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5"/>
  </p:notesMasterIdLst>
  <p:sldIdLst>
    <p:sldId id="256" r:id="rId3"/>
    <p:sldId id="257" r:id="rId4"/>
    <p:sldId id="386" r:id="rId5"/>
    <p:sldId id="262" r:id="rId6"/>
    <p:sldId id="387" r:id="rId7"/>
    <p:sldId id="388" r:id="rId8"/>
    <p:sldId id="389" r:id="rId9"/>
    <p:sldId id="390" r:id="rId10"/>
    <p:sldId id="392" r:id="rId11"/>
    <p:sldId id="393" r:id="rId12"/>
    <p:sldId id="281" r:id="rId13"/>
    <p:sldId id="385" r:id="rId14"/>
  </p:sldIdLst>
  <p:sldSz cx="12192000" cy="6858000"/>
  <p:notesSz cx="6858000" cy="9144000"/>
  <p:custDataLst>
    <p:tags r:id="rId1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FF00"/>
    <a:srgbClr val="0000FF"/>
    <a:srgbClr val="006600"/>
    <a:srgbClr val="FFFFCC"/>
    <a:srgbClr val="51B416"/>
    <a:srgbClr val="FF66CC"/>
    <a:srgbClr val="E6B9B8"/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-27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69198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14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4760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24" r:id="rId2"/>
    <p:sldLayoutId id="2147483723" r:id="rId3"/>
    <p:sldLayoutId id="2147483722" r:id="rId4"/>
    <p:sldLayoutId id="2147483721" r:id="rId5"/>
    <p:sldLayoutId id="2147483720" r:id="rId6"/>
    <p:sldLayoutId id="2147483719" r:id="rId7"/>
    <p:sldLayoutId id="2147483718" r:id="rId8"/>
    <p:sldLayoutId id="2147483717" r:id="rId9"/>
    <p:sldLayoutId id="2147483716" r:id="rId10"/>
    <p:sldLayoutId id="2147483715" r:id="rId11"/>
    <p:sldLayoutId id="2147483714" r:id="rId12"/>
    <p:sldLayoutId id="2147483713" r:id="rId13"/>
    <p:sldLayoutId id="2147483712" r:id="rId14"/>
    <p:sldLayoutId id="2147483711" r:id="rId15"/>
    <p:sldLayoutId id="2147483710" r:id="rId16"/>
    <p:sldLayoutId id="2147483709" r:id="rId17"/>
    <p:sldLayoutId id="2147483708" r:id="rId18"/>
    <p:sldLayoutId id="2147483707" r:id="rId19"/>
    <p:sldLayoutId id="2147483706" r:id="rId20"/>
    <p:sldLayoutId id="2147483705" r:id="rId21"/>
    <p:sldLayoutId id="2147483704" r:id="rId22"/>
    <p:sldLayoutId id="2147483703" r:id="rId23"/>
    <p:sldLayoutId id="2147483702" r:id="rId24"/>
    <p:sldLayoutId id="2147483701" r:id="rId25"/>
    <p:sldLayoutId id="2147483700" r:id="rId26"/>
    <p:sldLayoutId id="2147483699" r:id="rId27"/>
    <p:sldLayoutId id="2147483698" r:id="rId28"/>
    <p:sldLayoutId id="2147483697" r:id="rId29"/>
    <p:sldLayoutId id="2147483696" r:id="rId30"/>
    <p:sldLayoutId id="2147483667" r:id="rId31"/>
    <p:sldLayoutId id="2147483668" r:id="rId32"/>
    <p:sldLayoutId id="2147483669" r:id="rId33"/>
    <p:sldLayoutId id="2147483670" r:id="rId34"/>
    <p:sldLayoutId id="2147483671" r:id="rId35"/>
    <p:sldLayoutId id="2147483672" r:id="rId36"/>
    <p:sldLayoutId id="2147483673" r:id="rId37"/>
    <p:sldLayoutId id="2147483674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4146182" y="1330217"/>
            <a:ext cx="501459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endParaRPr lang="en-US" sz="32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defRPr/>
            </a:pP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32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3204249" y="1418666"/>
            <a:ext cx="815582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VẬN DỤNG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D745B62-B15F-433A-9647-B70E4EC2D7C8}"/>
              </a:ext>
            </a:extLst>
          </p:cNvPr>
          <p:cNvSpPr txBox="1"/>
          <p:nvPr/>
        </p:nvSpPr>
        <p:spPr>
          <a:xfrm>
            <a:off x="3672971" y="2635623"/>
            <a:ext cx="7218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Hãy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nêu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một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bài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toán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trong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thực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tế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có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liên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quan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đến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phép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cộng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phép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trừ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09760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453D94-F8CB-485B-B2FA-40FF6754D10B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D3F467-6705-4C18-9FD1-748EC63802DD}"/>
              </a:ext>
            </a:extLst>
          </p:cNvPr>
          <p:cNvSpPr txBox="1"/>
          <p:nvPr/>
        </p:nvSpPr>
        <p:spPr>
          <a:xfrm>
            <a:off x="2981987" y="3245711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p7">
            <a:extLst>
              <a:ext uri="{FF2B5EF4-FFF2-40B4-BE49-F238E27FC236}">
                <a16:creationId xmlns:a16="http://schemas.microsoft.com/office/drawing/2014/main" xmlns="" id="{271B6753-F31C-4A20-8DE2-32985CD964D7}"/>
              </a:ext>
            </a:extLst>
          </p:cNvPr>
          <p:cNvSpPr txBox="1"/>
          <p:nvPr/>
        </p:nvSpPr>
        <p:spPr>
          <a:xfrm>
            <a:off x="3193491" y="1547758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171578" y="3129753"/>
            <a:ext cx="356307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9E9C220B-6BC3-44E9-98EE-25544C844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218317" y="1331068"/>
            <a:ext cx="2922944" cy="5210355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42DF9B41-B106-4888-88EE-C1539E67D100}"/>
              </a:ext>
            </a:extLst>
          </p:cNvPr>
          <p:cNvSpPr/>
          <p:nvPr/>
        </p:nvSpPr>
        <p:spPr>
          <a:xfrm>
            <a:off x="2370350" y="107776"/>
            <a:ext cx="7451299" cy="871370"/>
          </a:xfrm>
          <a:prstGeom prst="round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BCFDBB9-7B45-4D22-BA1E-A586A96DF6D8}"/>
              </a:ext>
            </a:extLst>
          </p:cNvPr>
          <p:cNvGrpSpPr/>
          <p:nvPr/>
        </p:nvGrpSpPr>
        <p:grpSpPr>
          <a:xfrm>
            <a:off x="1894276" y="5080351"/>
            <a:ext cx="8045789" cy="1767711"/>
            <a:chOff x="3311943" y="4479636"/>
            <a:chExt cx="6191971" cy="1754908"/>
          </a:xfrm>
          <a:solidFill>
            <a:schemeClr val="accent6">
              <a:lumMod val="50000"/>
            </a:schemeClr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E436E54C-BFC5-4D5C-BA15-A0EF39D6A817}"/>
                </a:ext>
              </a:extLst>
            </p:cNvPr>
            <p:cNvSpPr/>
            <p:nvPr/>
          </p:nvSpPr>
          <p:spPr>
            <a:xfrm>
              <a:off x="3914109" y="4620673"/>
              <a:ext cx="4987637" cy="1613871"/>
            </a:xfrm>
            <a:prstGeom prst="round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44453DAF-11DC-478E-9EA1-998DA9750F5D}"/>
                </a:ext>
              </a:extLst>
            </p:cNvPr>
            <p:cNvSpPr/>
            <p:nvPr/>
          </p:nvSpPr>
          <p:spPr>
            <a:xfrm>
              <a:off x="3311943" y="4479636"/>
              <a:ext cx="6191971" cy="443346"/>
            </a:xfrm>
            <a:prstGeom prst="roundRect">
              <a:avLst>
                <a:gd name="adj" fmla="val 47874"/>
              </a:avLst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08628355-3C7D-4F65-9B22-443319C39A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621" t="14731" r="24550" b="16022"/>
          <a:stretch/>
        </p:blipFill>
        <p:spPr>
          <a:xfrm rot="448628">
            <a:off x="8573353" y="2540070"/>
            <a:ext cx="138547" cy="206941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108BE08-4ECA-4733-A432-4CC2B35C3E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565" t="14487" r="28865" b="16266"/>
          <a:stretch/>
        </p:blipFill>
        <p:spPr>
          <a:xfrm rot="688478">
            <a:off x="8720925" y="2618318"/>
            <a:ext cx="131112" cy="206941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ED2A98CC-1E0D-41DA-AB22-8F7779A00E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284" t="14731" r="33887" b="16022"/>
          <a:stretch/>
        </p:blipFill>
        <p:spPr>
          <a:xfrm rot="21285740">
            <a:off x="8209401" y="2585316"/>
            <a:ext cx="138545" cy="206941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60CD29F-62A1-43A9-8756-7696F1F00E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167" t="14731" r="38394" b="16022"/>
          <a:stretch/>
        </p:blipFill>
        <p:spPr>
          <a:xfrm rot="20612001">
            <a:off x="7748558" y="2855767"/>
            <a:ext cx="184728" cy="206941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FBCC1174-4596-4A3A-AA36-79DA6C504C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337" t="14731" r="43546" b="16022"/>
          <a:stretch/>
        </p:blipFill>
        <p:spPr>
          <a:xfrm rot="1123389">
            <a:off x="8810457" y="2711917"/>
            <a:ext cx="175492" cy="206941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60E0A5D9-2EBD-4CD8-9B08-D3BFE1B555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001" t="14731" r="48814" b="16022"/>
          <a:stretch/>
        </p:blipFill>
        <p:spPr>
          <a:xfrm rot="20319159">
            <a:off x="7662565" y="2928490"/>
            <a:ext cx="120073" cy="206941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455C51E1-8443-488A-9CBA-BA0B5CB3DD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967" t="14731" r="52560" b="16022"/>
          <a:stretch/>
        </p:blipFill>
        <p:spPr>
          <a:xfrm rot="20768668">
            <a:off x="7897074" y="2637187"/>
            <a:ext cx="157019" cy="206941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F91C948A-D55E-498E-BA4F-95FDF86FAD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527" t="14731" r="57338" b="16022"/>
          <a:stretch/>
        </p:blipFill>
        <p:spPr>
          <a:xfrm rot="162521">
            <a:off x="8369172" y="2652174"/>
            <a:ext cx="204680" cy="206941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B8361EF5-4E55-4025-A672-ECBF066459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81" t="14289" r="73666" b="20404"/>
          <a:stretch/>
        </p:blipFill>
        <p:spPr>
          <a:xfrm rot="20966308">
            <a:off x="7997184" y="2630676"/>
            <a:ext cx="180983" cy="207132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32EA01AE-6D38-449A-8825-A911F94333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653" t="14730" r="19839" b="16023"/>
          <a:stretch/>
        </p:blipFill>
        <p:spPr>
          <a:xfrm>
            <a:off x="8335883" y="2500599"/>
            <a:ext cx="116845" cy="2313295"/>
          </a:xfrm>
          <a:prstGeom prst="rect">
            <a:avLst/>
          </a:prstGeom>
        </p:spPr>
      </p:pic>
      <p:sp>
        <p:nvSpPr>
          <p:cNvPr id="15" name="Flowchart: Manual Operation 14">
            <a:extLst>
              <a:ext uri="{FF2B5EF4-FFF2-40B4-BE49-F238E27FC236}">
                <a16:creationId xmlns:a16="http://schemas.microsoft.com/office/drawing/2014/main" xmlns="" id="{63E2D001-9FD0-4CDD-BCD2-B2AE1910EF08}"/>
              </a:ext>
            </a:extLst>
          </p:cNvPr>
          <p:cNvSpPr/>
          <p:nvPr/>
        </p:nvSpPr>
        <p:spPr>
          <a:xfrm>
            <a:off x="7648283" y="3952853"/>
            <a:ext cx="1261693" cy="1063774"/>
          </a:xfrm>
          <a:prstGeom prst="flowChartManualOperat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790227B4-4671-450E-B42E-67912E0D65F8}"/>
              </a:ext>
            </a:extLst>
          </p:cNvPr>
          <p:cNvGrpSpPr/>
          <p:nvPr/>
        </p:nvGrpSpPr>
        <p:grpSpPr>
          <a:xfrm>
            <a:off x="7509820" y="1581858"/>
            <a:ext cx="468010" cy="2313295"/>
            <a:chOff x="4347517" y="1312861"/>
            <a:chExt cx="468010" cy="2313295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F6161988-9EB1-4FE3-AD86-660F2EFFA2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5167" t="14731" r="38394" b="16022"/>
            <a:stretch/>
          </p:blipFill>
          <p:spPr>
            <a:xfrm rot="20612001">
              <a:off x="4347517" y="1484375"/>
              <a:ext cx="184728" cy="206941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6BFCF398-5107-44CD-89E3-F8F5556809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981" t="14289" r="73666" b="20404"/>
            <a:stretch/>
          </p:blipFill>
          <p:spPr>
            <a:xfrm rot="21373999">
              <a:off x="4478258" y="1442938"/>
              <a:ext cx="180983" cy="207132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502F89F3-26FC-43F0-901A-4DDABD105E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5653" t="14730" r="19839" b="16023"/>
            <a:stretch/>
          </p:blipFill>
          <p:spPr>
            <a:xfrm rot="707926">
              <a:off x="4698682" y="1312861"/>
              <a:ext cx="116845" cy="2313295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AF5EA42-3FCE-40ED-A863-F3301D4B6444}"/>
              </a:ext>
            </a:extLst>
          </p:cNvPr>
          <p:cNvGrpSpPr/>
          <p:nvPr/>
        </p:nvGrpSpPr>
        <p:grpSpPr>
          <a:xfrm>
            <a:off x="7151881" y="5055571"/>
            <a:ext cx="2429164" cy="1006764"/>
            <a:chOff x="2244437" y="1071418"/>
            <a:chExt cx="2429164" cy="1006764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xmlns="" id="{6F6131CF-7DC0-4A1F-BDF2-7699DA430EE1}"/>
                </a:ext>
              </a:extLst>
            </p:cNvPr>
            <p:cNvSpPr/>
            <p:nvPr/>
          </p:nvSpPr>
          <p:spPr>
            <a:xfrm>
              <a:off x="2244437" y="1071418"/>
              <a:ext cx="2429164" cy="1006764"/>
            </a:xfrm>
            <a:prstGeom prst="wedgeEllipseCallout">
              <a:avLst>
                <a:gd name="adj1" fmla="val -11683"/>
                <a:gd name="adj2" fmla="val 4771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0C67A07-1EE1-43F7-B826-C8EE051AE41E}"/>
                </a:ext>
              </a:extLst>
            </p:cNvPr>
            <p:cNvSpPr txBox="1"/>
            <p:nvPr/>
          </p:nvSpPr>
          <p:spPr>
            <a:xfrm>
              <a:off x="2523793" y="1220857"/>
              <a:ext cx="1870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chì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6AFB38D7-B699-4AD7-B940-5F0B20540697}"/>
              </a:ext>
            </a:extLst>
          </p:cNvPr>
          <p:cNvSpPr/>
          <p:nvPr/>
        </p:nvSpPr>
        <p:spPr>
          <a:xfrm>
            <a:off x="7214382" y="2276131"/>
            <a:ext cx="2284620" cy="191151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E023886E-FC47-432B-A62D-5C29229B3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3166" y="1423534"/>
            <a:ext cx="542770" cy="10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5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-0.25 -2.59259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-0.24779 -0.0009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7" grpId="0" animBg="1"/>
      <p:bldP spid="4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 PHÁ KIẾN THỨC 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5345BD-8EF1-4813-8492-0EA66AA9EC11}"/>
              </a:ext>
            </a:extLst>
          </p:cNvPr>
          <p:cNvSpPr txBox="1"/>
          <p:nvPr/>
        </p:nvSpPr>
        <p:spPr>
          <a:xfrm>
            <a:off x="1379769" y="1076870"/>
            <a:ext cx="93591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Linh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1D6176A-4555-4327-B278-30CB46CEA319}"/>
              </a:ext>
            </a:extLst>
          </p:cNvPr>
          <p:cNvGrpSpPr/>
          <p:nvPr/>
        </p:nvGrpSpPr>
        <p:grpSpPr>
          <a:xfrm>
            <a:off x="1383348" y="37420"/>
            <a:ext cx="9133241" cy="1062538"/>
            <a:chOff x="1488020" y="109832"/>
            <a:chExt cx="9133241" cy="10625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80B2D239-7EE6-4F9E-885D-918A0DFC6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1488020" y="109832"/>
              <a:ext cx="9133241" cy="106253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1D955BC-4DB9-435F-8505-1AE5611002D8}"/>
                </a:ext>
              </a:extLst>
            </p:cNvPr>
            <p:cNvSpPr/>
            <p:nvPr/>
          </p:nvSpPr>
          <p:spPr>
            <a:xfrm>
              <a:off x="2800757" y="281811"/>
              <a:ext cx="672652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BÀI TOÁN LIÊN QUAN ĐẾN PHÉP </a:t>
              </a:r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TRỪ</a:t>
              </a:r>
              <a:endPara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2811596-760F-40A4-ACC9-CA26D48B35E8}"/>
              </a:ext>
            </a:extLst>
          </p:cNvPr>
          <p:cNvSpPr/>
          <p:nvPr/>
        </p:nvSpPr>
        <p:spPr>
          <a:xfrm>
            <a:off x="3878626" y="2275612"/>
            <a:ext cx="4216009" cy="1627829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10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3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92B290-4045-4630-92AC-8C3F8EB04E98}"/>
              </a:ext>
            </a:extLst>
          </p:cNvPr>
          <p:cNvSpPr txBox="1"/>
          <p:nvPr/>
        </p:nvSpPr>
        <p:spPr>
          <a:xfrm>
            <a:off x="4297774" y="4039950"/>
            <a:ext cx="3304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AB43E05-7FFE-4D92-B09D-016CBF20535C}"/>
              </a:ext>
            </a:extLst>
          </p:cNvPr>
          <p:cNvSpPr txBox="1"/>
          <p:nvPr/>
        </p:nvSpPr>
        <p:spPr>
          <a:xfrm>
            <a:off x="2207300" y="4535662"/>
            <a:ext cx="74853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75C703E-5D3D-4BCA-8D01-4A4E4831DCBB}"/>
              </a:ext>
            </a:extLst>
          </p:cNvPr>
          <p:cNvSpPr txBox="1"/>
          <p:nvPr/>
        </p:nvSpPr>
        <p:spPr>
          <a:xfrm>
            <a:off x="4081977" y="5092257"/>
            <a:ext cx="2206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– 3 = 7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EF93AD-A7FB-44D9-A9E5-6D9D1C66FF4B}"/>
              </a:ext>
            </a:extLst>
          </p:cNvPr>
          <p:cNvSpPr txBox="1"/>
          <p:nvPr/>
        </p:nvSpPr>
        <p:spPr>
          <a:xfrm>
            <a:off x="5949969" y="5077893"/>
            <a:ext cx="1405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6B499DC-E911-4005-8568-0612B951823B}"/>
              </a:ext>
            </a:extLst>
          </p:cNvPr>
          <p:cNvSpPr txBox="1"/>
          <p:nvPr/>
        </p:nvSpPr>
        <p:spPr>
          <a:xfrm>
            <a:off x="4672358" y="5691884"/>
            <a:ext cx="45111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FAFC7B0C-5CCD-4DAD-92CB-C031C23094FC}"/>
              </a:ext>
            </a:extLst>
          </p:cNvPr>
          <p:cNvSpPr/>
          <p:nvPr/>
        </p:nvSpPr>
        <p:spPr>
          <a:xfrm>
            <a:off x="5206554" y="3373629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BDA139E-C4B6-4CEF-97EB-AD3D76F6D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03912" y="2804465"/>
            <a:ext cx="2206213" cy="393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1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1D6176A-4555-4327-B278-30CB46CEA319}"/>
              </a:ext>
            </a:extLst>
          </p:cNvPr>
          <p:cNvGrpSpPr/>
          <p:nvPr/>
        </p:nvGrpSpPr>
        <p:grpSpPr>
          <a:xfrm>
            <a:off x="1420011" y="120804"/>
            <a:ext cx="9133241" cy="1062538"/>
            <a:chOff x="1488020" y="109832"/>
            <a:chExt cx="9133241" cy="10625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80B2D239-7EE6-4F9E-885D-918A0DFC6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1488020" y="109832"/>
              <a:ext cx="9133241" cy="106253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1D955BC-4DB9-435F-8505-1AE5611002D8}"/>
                </a:ext>
              </a:extLst>
            </p:cNvPr>
            <p:cNvSpPr/>
            <p:nvPr/>
          </p:nvSpPr>
          <p:spPr>
            <a:xfrm>
              <a:off x="2683737" y="281811"/>
              <a:ext cx="696056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BÀI TOÁN LIÊN QUAN ĐẾN PHÉP CỘNG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EB78914-2CB2-4BDE-A67D-1DF6737658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3451" r="53839" b="45113"/>
          <a:stretch/>
        </p:blipFill>
        <p:spPr>
          <a:xfrm>
            <a:off x="6109083" y="4219004"/>
            <a:ext cx="1593307" cy="24645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92B290-4045-4630-92AC-8C3F8EB04E98}"/>
              </a:ext>
            </a:extLst>
          </p:cNvPr>
          <p:cNvSpPr txBox="1"/>
          <p:nvPr/>
        </p:nvSpPr>
        <p:spPr>
          <a:xfrm>
            <a:off x="4542142" y="1267115"/>
            <a:ext cx="33043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AB43E05-7FFE-4D92-B09D-016CBF20535C}"/>
              </a:ext>
            </a:extLst>
          </p:cNvPr>
          <p:cNvSpPr txBox="1"/>
          <p:nvPr/>
        </p:nvSpPr>
        <p:spPr>
          <a:xfrm>
            <a:off x="2451668" y="1762827"/>
            <a:ext cx="74853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75C703E-5D3D-4BCA-8D01-4A4E4831DCBB}"/>
              </a:ext>
            </a:extLst>
          </p:cNvPr>
          <p:cNvSpPr txBox="1"/>
          <p:nvPr/>
        </p:nvSpPr>
        <p:spPr>
          <a:xfrm>
            <a:off x="4145176" y="2345594"/>
            <a:ext cx="2206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– 3 = 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EF93AD-A7FB-44D9-A9E5-6D9D1C66FF4B}"/>
              </a:ext>
            </a:extLst>
          </p:cNvPr>
          <p:cNvSpPr txBox="1"/>
          <p:nvPr/>
        </p:nvSpPr>
        <p:spPr>
          <a:xfrm>
            <a:off x="5986631" y="2345594"/>
            <a:ext cx="1405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6B499DC-E911-4005-8568-0612B951823B}"/>
              </a:ext>
            </a:extLst>
          </p:cNvPr>
          <p:cNvSpPr txBox="1"/>
          <p:nvPr/>
        </p:nvSpPr>
        <p:spPr>
          <a:xfrm>
            <a:off x="5049359" y="2894867"/>
            <a:ext cx="43850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A004387-DCA5-489E-90B6-F79B03980B2C}"/>
              </a:ext>
            </a:extLst>
          </p:cNvPr>
          <p:cNvGrpSpPr/>
          <p:nvPr/>
        </p:nvGrpSpPr>
        <p:grpSpPr>
          <a:xfrm>
            <a:off x="772608" y="4219004"/>
            <a:ext cx="3372568" cy="1262106"/>
            <a:chOff x="-5218" y="3270326"/>
            <a:chExt cx="5000894" cy="892884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xmlns="" id="{96EDFB5F-DCD2-4245-B5B1-2F0B5D8209C7}"/>
                </a:ext>
              </a:extLst>
            </p:cNvPr>
            <p:cNvSpPr/>
            <p:nvPr/>
          </p:nvSpPr>
          <p:spPr>
            <a:xfrm>
              <a:off x="156952" y="3270326"/>
              <a:ext cx="4784829" cy="892884"/>
            </a:xfrm>
            <a:prstGeom prst="wedgeRoundRectCallout">
              <a:avLst>
                <a:gd name="adj1" fmla="val 56756"/>
                <a:gd name="adj2" fmla="val -9981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97BF00CD-9F02-4D1E-B54D-32D4311AC066}"/>
                </a:ext>
              </a:extLst>
            </p:cNvPr>
            <p:cNvSpPr txBox="1"/>
            <p:nvPr/>
          </p:nvSpPr>
          <p:spPr>
            <a:xfrm>
              <a:off x="-5218" y="3345013"/>
              <a:ext cx="5000894" cy="71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bày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mấy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D0FA310A-D374-48D6-8B2A-AFCDF44E5CA4}"/>
              </a:ext>
            </a:extLst>
          </p:cNvPr>
          <p:cNvGrpSpPr/>
          <p:nvPr/>
        </p:nvGrpSpPr>
        <p:grpSpPr>
          <a:xfrm>
            <a:off x="8480870" y="3964719"/>
            <a:ext cx="3395572" cy="1631230"/>
            <a:chOff x="475410" y="3270326"/>
            <a:chExt cx="4520266" cy="1154023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xmlns="" id="{8C5E391E-B547-4095-BB9B-709C810744C8}"/>
                </a:ext>
              </a:extLst>
            </p:cNvPr>
            <p:cNvSpPr/>
            <p:nvPr/>
          </p:nvSpPr>
          <p:spPr>
            <a:xfrm>
              <a:off x="523796" y="3270326"/>
              <a:ext cx="4412474" cy="1154023"/>
            </a:xfrm>
            <a:prstGeom prst="wedgeRoundRectCallout">
              <a:avLst>
                <a:gd name="adj1" fmla="val -61096"/>
                <a:gd name="adj2" fmla="val -9601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DB81DA50-21D8-452F-B8C5-B425EF77194E}"/>
                </a:ext>
              </a:extLst>
            </p:cNvPr>
            <p:cNvSpPr txBox="1"/>
            <p:nvPr/>
          </p:nvSpPr>
          <p:spPr>
            <a:xfrm>
              <a:off x="475410" y="3345013"/>
              <a:ext cx="4520266" cy="936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lvl="2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-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2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-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2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-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C8EFAB3-0FB4-40C5-8AA6-8F5A852972EF}"/>
              </a:ext>
            </a:extLst>
          </p:cNvPr>
          <p:cNvSpPr txBox="1"/>
          <p:nvPr/>
        </p:nvSpPr>
        <p:spPr>
          <a:xfrm>
            <a:off x="1034525" y="1793604"/>
            <a:ext cx="141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Bước</a:t>
            </a:r>
            <a:r>
              <a:rPr lang="en-US" sz="2400" b="1" dirty="0">
                <a:solidFill>
                  <a:srgbClr val="0000FF"/>
                </a:solidFill>
              </a:rPr>
              <a:t> 1: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27BFAAE-2803-4C55-9052-999AC1DE4118}"/>
              </a:ext>
            </a:extLst>
          </p:cNvPr>
          <p:cNvSpPr txBox="1"/>
          <p:nvPr/>
        </p:nvSpPr>
        <p:spPr>
          <a:xfrm>
            <a:off x="1034525" y="2408754"/>
            <a:ext cx="141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Bước</a:t>
            </a:r>
            <a:r>
              <a:rPr lang="en-US" sz="2400" b="1" dirty="0">
                <a:solidFill>
                  <a:srgbClr val="0000FF"/>
                </a:solidFill>
              </a:rPr>
              <a:t> 2: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672260A-F7EB-4FD2-AE63-DBDDCB6C5035}"/>
              </a:ext>
            </a:extLst>
          </p:cNvPr>
          <p:cNvSpPr txBox="1"/>
          <p:nvPr/>
        </p:nvSpPr>
        <p:spPr>
          <a:xfrm>
            <a:off x="1034524" y="2993126"/>
            <a:ext cx="141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Bước</a:t>
            </a:r>
            <a:r>
              <a:rPr lang="en-US" sz="2400" b="1" dirty="0">
                <a:solidFill>
                  <a:srgbClr val="0000FF"/>
                </a:solidFill>
              </a:rPr>
              <a:t> 3: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739BDDB-ED4D-4440-ACC9-3435E575D66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5673"/>
          <a:stretch/>
        </p:blipFill>
        <p:spPr>
          <a:xfrm flipH="1">
            <a:off x="4045033" y="4219004"/>
            <a:ext cx="2149304" cy="246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7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452361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92B290-4045-4630-92AC-8C3F8EB04E98}"/>
              </a:ext>
            </a:extLst>
          </p:cNvPr>
          <p:cNvSpPr txBox="1"/>
          <p:nvPr/>
        </p:nvSpPr>
        <p:spPr>
          <a:xfrm>
            <a:off x="4566309" y="3794222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EF93AD-A7FB-44D9-A9E5-6D9D1C66FF4B}"/>
              </a:ext>
            </a:extLst>
          </p:cNvPr>
          <p:cNvSpPr txBox="1"/>
          <p:nvPr/>
        </p:nvSpPr>
        <p:spPr>
          <a:xfrm>
            <a:off x="6218504" y="4815913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6B499DC-E911-4005-8568-0612B951823B}"/>
              </a:ext>
            </a:extLst>
          </p:cNvPr>
          <p:cNvSpPr txBox="1"/>
          <p:nvPr/>
        </p:nvSpPr>
        <p:spPr>
          <a:xfrm>
            <a:off x="5148922" y="5520315"/>
            <a:ext cx="45889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BBF1A05-7857-4B13-A889-93F547F2E4A8}"/>
              </a:ext>
            </a:extLst>
          </p:cNvPr>
          <p:cNvGrpSpPr/>
          <p:nvPr/>
        </p:nvGrpSpPr>
        <p:grpSpPr>
          <a:xfrm>
            <a:off x="1247887" y="423999"/>
            <a:ext cx="10015370" cy="1151078"/>
            <a:chOff x="-2195675" y="125793"/>
            <a:chExt cx="9956313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A741D734-4E1C-4315-AC7C-E0E885A6794F}"/>
                </a:ext>
              </a:extLst>
            </p:cNvPr>
            <p:cNvSpPr/>
            <p:nvPr/>
          </p:nvSpPr>
          <p:spPr>
            <a:xfrm>
              <a:off x="-2195675" y="125793"/>
              <a:ext cx="9956313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3377098-46BA-4732-A93C-1C8C3F06A8C3}"/>
                </a:ext>
              </a:extLst>
            </p:cNvPr>
            <p:cNvSpPr/>
            <p:nvPr/>
          </p:nvSpPr>
          <p:spPr>
            <a:xfrm>
              <a:off x="-2116407" y="383566"/>
              <a:ext cx="596710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5345BD-8EF1-4813-8492-0EA66AA9EC11}"/>
              </a:ext>
            </a:extLst>
          </p:cNvPr>
          <p:cNvSpPr txBox="1"/>
          <p:nvPr/>
        </p:nvSpPr>
        <p:spPr>
          <a:xfrm>
            <a:off x="2175002" y="533963"/>
            <a:ext cx="86706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Nam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A18C55D-6C28-424F-A315-B65263C007CA}"/>
              </a:ext>
            </a:extLst>
          </p:cNvPr>
          <p:cNvSpPr txBox="1"/>
          <p:nvPr/>
        </p:nvSpPr>
        <p:spPr>
          <a:xfrm>
            <a:off x="3049144" y="4286665"/>
            <a:ext cx="553264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A5B3AA0-C1DC-4631-855C-2AF481990028}"/>
              </a:ext>
            </a:extLst>
          </p:cNvPr>
          <p:cNvSpPr/>
          <p:nvPr/>
        </p:nvSpPr>
        <p:spPr>
          <a:xfrm>
            <a:off x="4382542" y="4815913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E2C3BD03-CAB9-4191-BF75-1127E2521465}"/>
              </a:ext>
            </a:extLst>
          </p:cNvPr>
          <p:cNvSpPr/>
          <p:nvPr/>
        </p:nvSpPr>
        <p:spPr>
          <a:xfrm>
            <a:off x="5617496" y="4815913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F2F97206-F4AF-44FF-864E-EEEAC800A262}"/>
              </a:ext>
            </a:extLst>
          </p:cNvPr>
          <p:cNvSpPr/>
          <p:nvPr/>
        </p:nvSpPr>
        <p:spPr>
          <a:xfrm>
            <a:off x="6623029" y="4824340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FE6FF97-E369-487E-938C-293987DE90B5}"/>
              </a:ext>
            </a:extLst>
          </p:cNvPr>
          <p:cNvSpPr/>
          <p:nvPr/>
        </p:nvSpPr>
        <p:spPr>
          <a:xfrm>
            <a:off x="5026672" y="4832729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3F6570DF-7D4D-4FC1-9848-8324D80F6A9E}"/>
              </a:ext>
            </a:extLst>
          </p:cNvPr>
          <p:cNvSpPr/>
          <p:nvPr/>
        </p:nvSpPr>
        <p:spPr>
          <a:xfrm>
            <a:off x="6639807" y="5462430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DA7F9F93-B18C-4FD1-B33A-A8330A412D90}"/>
              </a:ext>
            </a:extLst>
          </p:cNvPr>
          <p:cNvSpPr/>
          <p:nvPr/>
        </p:nvSpPr>
        <p:spPr>
          <a:xfrm>
            <a:off x="5032164" y="4833218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20AE0B2-5AB7-4FAA-AE1E-B6D257FEB23A}"/>
              </a:ext>
            </a:extLst>
          </p:cNvPr>
          <p:cNvGrpSpPr/>
          <p:nvPr/>
        </p:nvGrpSpPr>
        <p:grpSpPr>
          <a:xfrm>
            <a:off x="4345425" y="4809163"/>
            <a:ext cx="677694" cy="541538"/>
            <a:chOff x="6062436" y="4386814"/>
            <a:chExt cx="677694" cy="541538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E7DFF31-388B-4879-9E2B-215D2861B243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16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6738C55D-6262-4875-B644-1703B9F26CE5}"/>
              </a:ext>
            </a:extLst>
          </p:cNvPr>
          <p:cNvGrpSpPr/>
          <p:nvPr/>
        </p:nvGrpSpPr>
        <p:grpSpPr>
          <a:xfrm>
            <a:off x="5619459" y="4810784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C3F045A6-5CA7-44D0-9DE7-A387AD608D44}"/>
              </a:ext>
            </a:extLst>
          </p:cNvPr>
          <p:cNvGrpSpPr/>
          <p:nvPr/>
        </p:nvGrpSpPr>
        <p:grpSpPr>
          <a:xfrm>
            <a:off x="6596395" y="4819662"/>
            <a:ext cx="677694" cy="541538"/>
            <a:chOff x="6062436" y="4386814"/>
            <a:chExt cx="677694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DC369DE-7A61-4B2A-AF78-342CFF5DEAA2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11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6384B6E-C6A2-470D-AC57-AA6E5ACC0F38}"/>
              </a:ext>
            </a:extLst>
          </p:cNvPr>
          <p:cNvGrpSpPr/>
          <p:nvPr/>
        </p:nvGrpSpPr>
        <p:grpSpPr>
          <a:xfrm>
            <a:off x="6614151" y="5463424"/>
            <a:ext cx="677694" cy="541538"/>
            <a:chOff x="6062436" y="4386814"/>
            <a:chExt cx="677694" cy="54153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F223326C-C089-432D-B5D3-B996DCFBC219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11</a:t>
              </a: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76902521-F18E-418A-B5BD-DA9BA7B8FC88}"/>
              </a:ext>
            </a:extLst>
          </p:cNvPr>
          <p:cNvSpPr/>
          <p:nvPr/>
        </p:nvSpPr>
        <p:spPr>
          <a:xfrm>
            <a:off x="3968268" y="1870735"/>
            <a:ext cx="4216009" cy="1627829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16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Cho:       5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E5AB89A0-0995-4A2B-84CE-14FF74DB8478}"/>
              </a:ext>
            </a:extLst>
          </p:cNvPr>
          <p:cNvSpPr/>
          <p:nvPr/>
        </p:nvSpPr>
        <p:spPr>
          <a:xfrm>
            <a:off x="5349986" y="2968752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5DDDBDC2-E3CB-4D4D-95FD-3F6B7CFD4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9302" y="2687362"/>
            <a:ext cx="2206213" cy="393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2811596-760F-40A4-ACC9-CA26D48B35E8}"/>
              </a:ext>
            </a:extLst>
          </p:cNvPr>
          <p:cNvSpPr/>
          <p:nvPr/>
        </p:nvSpPr>
        <p:spPr>
          <a:xfrm>
            <a:off x="3954865" y="1741951"/>
            <a:ext cx="4608222" cy="1706862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</a:t>
            </a: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</a:t>
            </a: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92B290-4045-4630-92AC-8C3F8EB04E98}"/>
              </a:ext>
            </a:extLst>
          </p:cNvPr>
          <p:cNvSpPr txBox="1"/>
          <p:nvPr/>
        </p:nvSpPr>
        <p:spPr>
          <a:xfrm>
            <a:off x="4480247" y="3931630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EF93AD-A7FB-44D9-A9E5-6D9D1C66FF4B}"/>
              </a:ext>
            </a:extLst>
          </p:cNvPr>
          <p:cNvSpPr txBox="1"/>
          <p:nvPr/>
        </p:nvSpPr>
        <p:spPr>
          <a:xfrm>
            <a:off x="6132442" y="4953321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6B499DC-E911-4005-8568-0612B951823B}"/>
              </a:ext>
            </a:extLst>
          </p:cNvPr>
          <p:cNvSpPr txBox="1"/>
          <p:nvPr/>
        </p:nvSpPr>
        <p:spPr>
          <a:xfrm>
            <a:off x="5062860" y="5657723"/>
            <a:ext cx="45889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BBF1A05-7857-4B13-A889-93F547F2E4A8}"/>
              </a:ext>
            </a:extLst>
          </p:cNvPr>
          <p:cNvGrpSpPr/>
          <p:nvPr/>
        </p:nvGrpSpPr>
        <p:grpSpPr>
          <a:xfrm>
            <a:off x="1501367" y="403429"/>
            <a:ext cx="9606579" cy="1051196"/>
            <a:chOff x="-2195675" y="125793"/>
            <a:chExt cx="9956313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A741D734-4E1C-4315-AC7C-E0E885A6794F}"/>
                </a:ext>
              </a:extLst>
            </p:cNvPr>
            <p:cNvSpPr/>
            <p:nvPr/>
          </p:nvSpPr>
          <p:spPr>
            <a:xfrm>
              <a:off x="-2195675" y="125793"/>
              <a:ext cx="9956313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3377098-46BA-4732-A93C-1C8C3F06A8C3}"/>
                </a:ext>
              </a:extLst>
            </p:cNvPr>
            <p:cNvSpPr/>
            <p:nvPr/>
          </p:nvSpPr>
          <p:spPr>
            <a:xfrm>
              <a:off x="-2116407" y="383566"/>
              <a:ext cx="596710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5345BD-8EF1-4813-8492-0EA66AA9EC11}"/>
              </a:ext>
            </a:extLst>
          </p:cNvPr>
          <p:cNvSpPr txBox="1"/>
          <p:nvPr/>
        </p:nvSpPr>
        <p:spPr>
          <a:xfrm>
            <a:off x="2315081" y="478755"/>
            <a:ext cx="88466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A18C55D-6C28-424F-A315-B65263C007CA}"/>
              </a:ext>
            </a:extLst>
          </p:cNvPr>
          <p:cNvSpPr txBox="1"/>
          <p:nvPr/>
        </p:nvSpPr>
        <p:spPr>
          <a:xfrm>
            <a:off x="2561987" y="4412711"/>
            <a:ext cx="74853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A5B3AA0-C1DC-4631-855C-2AF481990028}"/>
              </a:ext>
            </a:extLst>
          </p:cNvPr>
          <p:cNvSpPr/>
          <p:nvPr/>
        </p:nvSpPr>
        <p:spPr>
          <a:xfrm>
            <a:off x="4260968" y="4953321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E2C3BD03-CAB9-4191-BF75-1127E2521465}"/>
              </a:ext>
            </a:extLst>
          </p:cNvPr>
          <p:cNvSpPr/>
          <p:nvPr/>
        </p:nvSpPr>
        <p:spPr>
          <a:xfrm>
            <a:off x="5531434" y="4953321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F2F97206-F4AF-44FF-864E-EEEAC800A262}"/>
              </a:ext>
            </a:extLst>
          </p:cNvPr>
          <p:cNvSpPr/>
          <p:nvPr/>
        </p:nvSpPr>
        <p:spPr>
          <a:xfrm>
            <a:off x="6536967" y="496174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FE6FF97-E369-487E-938C-293987DE90B5}"/>
              </a:ext>
            </a:extLst>
          </p:cNvPr>
          <p:cNvSpPr/>
          <p:nvPr/>
        </p:nvSpPr>
        <p:spPr>
          <a:xfrm>
            <a:off x="4940610" y="4970137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3F6570DF-7D4D-4FC1-9848-8324D80F6A9E}"/>
              </a:ext>
            </a:extLst>
          </p:cNvPr>
          <p:cNvSpPr/>
          <p:nvPr/>
        </p:nvSpPr>
        <p:spPr>
          <a:xfrm>
            <a:off x="6553745" y="559983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DA7F9F93-B18C-4FD1-B33A-A8330A412D90}"/>
              </a:ext>
            </a:extLst>
          </p:cNvPr>
          <p:cNvSpPr/>
          <p:nvPr/>
        </p:nvSpPr>
        <p:spPr>
          <a:xfrm>
            <a:off x="4946102" y="4970626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20AE0B2-5AB7-4FAA-AE1E-B6D257FEB23A}"/>
              </a:ext>
            </a:extLst>
          </p:cNvPr>
          <p:cNvGrpSpPr/>
          <p:nvPr/>
        </p:nvGrpSpPr>
        <p:grpSpPr>
          <a:xfrm>
            <a:off x="4250892" y="4946340"/>
            <a:ext cx="754063" cy="543109"/>
            <a:chOff x="6083468" y="4385243"/>
            <a:chExt cx="754063" cy="543109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E7DFF31-388B-4879-9E2B-215D2861B243}"/>
                </a:ext>
              </a:extLst>
            </p:cNvPr>
            <p:cNvSpPr txBox="1"/>
            <p:nvPr/>
          </p:nvSpPr>
          <p:spPr>
            <a:xfrm>
              <a:off x="6083468" y="4385243"/>
              <a:ext cx="7540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11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6738C55D-6262-4875-B644-1703B9F26CE5}"/>
              </a:ext>
            </a:extLst>
          </p:cNvPr>
          <p:cNvGrpSpPr/>
          <p:nvPr/>
        </p:nvGrpSpPr>
        <p:grpSpPr>
          <a:xfrm>
            <a:off x="5533397" y="4948192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2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C3F045A6-5CA7-44D0-9DE7-A387AD608D44}"/>
              </a:ext>
            </a:extLst>
          </p:cNvPr>
          <p:cNvGrpSpPr/>
          <p:nvPr/>
        </p:nvGrpSpPr>
        <p:grpSpPr>
          <a:xfrm>
            <a:off x="6510333" y="4957070"/>
            <a:ext cx="677694" cy="541538"/>
            <a:chOff x="6062436" y="4386814"/>
            <a:chExt cx="677694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DC369DE-7A61-4B2A-AF78-342CFF5DEAA2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9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6384B6E-C6A2-470D-AC57-AA6E5ACC0F38}"/>
              </a:ext>
            </a:extLst>
          </p:cNvPr>
          <p:cNvGrpSpPr/>
          <p:nvPr/>
        </p:nvGrpSpPr>
        <p:grpSpPr>
          <a:xfrm>
            <a:off x="6528089" y="5600832"/>
            <a:ext cx="677694" cy="541538"/>
            <a:chOff x="6062436" y="4386814"/>
            <a:chExt cx="677694" cy="54153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F223326C-C089-432D-B5D3-B996DCFBC219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12</a:t>
              </a:r>
            </a:p>
          </p:txBody>
        </p:sp>
      </p:grp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D7E658BB-676B-431A-81A2-3319D07670C4}"/>
              </a:ext>
            </a:extLst>
          </p:cNvPr>
          <p:cNvSpPr/>
          <p:nvPr/>
        </p:nvSpPr>
        <p:spPr>
          <a:xfrm>
            <a:off x="4784749" y="1791701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FE0714AA-56AE-4B33-AB36-34A8769AB01D}"/>
              </a:ext>
            </a:extLst>
          </p:cNvPr>
          <p:cNvSpPr/>
          <p:nvPr/>
        </p:nvSpPr>
        <p:spPr>
          <a:xfrm>
            <a:off x="5137307" y="2325286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8D511ADA-8816-4DD6-8AB7-57257AEB52CA}"/>
              </a:ext>
            </a:extLst>
          </p:cNvPr>
          <p:cNvSpPr/>
          <p:nvPr/>
        </p:nvSpPr>
        <p:spPr>
          <a:xfrm>
            <a:off x="5531434" y="2882301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93444B85-289E-45D4-B287-9DB631E8B99A}"/>
              </a:ext>
            </a:extLst>
          </p:cNvPr>
          <p:cNvGrpSpPr/>
          <p:nvPr/>
        </p:nvGrpSpPr>
        <p:grpSpPr>
          <a:xfrm>
            <a:off x="4771759" y="1794219"/>
            <a:ext cx="654726" cy="461665"/>
            <a:chOff x="6078922" y="4392778"/>
            <a:chExt cx="591744" cy="417256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xmlns="" id="{8D1F9B90-8B53-4A3A-AA9B-9B4144AFF09F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1824DE64-EF4F-4009-BCEA-7EF22CEAB0BD}"/>
                </a:ext>
              </a:extLst>
            </p:cNvPr>
            <p:cNvSpPr txBox="1"/>
            <p:nvPr/>
          </p:nvSpPr>
          <p:spPr>
            <a:xfrm>
              <a:off x="6078922" y="4392778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11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73B5E177-9BC2-4AEC-89C8-66DB2728D4CB}"/>
              </a:ext>
            </a:extLst>
          </p:cNvPr>
          <p:cNvGrpSpPr/>
          <p:nvPr/>
        </p:nvGrpSpPr>
        <p:grpSpPr>
          <a:xfrm>
            <a:off x="5152699" y="2339826"/>
            <a:ext cx="711139" cy="461665"/>
            <a:chOff x="6095997" y="4392778"/>
            <a:chExt cx="642730" cy="41725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C57AA30C-F0CD-4DBB-B055-6E9C6FA7439F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15A051A-83A2-4FDB-A579-F53DDC0DF872}"/>
                </a:ext>
              </a:extLst>
            </p:cNvPr>
            <p:cNvSpPr txBox="1"/>
            <p:nvPr/>
          </p:nvSpPr>
          <p:spPr>
            <a:xfrm>
              <a:off x="6146983" y="4392778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2A8E577E-CD93-4DC8-A320-C257CA5BF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9302" y="2687362"/>
            <a:ext cx="2206213" cy="393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6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40" grpId="0" animBg="1"/>
      <p:bldP spid="41" grpId="0" animBg="1"/>
      <p:bldP spid="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32937206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3042</TotalTime>
  <Words>409</Words>
  <Application>Microsoft Office PowerPoint</Application>
  <PresentationFormat>Custom</PresentationFormat>
  <Paragraphs>85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RedStar</cp:lastModifiedBy>
  <cp:revision>468</cp:revision>
  <dcterms:created xsi:type="dcterms:W3CDTF">2021-02-20T02:56:00Z</dcterms:created>
  <dcterms:modified xsi:type="dcterms:W3CDTF">2021-10-19T16:18:57Z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