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4"/>
  </p:notesMasterIdLst>
  <p:sldIdLst>
    <p:sldId id="256" r:id="rId3"/>
    <p:sldId id="257" r:id="rId4"/>
    <p:sldId id="386" r:id="rId5"/>
    <p:sldId id="262" r:id="rId6"/>
    <p:sldId id="387" r:id="rId7"/>
    <p:sldId id="388" r:id="rId8"/>
    <p:sldId id="389" r:id="rId9"/>
    <p:sldId id="390" r:id="rId10"/>
    <p:sldId id="392" r:id="rId11"/>
    <p:sldId id="281" r:id="rId12"/>
    <p:sldId id="385" r:id="rId13"/>
  </p:sldIdLst>
  <p:sldSz cx="12192000" cy="6858000"/>
  <p:notesSz cx="6858000" cy="9144000"/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CBAD"/>
    <a:srgbClr val="00FF00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4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32799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  <p:sldLayoutId id="2147483714" r:id="rId12"/>
    <p:sldLayoutId id="2147483713" r:id="rId13"/>
    <p:sldLayoutId id="2147483712" r:id="rId14"/>
    <p:sldLayoutId id="2147483711" r:id="rId15"/>
    <p:sldLayoutId id="2147483710" r:id="rId16"/>
    <p:sldLayoutId id="2147483709" r:id="rId17"/>
    <p:sldLayoutId id="2147483708" r:id="rId18"/>
    <p:sldLayoutId id="2147483707" r:id="rId19"/>
    <p:sldLayoutId id="2147483706" r:id="rId20"/>
    <p:sldLayoutId id="2147483705" r:id="rId21"/>
    <p:sldLayoutId id="2147483704" r:id="rId22"/>
    <p:sldLayoutId id="2147483703" r:id="rId23"/>
    <p:sldLayoutId id="2147483702" r:id="rId24"/>
    <p:sldLayoutId id="2147483701" r:id="rId25"/>
    <p:sldLayoutId id="2147483700" r:id="rId26"/>
    <p:sldLayoutId id="2147483699" r:id="rId27"/>
    <p:sldLayoutId id="2147483698" r:id="rId28"/>
    <p:sldLayoutId id="2147483697" r:id="rId29"/>
    <p:sldLayoutId id="2147483696" r:id="rId30"/>
    <p:sldLayoutId id="2147483667" r:id="rId31"/>
    <p:sldLayoutId id="2147483668" r:id="rId32"/>
    <p:sldLayoutId id="2147483669" r:id="rId33"/>
    <p:sldLayoutId id="2147483670" r:id="rId34"/>
    <p:sldLayoutId id="2147483671" r:id="rId35"/>
    <p:sldLayoutId id="2147483672" r:id="rId36"/>
    <p:sldLayoutId id="2147483673" r:id="rId37"/>
    <p:sldLayoutId id="2147483674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4146182" y="1330217"/>
            <a:ext cx="501459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32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xmlns="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3129753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BB5E426-78B5-4F85-8E93-A65B775D7561}"/>
              </a:ext>
            </a:extLst>
          </p:cNvPr>
          <p:cNvGrpSpPr/>
          <p:nvPr/>
        </p:nvGrpSpPr>
        <p:grpSpPr>
          <a:xfrm>
            <a:off x="2723515" y="2693679"/>
            <a:ext cx="3704958" cy="4121442"/>
            <a:chOff x="1409351" y="1368279"/>
            <a:chExt cx="3704958" cy="41214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60B69E8-5CE2-4050-A9AF-B09518CFF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86" t="18792" r="48853" b="18792"/>
            <a:stretch/>
          </p:blipFill>
          <p:spPr>
            <a:xfrm>
              <a:off x="1409351" y="1368279"/>
              <a:ext cx="3045204" cy="4121442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FC5D66B5-4F08-4A7C-9966-0F7ADC49EA96}"/>
                </a:ext>
              </a:extLst>
            </p:cNvPr>
            <p:cNvGrpSpPr/>
            <p:nvPr/>
          </p:nvGrpSpPr>
          <p:grpSpPr>
            <a:xfrm>
              <a:off x="3487206" y="1368279"/>
              <a:ext cx="1627103" cy="2138371"/>
              <a:chOff x="3294259" y="1284426"/>
              <a:chExt cx="1627103" cy="213837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E05CB3CB-D7D6-4F84-87A7-A2CF4AFB5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174" b="95217" l="6977" r="87597">
                            <a14:foregroundMark x1="38760" y1="6087" x2="38760" y2="6087"/>
                            <a14:foregroundMark x1="58915" y1="6087" x2="58915" y2="6087"/>
                            <a14:foregroundMark x1="10078" y1="27826" x2="10078" y2="27826"/>
                            <a14:foregroundMark x1="9302" y1="26522" x2="6977" y2="26522"/>
                            <a14:foregroundMark x1="68217" y1="5217" x2="68217" y2="5217"/>
                            <a14:foregroundMark x1="51163" y1="4348" x2="51163" y2="4348"/>
                            <a14:foregroundMark x1="41860" y1="4348" x2="41860" y2="4348"/>
                            <a14:foregroundMark x1="87597" y1="29565" x2="87597" y2="29565"/>
                            <a14:foregroundMark x1="87597" y1="23043" x2="87597" y2="23043"/>
                            <a14:foregroundMark x1="86047" y1="23913" x2="86047" y2="23913"/>
                            <a14:foregroundMark x1="62791" y1="3478" x2="62791" y2="3478"/>
                            <a14:foregroundMark x1="50388" y1="2174" x2="50388" y2="2174"/>
                            <a14:foregroundMark x1="58140" y1="91739" x2="58140" y2="91739"/>
                            <a14:foregroundMark x1="57364" y1="95217" x2="57364" y2="95217"/>
                            <a14:foregroundMark x1="55814" y1="45217" x2="55814" y2="45217"/>
                            <a14:foregroundMark x1="54264" y1="42174" x2="54264" y2="4217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536225">
                <a:off x="4203887" y="1367014"/>
                <a:ext cx="690105" cy="1794909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B95966C5-AB94-472C-A005-EC1D007D3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94259" y="1284426"/>
                <a:ext cx="1627103" cy="2138371"/>
              </a:xfrm>
              <a:prstGeom prst="rect">
                <a:avLst/>
              </a:prstGeom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633B80A-C241-402D-BAB4-A6D874F2CE2C}"/>
              </a:ext>
            </a:extLst>
          </p:cNvPr>
          <p:cNvGrpSpPr/>
          <p:nvPr/>
        </p:nvGrpSpPr>
        <p:grpSpPr>
          <a:xfrm>
            <a:off x="6711900" y="2428612"/>
            <a:ext cx="3582176" cy="4429388"/>
            <a:chOff x="5914162" y="1214306"/>
            <a:chExt cx="3582176" cy="44293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D18EDF4B-A29F-4C3A-8A79-20C647E668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039" t="16746" r="1508" b="16174"/>
            <a:stretch/>
          </p:blipFill>
          <p:spPr>
            <a:xfrm>
              <a:off x="6543032" y="1214306"/>
              <a:ext cx="2953306" cy="442938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7B22AFE8-A87A-42C5-A8FC-67FCCFE35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415711">
              <a:off x="5914162" y="1279134"/>
              <a:ext cx="1627103" cy="213837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AF5EA42-3FCE-40ED-A863-F3301D4B6444}"/>
              </a:ext>
            </a:extLst>
          </p:cNvPr>
          <p:cNvGrpSpPr/>
          <p:nvPr/>
        </p:nvGrpSpPr>
        <p:grpSpPr>
          <a:xfrm>
            <a:off x="999460" y="1337904"/>
            <a:ext cx="4029740" cy="1569660"/>
            <a:chOff x="2244437" y="1065494"/>
            <a:chExt cx="2429164" cy="1569660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xmlns="" id="{6F6131CF-7DC0-4A1F-BDF2-7699DA430EE1}"/>
                </a:ext>
              </a:extLst>
            </p:cNvPr>
            <p:cNvSpPr/>
            <p:nvPr/>
          </p:nvSpPr>
          <p:spPr>
            <a:xfrm>
              <a:off x="2244437" y="1071418"/>
              <a:ext cx="2429164" cy="1006764"/>
            </a:xfrm>
            <a:prstGeom prst="wedgeEllipseCallout">
              <a:avLst>
                <a:gd name="adj1" fmla="val 15405"/>
                <a:gd name="adj2" fmla="val 797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0C67A07-1EE1-43F7-B826-C8EE051AE41E}"/>
                </a:ext>
              </a:extLst>
            </p:cNvPr>
            <p:cNvSpPr txBox="1"/>
            <p:nvPr/>
          </p:nvSpPr>
          <p:spPr>
            <a:xfrm>
              <a:off x="2523793" y="1065494"/>
              <a:ext cx="18704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hái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6821798-794B-4BFB-9F08-B812B981447B}"/>
              </a:ext>
            </a:extLst>
          </p:cNvPr>
          <p:cNvGrpSpPr/>
          <p:nvPr/>
        </p:nvGrpSpPr>
        <p:grpSpPr>
          <a:xfrm>
            <a:off x="7729869" y="1196431"/>
            <a:ext cx="3710763" cy="1301558"/>
            <a:chOff x="2244437" y="1071418"/>
            <a:chExt cx="2429164" cy="1006764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xmlns="" id="{BBD2450A-1DDD-4F63-8576-562D4189C4A3}"/>
                </a:ext>
              </a:extLst>
            </p:cNvPr>
            <p:cNvSpPr/>
            <p:nvPr/>
          </p:nvSpPr>
          <p:spPr>
            <a:xfrm>
              <a:off x="2244437" y="1071418"/>
              <a:ext cx="2429164" cy="1006764"/>
            </a:xfrm>
            <a:prstGeom prst="wedgeEllipseCallout">
              <a:avLst>
                <a:gd name="adj1" fmla="val -8218"/>
                <a:gd name="adj2" fmla="val 67212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8FAAE9C-0F23-4063-9832-7CA0E5BE43C9}"/>
                </a:ext>
              </a:extLst>
            </p:cNvPr>
            <p:cNvSpPr txBox="1"/>
            <p:nvPr/>
          </p:nvSpPr>
          <p:spPr>
            <a:xfrm>
              <a:off x="2458092" y="1226161"/>
              <a:ext cx="2215508" cy="738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nữa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42DF9B41-B106-4888-88EE-C1539E67D100}"/>
              </a:ext>
            </a:extLst>
          </p:cNvPr>
          <p:cNvSpPr/>
          <p:nvPr/>
        </p:nvSpPr>
        <p:spPr>
          <a:xfrm>
            <a:off x="2488766" y="218068"/>
            <a:ext cx="7451299" cy="871370"/>
          </a:xfrm>
          <a:prstGeom prst="round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75B341C2-752C-4F51-AEA0-4EB0F8AD43F6}"/>
              </a:ext>
            </a:extLst>
          </p:cNvPr>
          <p:cNvSpPr/>
          <p:nvPr/>
        </p:nvSpPr>
        <p:spPr>
          <a:xfrm>
            <a:off x="4750153" y="2307001"/>
            <a:ext cx="3584643" cy="260055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2D20FA-73A3-48EF-8B2C-0206E4978F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7754" y="1241936"/>
            <a:ext cx="667284" cy="116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5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 PHÁ 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5345BD-8EF1-4813-8492-0EA66AA9EC11}"/>
              </a:ext>
            </a:extLst>
          </p:cNvPr>
          <p:cNvSpPr txBox="1"/>
          <p:nvPr/>
        </p:nvSpPr>
        <p:spPr>
          <a:xfrm>
            <a:off x="1516830" y="1355321"/>
            <a:ext cx="9606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1D6176A-4555-4327-B278-30CB46CEA319}"/>
              </a:ext>
            </a:extLst>
          </p:cNvPr>
          <p:cNvGrpSpPr/>
          <p:nvPr/>
        </p:nvGrpSpPr>
        <p:grpSpPr>
          <a:xfrm>
            <a:off x="1420011" y="120804"/>
            <a:ext cx="9133241" cy="1062538"/>
            <a:chOff x="1488020" y="109832"/>
            <a:chExt cx="9133241" cy="10625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0B2D239-7EE6-4F9E-885D-918A0DFC6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488020" y="109832"/>
              <a:ext cx="9133241" cy="10625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1D955BC-4DB9-435F-8505-1AE5611002D8}"/>
                </a:ext>
              </a:extLst>
            </p:cNvPr>
            <p:cNvSpPr/>
            <p:nvPr/>
          </p:nvSpPr>
          <p:spPr>
            <a:xfrm>
              <a:off x="2683737" y="281811"/>
              <a:ext cx="696056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BÀI TOÁN LIÊN QUAN ĐẾN PHÉP CỘNG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2811596-760F-40A4-ACC9-CA26D48B35E8}"/>
              </a:ext>
            </a:extLst>
          </p:cNvPr>
          <p:cNvSpPr/>
          <p:nvPr/>
        </p:nvSpPr>
        <p:spPr>
          <a:xfrm>
            <a:off x="1108038" y="2963298"/>
            <a:ext cx="3646842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4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451" r="53839" b="45113"/>
          <a:stretch/>
        </p:blipFill>
        <p:spPr>
          <a:xfrm>
            <a:off x="581991" y="4410014"/>
            <a:ext cx="1869677" cy="2185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92B290-4045-4630-92AC-8C3F8EB04E98}"/>
              </a:ext>
            </a:extLst>
          </p:cNvPr>
          <p:cNvSpPr txBox="1"/>
          <p:nvPr/>
        </p:nvSpPr>
        <p:spPr>
          <a:xfrm>
            <a:off x="6642940" y="2522512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AB43E05-7FFE-4D92-B09D-016CBF20535C}"/>
              </a:ext>
            </a:extLst>
          </p:cNvPr>
          <p:cNvSpPr txBox="1"/>
          <p:nvPr/>
        </p:nvSpPr>
        <p:spPr>
          <a:xfrm>
            <a:off x="4552466" y="3018224"/>
            <a:ext cx="7485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75C703E-5D3D-4BCA-8D01-4A4E4831DCBB}"/>
              </a:ext>
            </a:extLst>
          </p:cNvPr>
          <p:cNvSpPr txBox="1"/>
          <p:nvPr/>
        </p:nvSpPr>
        <p:spPr>
          <a:xfrm>
            <a:off x="6170670" y="3479889"/>
            <a:ext cx="2206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+ 4 =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EF93AD-A7FB-44D9-A9E5-6D9D1C66FF4B}"/>
              </a:ext>
            </a:extLst>
          </p:cNvPr>
          <p:cNvSpPr txBox="1"/>
          <p:nvPr/>
        </p:nvSpPr>
        <p:spPr>
          <a:xfrm>
            <a:off x="7716820" y="3465530"/>
            <a:ext cx="140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B499DC-E911-4005-8568-0612B951823B}"/>
              </a:ext>
            </a:extLst>
          </p:cNvPr>
          <p:cNvSpPr txBox="1"/>
          <p:nvPr/>
        </p:nvSpPr>
        <p:spPr>
          <a:xfrm>
            <a:off x="7021065" y="3957852"/>
            <a:ext cx="329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1D6176A-4555-4327-B278-30CB46CEA319}"/>
              </a:ext>
            </a:extLst>
          </p:cNvPr>
          <p:cNvGrpSpPr/>
          <p:nvPr/>
        </p:nvGrpSpPr>
        <p:grpSpPr>
          <a:xfrm>
            <a:off x="1420011" y="120804"/>
            <a:ext cx="9133241" cy="1062538"/>
            <a:chOff x="1488020" y="109832"/>
            <a:chExt cx="9133241" cy="10625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0B2D239-7EE6-4F9E-885D-918A0DFC6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488020" y="109832"/>
              <a:ext cx="9133241" cy="10625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1D955BC-4DB9-435F-8505-1AE5611002D8}"/>
                </a:ext>
              </a:extLst>
            </p:cNvPr>
            <p:cNvSpPr/>
            <p:nvPr/>
          </p:nvSpPr>
          <p:spPr>
            <a:xfrm>
              <a:off x="2683737" y="281811"/>
              <a:ext cx="696056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BÀI TOÁN LIÊN QUAN ĐẾN PHÉP CỘNG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451" r="53839" b="45113"/>
          <a:stretch/>
        </p:blipFill>
        <p:spPr>
          <a:xfrm>
            <a:off x="4324660" y="4470398"/>
            <a:ext cx="1869677" cy="2185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92B290-4045-4630-92AC-8C3F8EB04E98}"/>
              </a:ext>
            </a:extLst>
          </p:cNvPr>
          <p:cNvSpPr txBox="1"/>
          <p:nvPr/>
        </p:nvSpPr>
        <p:spPr>
          <a:xfrm>
            <a:off x="4542142" y="1267115"/>
            <a:ext cx="33043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AB43E05-7FFE-4D92-B09D-016CBF20535C}"/>
              </a:ext>
            </a:extLst>
          </p:cNvPr>
          <p:cNvSpPr txBox="1"/>
          <p:nvPr/>
        </p:nvSpPr>
        <p:spPr>
          <a:xfrm>
            <a:off x="2451668" y="1762827"/>
            <a:ext cx="748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75C703E-5D3D-4BCA-8D01-4A4E4831DCBB}"/>
              </a:ext>
            </a:extLst>
          </p:cNvPr>
          <p:cNvSpPr txBox="1"/>
          <p:nvPr/>
        </p:nvSpPr>
        <p:spPr>
          <a:xfrm>
            <a:off x="4145176" y="2345594"/>
            <a:ext cx="2206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+ 4 =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EF93AD-A7FB-44D9-A9E5-6D9D1C66FF4B}"/>
              </a:ext>
            </a:extLst>
          </p:cNvPr>
          <p:cNvSpPr txBox="1"/>
          <p:nvPr/>
        </p:nvSpPr>
        <p:spPr>
          <a:xfrm>
            <a:off x="5986631" y="2302009"/>
            <a:ext cx="1405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B499DC-E911-4005-8568-0612B951823B}"/>
              </a:ext>
            </a:extLst>
          </p:cNvPr>
          <p:cNvSpPr txBox="1"/>
          <p:nvPr/>
        </p:nvSpPr>
        <p:spPr>
          <a:xfrm>
            <a:off x="4941782" y="2905780"/>
            <a:ext cx="39302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2A02F2-9794-44F8-ACCD-2405706EDF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703" t="4988" b="26564"/>
          <a:stretch/>
        </p:blipFill>
        <p:spPr>
          <a:xfrm>
            <a:off x="6303077" y="4307461"/>
            <a:ext cx="2069053" cy="234826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A004387-DCA5-489E-90B6-F79B03980B2C}"/>
              </a:ext>
            </a:extLst>
          </p:cNvPr>
          <p:cNvGrpSpPr/>
          <p:nvPr/>
        </p:nvGrpSpPr>
        <p:grpSpPr>
          <a:xfrm>
            <a:off x="925158" y="4219488"/>
            <a:ext cx="3372568" cy="1262106"/>
            <a:chOff x="-5218" y="3270326"/>
            <a:chExt cx="5000894" cy="892884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xmlns="" id="{96EDFB5F-DCD2-4245-B5B1-2F0B5D8209C7}"/>
                </a:ext>
              </a:extLst>
            </p:cNvPr>
            <p:cNvSpPr/>
            <p:nvPr/>
          </p:nvSpPr>
          <p:spPr>
            <a:xfrm>
              <a:off x="156952" y="3270326"/>
              <a:ext cx="4784829" cy="892884"/>
            </a:xfrm>
            <a:prstGeom prst="wedgeRoundRectCallout">
              <a:avLst>
                <a:gd name="adj1" fmla="val 56756"/>
                <a:gd name="adj2" fmla="val -998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7BF00CD-9F02-4D1E-B54D-32D4311AC066}"/>
                </a:ext>
              </a:extLst>
            </p:cNvPr>
            <p:cNvSpPr txBox="1"/>
            <p:nvPr/>
          </p:nvSpPr>
          <p:spPr>
            <a:xfrm>
              <a:off x="-5218" y="3345013"/>
              <a:ext cx="5000894" cy="71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0FA310A-D374-48D6-8B2A-AFCDF44E5CA4}"/>
              </a:ext>
            </a:extLst>
          </p:cNvPr>
          <p:cNvGrpSpPr/>
          <p:nvPr/>
        </p:nvGrpSpPr>
        <p:grpSpPr>
          <a:xfrm>
            <a:off x="8480870" y="3964719"/>
            <a:ext cx="3395572" cy="1631230"/>
            <a:chOff x="475410" y="3270326"/>
            <a:chExt cx="4520266" cy="1154023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xmlns="" id="{8C5E391E-B547-4095-BB9B-709C810744C8}"/>
                </a:ext>
              </a:extLst>
            </p:cNvPr>
            <p:cNvSpPr/>
            <p:nvPr/>
          </p:nvSpPr>
          <p:spPr>
            <a:xfrm>
              <a:off x="523796" y="3270326"/>
              <a:ext cx="4412474" cy="1154023"/>
            </a:xfrm>
            <a:prstGeom prst="wedgeRoundRectCallout">
              <a:avLst>
                <a:gd name="adj1" fmla="val -61096"/>
                <a:gd name="adj2" fmla="val -960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B81DA50-21D8-452F-B8C5-B425EF77194E}"/>
                </a:ext>
              </a:extLst>
            </p:cNvPr>
            <p:cNvSpPr txBox="1"/>
            <p:nvPr/>
          </p:nvSpPr>
          <p:spPr>
            <a:xfrm>
              <a:off x="475410" y="3345013"/>
              <a:ext cx="4520266" cy="936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C8EFAB3-0FB4-40C5-8AA6-8F5A852972EF}"/>
              </a:ext>
            </a:extLst>
          </p:cNvPr>
          <p:cNvSpPr txBox="1"/>
          <p:nvPr/>
        </p:nvSpPr>
        <p:spPr>
          <a:xfrm>
            <a:off x="1034525" y="1793604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1: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27BFAAE-2803-4C55-9052-999AC1DE4118}"/>
              </a:ext>
            </a:extLst>
          </p:cNvPr>
          <p:cNvSpPr txBox="1"/>
          <p:nvPr/>
        </p:nvSpPr>
        <p:spPr>
          <a:xfrm>
            <a:off x="1034525" y="2408754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2: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672260A-F7EB-4FD2-AE63-DBDDCB6C5035}"/>
              </a:ext>
            </a:extLst>
          </p:cNvPr>
          <p:cNvSpPr txBox="1"/>
          <p:nvPr/>
        </p:nvSpPr>
        <p:spPr>
          <a:xfrm>
            <a:off x="1034524" y="2993126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3:</a:t>
            </a:r>
          </a:p>
        </p:txBody>
      </p:sp>
    </p:spTree>
    <p:extLst>
      <p:ext uri="{BB962C8B-B14F-4D97-AF65-F5344CB8AC3E}">
        <p14:creationId xmlns:p14="http://schemas.microsoft.com/office/powerpoint/2010/main" val="121027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2811596-760F-40A4-ACC9-CA26D48B35E8}"/>
              </a:ext>
            </a:extLst>
          </p:cNvPr>
          <p:cNvSpPr/>
          <p:nvPr/>
        </p:nvSpPr>
        <p:spPr>
          <a:xfrm>
            <a:off x="3954865" y="2002097"/>
            <a:ext cx="4242815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9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451" r="53839" b="45113"/>
          <a:stretch/>
        </p:blipFill>
        <p:spPr>
          <a:xfrm>
            <a:off x="581991" y="4410014"/>
            <a:ext cx="1869677" cy="2185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92B290-4045-4630-92AC-8C3F8EB04E98}"/>
              </a:ext>
            </a:extLst>
          </p:cNvPr>
          <p:cNvSpPr txBox="1"/>
          <p:nvPr/>
        </p:nvSpPr>
        <p:spPr>
          <a:xfrm>
            <a:off x="4480247" y="3931630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EF93AD-A7FB-44D9-A9E5-6D9D1C66FF4B}"/>
              </a:ext>
            </a:extLst>
          </p:cNvPr>
          <p:cNvSpPr txBox="1"/>
          <p:nvPr/>
        </p:nvSpPr>
        <p:spPr>
          <a:xfrm>
            <a:off x="6132442" y="4953321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B499DC-E911-4005-8568-0612B951823B}"/>
              </a:ext>
            </a:extLst>
          </p:cNvPr>
          <p:cNvSpPr txBox="1"/>
          <p:nvPr/>
        </p:nvSpPr>
        <p:spPr>
          <a:xfrm>
            <a:off x="5062860" y="5657723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BF1A05-7857-4B13-A889-93F547F2E4A8}"/>
              </a:ext>
            </a:extLst>
          </p:cNvPr>
          <p:cNvGrpSpPr/>
          <p:nvPr/>
        </p:nvGrpSpPr>
        <p:grpSpPr>
          <a:xfrm>
            <a:off x="1247887" y="423999"/>
            <a:ext cx="10015370" cy="1151078"/>
            <a:chOff x="-2195675" y="125793"/>
            <a:chExt cx="9956313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741D734-4E1C-4315-AC7C-E0E885A6794F}"/>
                </a:ext>
              </a:extLst>
            </p:cNvPr>
            <p:cNvSpPr/>
            <p:nvPr/>
          </p:nvSpPr>
          <p:spPr>
            <a:xfrm>
              <a:off x="-2195675" y="125793"/>
              <a:ext cx="9956313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3377098-46BA-4732-A93C-1C8C3F06A8C3}"/>
                </a:ext>
              </a:extLst>
            </p:cNvPr>
            <p:cNvSpPr/>
            <p:nvPr/>
          </p:nvSpPr>
          <p:spPr>
            <a:xfrm>
              <a:off x="-2116407" y="383566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5345BD-8EF1-4813-8492-0EA66AA9EC11}"/>
              </a:ext>
            </a:extLst>
          </p:cNvPr>
          <p:cNvSpPr txBox="1"/>
          <p:nvPr/>
        </p:nvSpPr>
        <p:spPr>
          <a:xfrm>
            <a:off x="1656680" y="522484"/>
            <a:ext cx="9606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A18C55D-6C28-424F-A315-B65263C007CA}"/>
              </a:ext>
            </a:extLst>
          </p:cNvPr>
          <p:cNvSpPr txBox="1"/>
          <p:nvPr/>
        </p:nvSpPr>
        <p:spPr>
          <a:xfrm>
            <a:off x="2561987" y="4412711"/>
            <a:ext cx="74853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A5B3AA0-C1DC-4631-855C-2AF481990028}"/>
              </a:ext>
            </a:extLst>
          </p:cNvPr>
          <p:cNvSpPr/>
          <p:nvPr/>
        </p:nvSpPr>
        <p:spPr>
          <a:xfrm>
            <a:off x="4296480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E2C3BD03-CAB9-4191-BF75-1127E2521465}"/>
              </a:ext>
            </a:extLst>
          </p:cNvPr>
          <p:cNvSpPr/>
          <p:nvPr/>
        </p:nvSpPr>
        <p:spPr>
          <a:xfrm>
            <a:off x="5531434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F2F97206-F4AF-44FF-864E-EEEAC800A262}"/>
              </a:ext>
            </a:extLst>
          </p:cNvPr>
          <p:cNvSpPr/>
          <p:nvPr/>
        </p:nvSpPr>
        <p:spPr>
          <a:xfrm>
            <a:off x="6536967" y="496174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FE6FF97-E369-487E-938C-293987DE90B5}"/>
              </a:ext>
            </a:extLst>
          </p:cNvPr>
          <p:cNvSpPr/>
          <p:nvPr/>
        </p:nvSpPr>
        <p:spPr>
          <a:xfrm>
            <a:off x="4940610" y="4970137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3F6570DF-7D4D-4FC1-9848-8324D80F6A9E}"/>
              </a:ext>
            </a:extLst>
          </p:cNvPr>
          <p:cNvSpPr/>
          <p:nvPr/>
        </p:nvSpPr>
        <p:spPr>
          <a:xfrm>
            <a:off x="6553745" y="559983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A7F9F93-B18C-4FD1-B33A-A8330A412D90}"/>
              </a:ext>
            </a:extLst>
          </p:cNvPr>
          <p:cNvSpPr/>
          <p:nvPr/>
        </p:nvSpPr>
        <p:spPr>
          <a:xfrm>
            <a:off x="4946102" y="4970626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20AE0B2-5AB7-4FAA-AE1E-B6D257FEB23A}"/>
              </a:ext>
            </a:extLst>
          </p:cNvPr>
          <p:cNvGrpSpPr/>
          <p:nvPr/>
        </p:nvGrpSpPr>
        <p:grpSpPr>
          <a:xfrm>
            <a:off x="4259363" y="4946571"/>
            <a:ext cx="677694" cy="541538"/>
            <a:chOff x="6062436" y="4386814"/>
            <a:chExt cx="677694" cy="54153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E7DFF31-388B-4879-9E2B-215D2861B243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738C55D-6262-4875-B644-1703B9F26CE5}"/>
              </a:ext>
            </a:extLst>
          </p:cNvPr>
          <p:cNvGrpSpPr/>
          <p:nvPr/>
        </p:nvGrpSpPr>
        <p:grpSpPr>
          <a:xfrm>
            <a:off x="5533397" y="4948192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C3F045A6-5CA7-44D0-9DE7-A387AD608D44}"/>
              </a:ext>
            </a:extLst>
          </p:cNvPr>
          <p:cNvGrpSpPr/>
          <p:nvPr/>
        </p:nvGrpSpPr>
        <p:grpSpPr>
          <a:xfrm>
            <a:off x="6510333" y="4957070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19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6384B6E-C6A2-470D-AC57-AA6E5ACC0F38}"/>
              </a:ext>
            </a:extLst>
          </p:cNvPr>
          <p:cNvGrpSpPr/>
          <p:nvPr/>
        </p:nvGrpSpPr>
        <p:grpSpPr>
          <a:xfrm>
            <a:off x="6528089" y="5600832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1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2811596-760F-40A4-ACC9-CA26D48B35E8}"/>
              </a:ext>
            </a:extLst>
          </p:cNvPr>
          <p:cNvSpPr/>
          <p:nvPr/>
        </p:nvSpPr>
        <p:spPr>
          <a:xfrm>
            <a:off x="3954865" y="1741951"/>
            <a:ext cx="4070549" cy="1706862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451" r="53839" b="45113"/>
          <a:stretch/>
        </p:blipFill>
        <p:spPr>
          <a:xfrm>
            <a:off x="581991" y="4410014"/>
            <a:ext cx="1869677" cy="2185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92B290-4045-4630-92AC-8C3F8EB04E98}"/>
              </a:ext>
            </a:extLst>
          </p:cNvPr>
          <p:cNvSpPr txBox="1"/>
          <p:nvPr/>
        </p:nvSpPr>
        <p:spPr>
          <a:xfrm>
            <a:off x="4480247" y="3931630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EF93AD-A7FB-44D9-A9E5-6D9D1C66FF4B}"/>
              </a:ext>
            </a:extLst>
          </p:cNvPr>
          <p:cNvSpPr txBox="1"/>
          <p:nvPr/>
        </p:nvSpPr>
        <p:spPr>
          <a:xfrm>
            <a:off x="6132442" y="4953321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B499DC-E911-4005-8568-0612B951823B}"/>
              </a:ext>
            </a:extLst>
          </p:cNvPr>
          <p:cNvSpPr txBox="1"/>
          <p:nvPr/>
        </p:nvSpPr>
        <p:spPr>
          <a:xfrm>
            <a:off x="5062860" y="5657723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BF1A05-7857-4B13-A889-93F547F2E4A8}"/>
              </a:ext>
            </a:extLst>
          </p:cNvPr>
          <p:cNvGrpSpPr/>
          <p:nvPr/>
        </p:nvGrpSpPr>
        <p:grpSpPr>
          <a:xfrm>
            <a:off x="1247887" y="423999"/>
            <a:ext cx="10133286" cy="1151078"/>
            <a:chOff x="-2195675" y="125793"/>
            <a:chExt cx="9956313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741D734-4E1C-4315-AC7C-E0E885A6794F}"/>
                </a:ext>
              </a:extLst>
            </p:cNvPr>
            <p:cNvSpPr/>
            <p:nvPr/>
          </p:nvSpPr>
          <p:spPr>
            <a:xfrm>
              <a:off x="-2195675" y="125793"/>
              <a:ext cx="9956313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3377098-46BA-4732-A93C-1C8C3F06A8C3}"/>
                </a:ext>
              </a:extLst>
            </p:cNvPr>
            <p:cNvSpPr/>
            <p:nvPr/>
          </p:nvSpPr>
          <p:spPr>
            <a:xfrm>
              <a:off x="-2116407" y="383566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5345BD-8EF1-4813-8492-0EA66AA9EC11}"/>
              </a:ext>
            </a:extLst>
          </p:cNvPr>
          <p:cNvSpPr txBox="1"/>
          <p:nvPr/>
        </p:nvSpPr>
        <p:spPr>
          <a:xfrm>
            <a:off x="1792621" y="584039"/>
            <a:ext cx="95025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A18C55D-6C28-424F-A315-B65263C007CA}"/>
              </a:ext>
            </a:extLst>
          </p:cNvPr>
          <p:cNvSpPr txBox="1"/>
          <p:nvPr/>
        </p:nvSpPr>
        <p:spPr>
          <a:xfrm>
            <a:off x="2561987" y="4412711"/>
            <a:ext cx="74853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A5B3AA0-C1DC-4631-855C-2AF481990028}"/>
              </a:ext>
            </a:extLst>
          </p:cNvPr>
          <p:cNvSpPr/>
          <p:nvPr/>
        </p:nvSpPr>
        <p:spPr>
          <a:xfrm>
            <a:off x="4260968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E2C3BD03-CAB9-4191-BF75-1127E2521465}"/>
              </a:ext>
            </a:extLst>
          </p:cNvPr>
          <p:cNvSpPr/>
          <p:nvPr/>
        </p:nvSpPr>
        <p:spPr>
          <a:xfrm>
            <a:off x="5531434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F2F97206-F4AF-44FF-864E-EEEAC800A262}"/>
              </a:ext>
            </a:extLst>
          </p:cNvPr>
          <p:cNvSpPr/>
          <p:nvPr/>
        </p:nvSpPr>
        <p:spPr>
          <a:xfrm>
            <a:off x="6536967" y="496174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FE6FF97-E369-487E-938C-293987DE90B5}"/>
              </a:ext>
            </a:extLst>
          </p:cNvPr>
          <p:cNvSpPr/>
          <p:nvPr/>
        </p:nvSpPr>
        <p:spPr>
          <a:xfrm>
            <a:off x="4940610" y="4970137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3F6570DF-7D4D-4FC1-9848-8324D80F6A9E}"/>
              </a:ext>
            </a:extLst>
          </p:cNvPr>
          <p:cNvSpPr/>
          <p:nvPr/>
        </p:nvSpPr>
        <p:spPr>
          <a:xfrm>
            <a:off x="6553745" y="559983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A7F9F93-B18C-4FD1-B33A-A8330A412D90}"/>
              </a:ext>
            </a:extLst>
          </p:cNvPr>
          <p:cNvSpPr/>
          <p:nvPr/>
        </p:nvSpPr>
        <p:spPr>
          <a:xfrm>
            <a:off x="4946102" y="4970626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20AE0B2-5AB7-4FAA-AE1E-B6D257FEB23A}"/>
              </a:ext>
            </a:extLst>
          </p:cNvPr>
          <p:cNvGrpSpPr/>
          <p:nvPr/>
        </p:nvGrpSpPr>
        <p:grpSpPr>
          <a:xfrm>
            <a:off x="4263424" y="4956789"/>
            <a:ext cx="544839" cy="532660"/>
            <a:chOff x="6096000" y="4395692"/>
            <a:chExt cx="544839" cy="53266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E7DFF31-388B-4879-9E2B-215D2861B243}"/>
                </a:ext>
              </a:extLst>
            </p:cNvPr>
            <p:cNvSpPr txBox="1"/>
            <p:nvPr/>
          </p:nvSpPr>
          <p:spPr>
            <a:xfrm>
              <a:off x="6177850" y="4395692"/>
              <a:ext cx="439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738C55D-6262-4875-B644-1703B9F26CE5}"/>
              </a:ext>
            </a:extLst>
          </p:cNvPr>
          <p:cNvGrpSpPr/>
          <p:nvPr/>
        </p:nvGrpSpPr>
        <p:grpSpPr>
          <a:xfrm>
            <a:off x="5533397" y="4948192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C3F045A6-5CA7-44D0-9DE7-A387AD608D44}"/>
              </a:ext>
            </a:extLst>
          </p:cNvPr>
          <p:cNvGrpSpPr/>
          <p:nvPr/>
        </p:nvGrpSpPr>
        <p:grpSpPr>
          <a:xfrm>
            <a:off x="6510333" y="4957070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6384B6E-C6A2-470D-AC57-AA6E5ACC0F38}"/>
              </a:ext>
            </a:extLst>
          </p:cNvPr>
          <p:cNvGrpSpPr/>
          <p:nvPr/>
        </p:nvGrpSpPr>
        <p:grpSpPr>
          <a:xfrm>
            <a:off x="6528089" y="5600832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</a:p>
          </p:txBody>
        </p: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D7E658BB-676B-431A-81A2-3319D07670C4}"/>
              </a:ext>
            </a:extLst>
          </p:cNvPr>
          <p:cNvSpPr/>
          <p:nvPr/>
        </p:nvSpPr>
        <p:spPr>
          <a:xfrm>
            <a:off x="4784749" y="179170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FE0714AA-56AE-4B33-AB36-34A8769AB01D}"/>
              </a:ext>
            </a:extLst>
          </p:cNvPr>
          <p:cNvSpPr/>
          <p:nvPr/>
        </p:nvSpPr>
        <p:spPr>
          <a:xfrm>
            <a:off x="5137307" y="2325286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8D511ADA-8816-4DD6-8AB7-57257AEB52CA}"/>
              </a:ext>
            </a:extLst>
          </p:cNvPr>
          <p:cNvSpPr/>
          <p:nvPr/>
        </p:nvSpPr>
        <p:spPr>
          <a:xfrm>
            <a:off x="5531434" y="288230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93444B85-289E-45D4-B287-9DB631E8B99A}"/>
              </a:ext>
            </a:extLst>
          </p:cNvPr>
          <p:cNvGrpSpPr/>
          <p:nvPr/>
        </p:nvGrpSpPr>
        <p:grpSpPr>
          <a:xfrm>
            <a:off x="4790653" y="1794219"/>
            <a:ext cx="711139" cy="461665"/>
            <a:chOff x="6095997" y="4392778"/>
            <a:chExt cx="642730" cy="417256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8D1F9B90-8B53-4A3A-AA9B-9B4144AFF09F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1824DE64-EF4F-4009-BCEA-7EF22CEAB0BD}"/>
                </a:ext>
              </a:extLst>
            </p:cNvPr>
            <p:cNvSpPr txBox="1"/>
            <p:nvPr/>
          </p:nvSpPr>
          <p:spPr>
            <a:xfrm>
              <a:off x="6146983" y="439277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9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73B5E177-9BC2-4AEC-89C8-66DB2728D4CB}"/>
              </a:ext>
            </a:extLst>
          </p:cNvPr>
          <p:cNvGrpSpPr/>
          <p:nvPr/>
        </p:nvGrpSpPr>
        <p:grpSpPr>
          <a:xfrm>
            <a:off x="5152699" y="2339826"/>
            <a:ext cx="711139" cy="461665"/>
            <a:chOff x="6095997" y="4392778"/>
            <a:chExt cx="642730" cy="41725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C57AA30C-F0CD-4DBB-B055-6E9C6FA7439F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15A051A-83A2-4FDB-A579-F53DDC0DF872}"/>
                </a:ext>
              </a:extLst>
            </p:cNvPr>
            <p:cNvSpPr txBox="1"/>
            <p:nvPr/>
          </p:nvSpPr>
          <p:spPr>
            <a:xfrm>
              <a:off x="6146983" y="439277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996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0" grpId="0" animBg="1"/>
      <p:bldP spid="41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3293720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2911</TotalTime>
  <Words>418</Words>
  <Application>Microsoft Office PowerPoint</Application>
  <PresentationFormat>Custom</PresentationFormat>
  <Paragraphs>82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RedStar</cp:lastModifiedBy>
  <cp:revision>463</cp:revision>
  <dcterms:created xsi:type="dcterms:W3CDTF">2021-02-20T02:56:00Z</dcterms:created>
  <dcterms:modified xsi:type="dcterms:W3CDTF">2021-10-19T16:18:18Z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