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308" r:id="rId3"/>
    <p:sldId id="314" r:id="rId4"/>
    <p:sldId id="421" r:id="rId5"/>
    <p:sldId id="422" r:id="rId6"/>
    <p:sldId id="315" r:id="rId7"/>
    <p:sldId id="426" r:id="rId8"/>
    <p:sldId id="402" r:id="rId9"/>
    <p:sldId id="369" r:id="rId10"/>
    <p:sldId id="404" r:id="rId11"/>
    <p:sldId id="393" r:id="rId12"/>
    <p:sldId id="387" r:id="rId13"/>
    <p:sldId id="386" r:id="rId14"/>
    <p:sldId id="383" r:id="rId15"/>
    <p:sldId id="424" r:id="rId16"/>
    <p:sldId id="420" r:id="rId17"/>
    <p:sldId id="297" r:id="rId18"/>
  </p:sldIdLst>
  <p:sldSz cx="12192000" cy="6858000"/>
  <p:notesSz cx="6858000" cy="9144000"/>
  <p:custDataLst>
    <p:tags r:id="rId2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7030A0"/>
    <a:srgbClr val="9C1D4C"/>
    <a:srgbClr val="33CC33"/>
    <a:srgbClr val="06695A"/>
    <a:srgbClr val="CBB4DC"/>
    <a:srgbClr val="E94C7E"/>
    <a:srgbClr val="086758"/>
    <a:srgbClr val="A672AB"/>
    <a:srgbClr val="F3455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36"/>
  </p:normalViewPr>
  <p:slideViewPr>
    <p:cSldViewPr snapToGrid="0">
      <p:cViewPr>
        <p:scale>
          <a:sx n="60" d="100"/>
          <a:sy n="60" d="100"/>
        </p:scale>
        <p:origin x="-1062" y="-36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inpin heiti" charset="-122"/>
                <a:ea typeface="inpin heiti" charset="-122"/>
              </a:defRPr>
            </a:lvl1pPr>
          </a:lstStyle>
          <a:p>
            <a:fld id="{869E85C7-591C-4232-86B2-BD87AB0D23E4}" type="datetimeFigureOut">
              <a:rPr lang="zh-CN" altLang="en-US" smtClean="0"/>
              <a:pPr/>
              <a:t>2024/8/2</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36FE2915-641E-4B2D-B3CA-5A343AE794EB}" type="slidenum">
              <a:rPr lang="zh-CN" altLang="en-US" smtClean="0"/>
              <a:pPr/>
              <a:t>‹#›</a:t>
            </a:fld>
            <a:endParaRPr lang="zh-CN" altLang="en-US" dirty="0"/>
          </a:p>
        </p:txBody>
      </p:sp>
    </p:spTree>
    <p:extLst>
      <p:ext uri="{BB962C8B-B14F-4D97-AF65-F5344CB8AC3E}">
        <p14:creationId xmlns:p14="http://schemas.microsoft.com/office/powerpoint/2010/main" val="147335129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2915-641E-4B2D-B3CA-5A343AE794EB}" type="slidenum">
              <a:rPr lang="zh-CN" altLang="en-US" smtClean="0"/>
              <a:pPr/>
              <a:t>3</a:t>
            </a:fld>
            <a:endParaRPr lang="zh-CN" altLang="en-US" dirty="0"/>
          </a:p>
        </p:txBody>
      </p:sp>
    </p:spTree>
    <p:extLst>
      <p:ext uri="{BB962C8B-B14F-4D97-AF65-F5344CB8AC3E}">
        <p14:creationId xmlns:p14="http://schemas.microsoft.com/office/powerpoint/2010/main" val="23700721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2915-641E-4B2D-B3CA-5A343AE794EB}" type="slidenum">
              <a:rPr lang="zh-CN" altLang="en-US" smtClean="0"/>
              <a:pPr/>
              <a:t>4</a:t>
            </a:fld>
            <a:endParaRPr lang="zh-CN" altLang="en-US" dirty="0"/>
          </a:p>
        </p:txBody>
      </p:sp>
    </p:spTree>
    <p:extLst>
      <p:ext uri="{BB962C8B-B14F-4D97-AF65-F5344CB8AC3E}">
        <p14:creationId xmlns:p14="http://schemas.microsoft.com/office/powerpoint/2010/main" val="2370072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2915-641E-4B2D-B3CA-5A343AE794EB}" type="slidenum">
              <a:rPr lang="zh-CN" altLang="en-US" smtClean="0"/>
              <a:pPr/>
              <a:t>5</a:t>
            </a:fld>
            <a:endParaRPr lang="zh-CN" altLang="en-US" dirty="0"/>
          </a:p>
        </p:txBody>
      </p:sp>
    </p:spTree>
    <p:extLst>
      <p:ext uri="{BB962C8B-B14F-4D97-AF65-F5344CB8AC3E}">
        <p14:creationId xmlns:p14="http://schemas.microsoft.com/office/powerpoint/2010/main" val="2370072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2915-641E-4B2D-B3CA-5A343AE794EB}" type="slidenum">
              <a:rPr lang="zh-CN" altLang="en-US" smtClean="0"/>
              <a:pPr/>
              <a:t>7</a:t>
            </a:fld>
            <a:endParaRPr lang="zh-CN" altLang="en-US" dirty="0"/>
          </a:p>
        </p:txBody>
      </p:sp>
    </p:spTree>
    <p:extLst>
      <p:ext uri="{BB962C8B-B14F-4D97-AF65-F5344CB8AC3E}">
        <p14:creationId xmlns:p14="http://schemas.microsoft.com/office/powerpoint/2010/main" val="2591243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6FE2915-641E-4B2D-B3CA-5A343AE794EB}" type="slidenum">
              <a:rPr lang="zh-CN" altLang="en-US" smtClean="0"/>
              <a:pPr/>
              <a:t>9</a:t>
            </a:fld>
            <a:endParaRPr lang="zh-CN" altLang="en-US" dirty="0"/>
          </a:p>
        </p:txBody>
      </p:sp>
    </p:spTree>
    <p:extLst>
      <p:ext uri="{BB962C8B-B14F-4D97-AF65-F5344CB8AC3E}">
        <p14:creationId xmlns:p14="http://schemas.microsoft.com/office/powerpoint/2010/main" val="42554324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418F03C3-53C1-4F10-8DAF-D1F318E96C6E}" type="slidenum">
              <a:rPr lang="zh-CN" altLang="en-US" smtClean="0"/>
              <a:pPr/>
              <a:t>16</a:t>
            </a:fld>
            <a:endParaRPr lang="zh-CN" altLang="en-US"/>
          </a:p>
        </p:txBody>
      </p:sp>
    </p:spTree>
    <p:extLst>
      <p:ext uri="{BB962C8B-B14F-4D97-AF65-F5344CB8AC3E}">
        <p14:creationId xmlns:p14="http://schemas.microsoft.com/office/powerpoint/2010/main" val="40048504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331B06B-C124-4B38-A6FD-9B508CC6AF6B}"/>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 xmlns:a16="http://schemas.microsoft.com/office/drawing/2014/main" id="{ED99D321-8375-47B2-A677-4D306DFA661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 xmlns:a16="http://schemas.microsoft.com/office/drawing/2014/main" id="{0EF7275F-207D-4391-B3BB-42C60F2A5A57}"/>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5" name="页脚占位符 4">
            <a:extLst>
              <a:ext uri="{FF2B5EF4-FFF2-40B4-BE49-F238E27FC236}">
                <a16:creationId xmlns="" xmlns:a16="http://schemas.microsoft.com/office/drawing/2014/main" id="{3259C500-77DA-4252-8768-00339D83E6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C029A2B3-4FB1-42BD-8E14-2F82AF2035CF}"/>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244911048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04F93FE8-B74C-470F-A7A2-E72CBB1FA83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 xmlns:a16="http://schemas.microsoft.com/office/drawing/2014/main" id="{C4C17D7E-79F9-4BBB-A508-7AB0F72CB297}"/>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F3E3F06D-51E2-4B84-89E9-F7766B07D9FD}"/>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5" name="页脚占位符 4">
            <a:extLst>
              <a:ext uri="{FF2B5EF4-FFF2-40B4-BE49-F238E27FC236}">
                <a16:creationId xmlns="" xmlns:a16="http://schemas.microsoft.com/office/drawing/2014/main" id="{A08EEC29-149B-4B6D-A299-0623253C109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6E567DE9-7F1D-4C74-B84D-F7F7AC8A76BA}"/>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15875625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 xmlns:a16="http://schemas.microsoft.com/office/drawing/2014/main" id="{FD506696-077B-420F-AAE2-AE7592E67BD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 xmlns:a16="http://schemas.microsoft.com/office/drawing/2014/main" id="{F27AC6A2-FB4B-41E1-A776-B73AF94CB9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081B7C0D-8950-45FD-9115-2F802C84D7ED}"/>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5" name="页脚占位符 4">
            <a:extLst>
              <a:ext uri="{FF2B5EF4-FFF2-40B4-BE49-F238E27FC236}">
                <a16:creationId xmlns="" xmlns:a16="http://schemas.microsoft.com/office/drawing/2014/main" id="{194208F9-0160-440C-849B-656C3F3F207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D4A26693-AF91-45D6-8F05-9FAC4B19F640}"/>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202831609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 xmlns:a16="http://schemas.microsoft.com/office/drawing/2014/main" id="{734AC423-A1EE-40E8-8401-EC9E15C6DCD0}"/>
              </a:ext>
            </a:extLst>
          </p:cNvPr>
          <p:cNvSpPr>
            <a:spLocks noGrp="1" noChangeArrowheads="1"/>
          </p:cNvSpPr>
          <p:nvPr>
            <p:ph type="dt" sz="half" idx="10"/>
          </p:nvPr>
        </p:nvSpPr>
        <p:spPr>
          <a:ln/>
        </p:spPr>
        <p:txBody>
          <a:bodyPr/>
          <a:lstStyle>
            <a:lvl1pPr>
              <a:defRPr/>
            </a:lvl1pPr>
          </a:lstStyle>
          <a:p>
            <a:pPr>
              <a:defRPr/>
            </a:pPr>
            <a:fld id="{55EC148F-9DF8-4BE3-B69E-2CC1D1789BC9}" type="datetimeFigureOut">
              <a:rPr lang="zh-CN" altLang="en-US"/>
              <a:pPr>
                <a:defRPr/>
              </a:pPr>
              <a:t>2024/8/2</a:t>
            </a:fld>
            <a:endParaRPr lang="zh-CN" altLang="en-US"/>
          </a:p>
        </p:txBody>
      </p:sp>
      <p:sp>
        <p:nvSpPr>
          <p:cNvPr id="5" name="页脚占位符 4">
            <a:extLst>
              <a:ext uri="{FF2B5EF4-FFF2-40B4-BE49-F238E27FC236}">
                <a16:creationId xmlns="" xmlns:a16="http://schemas.microsoft.com/office/drawing/2014/main" id="{EB111B50-8ED5-4ED9-AB3D-DF0C0943D52B}"/>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 xmlns:a16="http://schemas.microsoft.com/office/drawing/2014/main" id="{9FC0C601-8339-478A-BE73-131022D84666}"/>
              </a:ext>
            </a:extLst>
          </p:cNvPr>
          <p:cNvSpPr>
            <a:spLocks noGrp="1" noChangeArrowheads="1"/>
          </p:cNvSpPr>
          <p:nvPr>
            <p:ph type="sldNum" sz="quarter" idx="12"/>
          </p:nvPr>
        </p:nvSpPr>
        <p:spPr>
          <a:ln/>
        </p:spPr>
        <p:txBody>
          <a:bodyPr/>
          <a:lstStyle>
            <a:lvl1pPr>
              <a:defRPr/>
            </a:lvl1pPr>
          </a:lstStyle>
          <a:p>
            <a:fld id="{2104A974-458A-469C-A42B-6D359E431F2D}" type="slidenum">
              <a:rPr lang="zh-CN" altLang="en-US"/>
              <a:pPr/>
              <a:t>‹#›</a:t>
            </a:fld>
            <a:endParaRPr lang="zh-CN" altLang="en-US"/>
          </a:p>
        </p:txBody>
      </p:sp>
    </p:spTree>
    <p:extLst>
      <p:ext uri="{BB962C8B-B14F-4D97-AF65-F5344CB8AC3E}">
        <p14:creationId xmlns:p14="http://schemas.microsoft.com/office/powerpoint/2010/main" val="20250945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947B268-246E-40AB-8DBB-CE0FD98137F4}"/>
              </a:ext>
            </a:extLst>
          </p:cNvPr>
          <p:cNvSpPr>
            <a:spLocks noGrp="1" noChangeArrowheads="1"/>
          </p:cNvSpPr>
          <p:nvPr>
            <p:ph type="dt" sz="half" idx="10"/>
          </p:nvPr>
        </p:nvSpPr>
        <p:spPr>
          <a:ln/>
        </p:spPr>
        <p:txBody>
          <a:bodyPr/>
          <a:lstStyle>
            <a:lvl1pPr>
              <a:defRPr/>
            </a:lvl1pPr>
          </a:lstStyle>
          <a:p>
            <a:pPr>
              <a:defRPr/>
            </a:pPr>
            <a:fld id="{6E2E58DE-6C58-40AE-B5BB-6967F16EFCBE}" type="datetimeFigureOut">
              <a:rPr lang="zh-CN" altLang="en-US"/>
              <a:pPr>
                <a:defRPr/>
              </a:pPr>
              <a:t>2024/8/2</a:t>
            </a:fld>
            <a:endParaRPr lang="zh-CN" altLang="en-US"/>
          </a:p>
        </p:txBody>
      </p:sp>
      <p:sp>
        <p:nvSpPr>
          <p:cNvPr id="5" name="页脚占位符 4">
            <a:extLst>
              <a:ext uri="{FF2B5EF4-FFF2-40B4-BE49-F238E27FC236}">
                <a16:creationId xmlns="" xmlns:a16="http://schemas.microsoft.com/office/drawing/2014/main" id="{5ECD3581-C952-4420-A63B-4A8C0C298957}"/>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 xmlns:a16="http://schemas.microsoft.com/office/drawing/2014/main" id="{469B79A9-8E11-4697-872E-AEAD728BE611}"/>
              </a:ext>
            </a:extLst>
          </p:cNvPr>
          <p:cNvSpPr>
            <a:spLocks noGrp="1" noChangeArrowheads="1"/>
          </p:cNvSpPr>
          <p:nvPr>
            <p:ph type="sldNum" sz="quarter" idx="12"/>
          </p:nvPr>
        </p:nvSpPr>
        <p:spPr>
          <a:ln/>
        </p:spPr>
        <p:txBody>
          <a:bodyPr/>
          <a:lstStyle>
            <a:lvl1pPr>
              <a:defRPr/>
            </a:lvl1pPr>
          </a:lstStyle>
          <a:p>
            <a:fld id="{C83BC99E-BA17-40B6-845C-8CD9BBADE995}" type="slidenum">
              <a:rPr lang="zh-CN" altLang="en-US"/>
              <a:pPr/>
              <a:t>‹#›</a:t>
            </a:fld>
            <a:endParaRPr lang="zh-CN" altLang="en-US"/>
          </a:p>
        </p:txBody>
      </p:sp>
    </p:spTree>
    <p:extLst>
      <p:ext uri="{BB962C8B-B14F-4D97-AF65-F5344CB8AC3E}">
        <p14:creationId xmlns:p14="http://schemas.microsoft.com/office/powerpoint/2010/main" val="266794616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zh-CN" altLang="en-US"/>
              <a:t>编辑母版文本样式</a:t>
            </a:r>
          </a:p>
        </p:txBody>
      </p:sp>
      <p:sp>
        <p:nvSpPr>
          <p:cNvPr id="4" name="日期占位符 3">
            <a:extLst>
              <a:ext uri="{FF2B5EF4-FFF2-40B4-BE49-F238E27FC236}">
                <a16:creationId xmlns="" xmlns:a16="http://schemas.microsoft.com/office/drawing/2014/main" id="{313C18F2-5E30-4C78-B3D5-0968E90BA72B}"/>
              </a:ext>
            </a:extLst>
          </p:cNvPr>
          <p:cNvSpPr>
            <a:spLocks noGrp="1" noChangeArrowheads="1"/>
          </p:cNvSpPr>
          <p:nvPr>
            <p:ph type="dt" sz="half" idx="10"/>
          </p:nvPr>
        </p:nvSpPr>
        <p:spPr>
          <a:ln/>
        </p:spPr>
        <p:txBody>
          <a:bodyPr/>
          <a:lstStyle>
            <a:lvl1pPr>
              <a:defRPr/>
            </a:lvl1pPr>
          </a:lstStyle>
          <a:p>
            <a:pPr>
              <a:defRPr/>
            </a:pPr>
            <a:fld id="{E5DF9D9E-2F79-4FEF-A55E-109B702E2A32}" type="datetimeFigureOut">
              <a:rPr lang="zh-CN" altLang="en-US"/>
              <a:pPr>
                <a:defRPr/>
              </a:pPr>
              <a:t>2024/8/2</a:t>
            </a:fld>
            <a:endParaRPr lang="zh-CN" altLang="en-US"/>
          </a:p>
        </p:txBody>
      </p:sp>
      <p:sp>
        <p:nvSpPr>
          <p:cNvPr id="5" name="页脚占位符 4">
            <a:extLst>
              <a:ext uri="{FF2B5EF4-FFF2-40B4-BE49-F238E27FC236}">
                <a16:creationId xmlns="" xmlns:a16="http://schemas.microsoft.com/office/drawing/2014/main" id="{9F61AE68-9E93-479E-AA91-844BBA1E486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 xmlns:a16="http://schemas.microsoft.com/office/drawing/2014/main" id="{279F229C-CE2A-49D2-84E9-73B322902515}"/>
              </a:ext>
            </a:extLst>
          </p:cNvPr>
          <p:cNvSpPr>
            <a:spLocks noGrp="1" noChangeArrowheads="1"/>
          </p:cNvSpPr>
          <p:nvPr>
            <p:ph type="sldNum" sz="quarter" idx="12"/>
          </p:nvPr>
        </p:nvSpPr>
        <p:spPr>
          <a:ln/>
        </p:spPr>
        <p:txBody>
          <a:bodyPr/>
          <a:lstStyle>
            <a:lvl1pPr>
              <a:defRPr/>
            </a:lvl1pPr>
          </a:lstStyle>
          <a:p>
            <a:fld id="{E85AB217-CCDA-4363-97FF-E91318049AB9}" type="slidenum">
              <a:rPr lang="zh-CN" altLang="en-US"/>
              <a:pPr/>
              <a:t>‹#›</a:t>
            </a:fld>
            <a:endParaRPr lang="zh-CN" altLang="en-US"/>
          </a:p>
        </p:txBody>
      </p:sp>
    </p:spTree>
    <p:extLst>
      <p:ext uri="{BB962C8B-B14F-4D97-AF65-F5344CB8AC3E}">
        <p14:creationId xmlns:p14="http://schemas.microsoft.com/office/powerpoint/2010/main" val="225002077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3">
            <a:extLst>
              <a:ext uri="{FF2B5EF4-FFF2-40B4-BE49-F238E27FC236}">
                <a16:creationId xmlns="" xmlns:a16="http://schemas.microsoft.com/office/drawing/2014/main" id="{B8DC16EA-4998-4F50-B1EE-8C1BC5246F36}"/>
              </a:ext>
            </a:extLst>
          </p:cNvPr>
          <p:cNvSpPr>
            <a:spLocks noGrp="1" noChangeArrowheads="1"/>
          </p:cNvSpPr>
          <p:nvPr>
            <p:ph type="dt" sz="half" idx="10"/>
          </p:nvPr>
        </p:nvSpPr>
        <p:spPr>
          <a:ln/>
        </p:spPr>
        <p:txBody>
          <a:bodyPr/>
          <a:lstStyle>
            <a:lvl1pPr>
              <a:defRPr/>
            </a:lvl1pPr>
          </a:lstStyle>
          <a:p>
            <a:pPr>
              <a:defRPr/>
            </a:pPr>
            <a:fld id="{E2902199-B26B-40A6-AF51-0BDC98168495}" type="datetimeFigureOut">
              <a:rPr lang="zh-CN" altLang="en-US"/>
              <a:pPr>
                <a:defRPr/>
              </a:pPr>
              <a:t>2024/8/2</a:t>
            </a:fld>
            <a:endParaRPr lang="zh-CN" altLang="en-US"/>
          </a:p>
        </p:txBody>
      </p:sp>
      <p:sp>
        <p:nvSpPr>
          <p:cNvPr id="6" name="页脚占位符 4">
            <a:extLst>
              <a:ext uri="{FF2B5EF4-FFF2-40B4-BE49-F238E27FC236}">
                <a16:creationId xmlns="" xmlns:a16="http://schemas.microsoft.com/office/drawing/2014/main" id="{6E0EF4EF-B68A-4D96-B28E-EDBF796EFF2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 xmlns:a16="http://schemas.microsoft.com/office/drawing/2014/main" id="{13AD918F-364C-47CE-85F6-167C3F609320}"/>
              </a:ext>
            </a:extLst>
          </p:cNvPr>
          <p:cNvSpPr>
            <a:spLocks noGrp="1" noChangeArrowheads="1"/>
          </p:cNvSpPr>
          <p:nvPr>
            <p:ph type="sldNum" sz="quarter" idx="12"/>
          </p:nvPr>
        </p:nvSpPr>
        <p:spPr>
          <a:ln/>
        </p:spPr>
        <p:txBody>
          <a:bodyPr/>
          <a:lstStyle>
            <a:lvl1pPr>
              <a:defRPr/>
            </a:lvl1pPr>
          </a:lstStyle>
          <a:p>
            <a:fld id="{80971769-5804-44E4-BD1D-CC48924F116A}" type="slidenum">
              <a:rPr lang="zh-CN" altLang="en-US"/>
              <a:pPr/>
              <a:t>‹#›</a:t>
            </a:fld>
            <a:endParaRPr lang="zh-CN" altLang="en-US"/>
          </a:p>
        </p:txBody>
      </p:sp>
    </p:spTree>
    <p:extLst>
      <p:ext uri="{BB962C8B-B14F-4D97-AF65-F5344CB8AC3E}">
        <p14:creationId xmlns:p14="http://schemas.microsoft.com/office/powerpoint/2010/main" val="148342647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3">
            <a:extLst>
              <a:ext uri="{FF2B5EF4-FFF2-40B4-BE49-F238E27FC236}">
                <a16:creationId xmlns="" xmlns:a16="http://schemas.microsoft.com/office/drawing/2014/main" id="{9999327B-F2DA-4E06-8B1F-5084671CD4D6}"/>
              </a:ext>
            </a:extLst>
          </p:cNvPr>
          <p:cNvSpPr>
            <a:spLocks noGrp="1" noChangeArrowheads="1"/>
          </p:cNvSpPr>
          <p:nvPr>
            <p:ph type="dt" sz="half" idx="10"/>
          </p:nvPr>
        </p:nvSpPr>
        <p:spPr>
          <a:ln/>
        </p:spPr>
        <p:txBody>
          <a:bodyPr/>
          <a:lstStyle>
            <a:lvl1pPr>
              <a:defRPr/>
            </a:lvl1pPr>
          </a:lstStyle>
          <a:p>
            <a:pPr>
              <a:defRPr/>
            </a:pPr>
            <a:fld id="{920FA81C-1A2C-40D9-813F-CFA91A72AB6C}" type="datetimeFigureOut">
              <a:rPr lang="zh-CN" altLang="en-US"/>
              <a:pPr>
                <a:defRPr/>
              </a:pPr>
              <a:t>2024/8/2</a:t>
            </a:fld>
            <a:endParaRPr lang="zh-CN" altLang="en-US"/>
          </a:p>
        </p:txBody>
      </p:sp>
      <p:sp>
        <p:nvSpPr>
          <p:cNvPr id="8" name="页脚占位符 4">
            <a:extLst>
              <a:ext uri="{FF2B5EF4-FFF2-40B4-BE49-F238E27FC236}">
                <a16:creationId xmlns="" xmlns:a16="http://schemas.microsoft.com/office/drawing/2014/main" id="{2C00898D-B725-4136-9EE9-A60CD48D48DE}"/>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9" name="灯片编号占位符 5">
            <a:extLst>
              <a:ext uri="{FF2B5EF4-FFF2-40B4-BE49-F238E27FC236}">
                <a16:creationId xmlns="" xmlns:a16="http://schemas.microsoft.com/office/drawing/2014/main" id="{3A4A1362-22A1-4072-9AE0-BF9165CD0494}"/>
              </a:ext>
            </a:extLst>
          </p:cNvPr>
          <p:cNvSpPr>
            <a:spLocks noGrp="1" noChangeArrowheads="1"/>
          </p:cNvSpPr>
          <p:nvPr>
            <p:ph type="sldNum" sz="quarter" idx="12"/>
          </p:nvPr>
        </p:nvSpPr>
        <p:spPr>
          <a:ln/>
        </p:spPr>
        <p:txBody>
          <a:bodyPr/>
          <a:lstStyle>
            <a:lvl1pPr>
              <a:defRPr/>
            </a:lvl1pPr>
          </a:lstStyle>
          <a:p>
            <a:fld id="{B3351DFF-E69A-47FC-AD51-63F0C7ED21FB}" type="slidenum">
              <a:rPr lang="zh-CN" altLang="en-US"/>
              <a:pPr/>
              <a:t>‹#›</a:t>
            </a:fld>
            <a:endParaRPr lang="zh-CN" altLang="en-US"/>
          </a:p>
        </p:txBody>
      </p:sp>
    </p:spTree>
    <p:extLst>
      <p:ext uri="{BB962C8B-B14F-4D97-AF65-F5344CB8AC3E}">
        <p14:creationId xmlns:p14="http://schemas.microsoft.com/office/powerpoint/2010/main" val="321934659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 xmlns:a16="http://schemas.microsoft.com/office/drawing/2014/main" id="{990C9A84-E374-4CCC-A1BC-8772F3522D08}"/>
              </a:ext>
            </a:extLst>
          </p:cNvPr>
          <p:cNvSpPr>
            <a:spLocks noGrp="1" noChangeArrowheads="1"/>
          </p:cNvSpPr>
          <p:nvPr>
            <p:ph type="dt" sz="half" idx="10"/>
          </p:nvPr>
        </p:nvSpPr>
        <p:spPr>
          <a:ln/>
        </p:spPr>
        <p:txBody>
          <a:bodyPr/>
          <a:lstStyle>
            <a:lvl1pPr>
              <a:defRPr/>
            </a:lvl1pPr>
          </a:lstStyle>
          <a:p>
            <a:pPr>
              <a:defRPr/>
            </a:pPr>
            <a:fld id="{4E317966-64D6-4339-BC99-89158853D4C0}" type="datetimeFigureOut">
              <a:rPr lang="zh-CN" altLang="en-US"/>
              <a:pPr>
                <a:defRPr/>
              </a:pPr>
              <a:t>2024/8/2</a:t>
            </a:fld>
            <a:endParaRPr lang="zh-CN" altLang="en-US"/>
          </a:p>
        </p:txBody>
      </p:sp>
      <p:sp>
        <p:nvSpPr>
          <p:cNvPr id="4" name="页脚占位符 4">
            <a:extLst>
              <a:ext uri="{FF2B5EF4-FFF2-40B4-BE49-F238E27FC236}">
                <a16:creationId xmlns="" xmlns:a16="http://schemas.microsoft.com/office/drawing/2014/main" id="{D64CC889-A822-4FB3-A864-00E8273EDCA3}"/>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5" name="灯片编号占位符 5">
            <a:extLst>
              <a:ext uri="{FF2B5EF4-FFF2-40B4-BE49-F238E27FC236}">
                <a16:creationId xmlns="" xmlns:a16="http://schemas.microsoft.com/office/drawing/2014/main" id="{40D60603-3957-42D1-9E1D-FB6A73BD8C8B}"/>
              </a:ext>
            </a:extLst>
          </p:cNvPr>
          <p:cNvSpPr>
            <a:spLocks noGrp="1" noChangeArrowheads="1"/>
          </p:cNvSpPr>
          <p:nvPr>
            <p:ph type="sldNum" sz="quarter" idx="12"/>
          </p:nvPr>
        </p:nvSpPr>
        <p:spPr>
          <a:ln/>
        </p:spPr>
        <p:txBody>
          <a:bodyPr/>
          <a:lstStyle>
            <a:lvl1pPr>
              <a:defRPr/>
            </a:lvl1pPr>
          </a:lstStyle>
          <a:p>
            <a:fld id="{BB5BCE09-314D-45CE-B27B-D97733BFF72F}" type="slidenum">
              <a:rPr lang="zh-CN" altLang="en-US"/>
              <a:pPr/>
              <a:t>‹#›</a:t>
            </a:fld>
            <a:endParaRPr lang="zh-CN" altLang="en-US"/>
          </a:p>
        </p:txBody>
      </p:sp>
    </p:spTree>
    <p:extLst>
      <p:ext uri="{BB962C8B-B14F-4D97-AF65-F5344CB8AC3E}">
        <p14:creationId xmlns:p14="http://schemas.microsoft.com/office/powerpoint/2010/main" val="71966485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 xmlns:a16="http://schemas.microsoft.com/office/drawing/2014/main" id="{3F7B95A6-2391-43A0-A95D-78922DA23422}"/>
              </a:ext>
            </a:extLst>
          </p:cNvPr>
          <p:cNvSpPr>
            <a:spLocks noGrp="1" noChangeArrowheads="1"/>
          </p:cNvSpPr>
          <p:nvPr>
            <p:ph type="dt" sz="half" idx="10"/>
          </p:nvPr>
        </p:nvSpPr>
        <p:spPr>
          <a:ln/>
        </p:spPr>
        <p:txBody>
          <a:bodyPr/>
          <a:lstStyle>
            <a:lvl1pPr>
              <a:defRPr/>
            </a:lvl1pPr>
          </a:lstStyle>
          <a:p>
            <a:pPr>
              <a:defRPr/>
            </a:pPr>
            <a:fld id="{1E653006-4D1E-4A0E-A5D3-259F3AF223AF}" type="datetimeFigureOut">
              <a:rPr lang="zh-CN" altLang="en-US"/>
              <a:pPr>
                <a:defRPr/>
              </a:pPr>
              <a:t>2024/8/2</a:t>
            </a:fld>
            <a:endParaRPr lang="zh-CN" altLang="en-US"/>
          </a:p>
        </p:txBody>
      </p:sp>
      <p:sp>
        <p:nvSpPr>
          <p:cNvPr id="3" name="页脚占位符 4">
            <a:extLst>
              <a:ext uri="{FF2B5EF4-FFF2-40B4-BE49-F238E27FC236}">
                <a16:creationId xmlns="" xmlns:a16="http://schemas.microsoft.com/office/drawing/2014/main" id="{7D8A0BD8-9E8F-48A6-833F-46E2FD0E3352}"/>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4" name="灯片编号占位符 5">
            <a:extLst>
              <a:ext uri="{FF2B5EF4-FFF2-40B4-BE49-F238E27FC236}">
                <a16:creationId xmlns="" xmlns:a16="http://schemas.microsoft.com/office/drawing/2014/main" id="{847F6BCA-7479-41EF-85E2-24A852B22E7C}"/>
              </a:ext>
            </a:extLst>
          </p:cNvPr>
          <p:cNvSpPr>
            <a:spLocks noGrp="1" noChangeArrowheads="1"/>
          </p:cNvSpPr>
          <p:nvPr>
            <p:ph type="sldNum" sz="quarter" idx="12"/>
          </p:nvPr>
        </p:nvSpPr>
        <p:spPr>
          <a:ln/>
        </p:spPr>
        <p:txBody>
          <a:bodyPr/>
          <a:lstStyle>
            <a:lvl1pPr>
              <a:defRPr/>
            </a:lvl1pPr>
          </a:lstStyle>
          <a:p>
            <a:fld id="{8CC1FDAC-D611-4CD7-99AB-D4C5624E73CE}" type="slidenum">
              <a:rPr lang="zh-CN" altLang="en-US"/>
              <a:pPr/>
              <a:t>‹#›</a:t>
            </a:fld>
            <a:endParaRPr lang="zh-CN" altLang="en-US"/>
          </a:p>
        </p:txBody>
      </p:sp>
    </p:spTree>
    <p:extLst>
      <p:ext uri="{BB962C8B-B14F-4D97-AF65-F5344CB8AC3E}">
        <p14:creationId xmlns:p14="http://schemas.microsoft.com/office/powerpoint/2010/main" val="254005659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 xmlns:a16="http://schemas.microsoft.com/office/drawing/2014/main" id="{C917B1B3-1646-4259-9ADA-B756DA8EB966}"/>
              </a:ext>
            </a:extLst>
          </p:cNvPr>
          <p:cNvSpPr>
            <a:spLocks noGrp="1" noChangeArrowheads="1"/>
          </p:cNvSpPr>
          <p:nvPr>
            <p:ph type="dt" sz="half" idx="10"/>
          </p:nvPr>
        </p:nvSpPr>
        <p:spPr>
          <a:ln/>
        </p:spPr>
        <p:txBody>
          <a:bodyPr/>
          <a:lstStyle>
            <a:lvl1pPr>
              <a:defRPr/>
            </a:lvl1pPr>
          </a:lstStyle>
          <a:p>
            <a:pPr>
              <a:defRPr/>
            </a:pPr>
            <a:fld id="{965214D6-506B-4A79-A072-A73B0F8AD7BD}" type="datetimeFigureOut">
              <a:rPr lang="zh-CN" altLang="en-US"/>
              <a:pPr>
                <a:defRPr/>
              </a:pPr>
              <a:t>2024/8/2</a:t>
            </a:fld>
            <a:endParaRPr lang="zh-CN" altLang="en-US"/>
          </a:p>
        </p:txBody>
      </p:sp>
      <p:sp>
        <p:nvSpPr>
          <p:cNvPr id="6" name="页脚占位符 4">
            <a:extLst>
              <a:ext uri="{FF2B5EF4-FFF2-40B4-BE49-F238E27FC236}">
                <a16:creationId xmlns="" xmlns:a16="http://schemas.microsoft.com/office/drawing/2014/main" id="{27ED2C17-CA1E-46B1-9213-A251F3F2ED7D}"/>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 xmlns:a16="http://schemas.microsoft.com/office/drawing/2014/main" id="{0A028F10-E43F-45F5-9AE1-D7C264AC5023}"/>
              </a:ext>
            </a:extLst>
          </p:cNvPr>
          <p:cNvSpPr>
            <a:spLocks noGrp="1" noChangeArrowheads="1"/>
          </p:cNvSpPr>
          <p:nvPr>
            <p:ph type="sldNum" sz="quarter" idx="12"/>
          </p:nvPr>
        </p:nvSpPr>
        <p:spPr>
          <a:ln/>
        </p:spPr>
        <p:txBody>
          <a:bodyPr/>
          <a:lstStyle>
            <a:lvl1pPr>
              <a:defRPr/>
            </a:lvl1pPr>
          </a:lstStyle>
          <a:p>
            <a:fld id="{DA68875E-2F6C-46D1-8498-489305D07B08}" type="slidenum">
              <a:rPr lang="zh-CN" altLang="en-US"/>
              <a:pPr/>
              <a:t>‹#›</a:t>
            </a:fld>
            <a:endParaRPr lang="zh-CN" altLang="en-US"/>
          </a:p>
        </p:txBody>
      </p:sp>
    </p:spTree>
    <p:extLst>
      <p:ext uri="{BB962C8B-B14F-4D97-AF65-F5344CB8AC3E}">
        <p14:creationId xmlns:p14="http://schemas.microsoft.com/office/powerpoint/2010/main" val="203332096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DCCF91F-34A0-45D7-8C73-233565E4CE10}"/>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64A7C561-4966-4D66-928B-1F48E80947A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BCE7902D-8F2C-4026-9BE6-D892EB35305D}"/>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5" name="页脚占位符 4">
            <a:extLst>
              <a:ext uri="{FF2B5EF4-FFF2-40B4-BE49-F238E27FC236}">
                <a16:creationId xmlns="" xmlns:a16="http://schemas.microsoft.com/office/drawing/2014/main" id="{5B5BDC28-1B39-4076-B4A4-191A29899EF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7E927453-FA2C-4468-97DD-8E676E2EE58A}"/>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67556685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3">
            <a:extLst>
              <a:ext uri="{FF2B5EF4-FFF2-40B4-BE49-F238E27FC236}">
                <a16:creationId xmlns="" xmlns:a16="http://schemas.microsoft.com/office/drawing/2014/main" id="{CACB378C-AB4F-4585-8676-3762177774FC}"/>
              </a:ext>
            </a:extLst>
          </p:cNvPr>
          <p:cNvSpPr>
            <a:spLocks noGrp="1" noChangeArrowheads="1"/>
          </p:cNvSpPr>
          <p:nvPr>
            <p:ph type="dt" sz="half" idx="10"/>
          </p:nvPr>
        </p:nvSpPr>
        <p:spPr>
          <a:ln/>
        </p:spPr>
        <p:txBody>
          <a:bodyPr/>
          <a:lstStyle>
            <a:lvl1pPr>
              <a:defRPr/>
            </a:lvl1pPr>
          </a:lstStyle>
          <a:p>
            <a:pPr>
              <a:defRPr/>
            </a:pPr>
            <a:fld id="{243F9D0B-D00A-4877-B710-4C5E13E50592}" type="datetimeFigureOut">
              <a:rPr lang="zh-CN" altLang="en-US"/>
              <a:pPr>
                <a:defRPr/>
              </a:pPr>
              <a:t>2024/8/2</a:t>
            </a:fld>
            <a:endParaRPr lang="zh-CN" altLang="en-US"/>
          </a:p>
        </p:txBody>
      </p:sp>
      <p:sp>
        <p:nvSpPr>
          <p:cNvPr id="6" name="页脚占位符 4">
            <a:extLst>
              <a:ext uri="{FF2B5EF4-FFF2-40B4-BE49-F238E27FC236}">
                <a16:creationId xmlns="" xmlns:a16="http://schemas.microsoft.com/office/drawing/2014/main" id="{431BBCF0-DFF8-4B06-9029-D5947067352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7" name="灯片编号占位符 5">
            <a:extLst>
              <a:ext uri="{FF2B5EF4-FFF2-40B4-BE49-F238E27FC236}">
                <a16:creationId xmlns="" xmlns:a16="http://schemas.microsoft.com/office/drawing/2014/main" id="{4214C05E-81EF-4405-B18F-07263AE166EC}"/>
              </a:ext>
            </a:extLst>
          </p:cNvPr>
          <p:cNvSpPr>
            <a:spLocks noGrp="1" noChangeArrowheads="1"/>
          </p:cNvSpPr>
          <p:nvPr>
            <p:ph type="sldNum" sz="quarter" idx="12"/>
          </p:nvPr>
        </p:nvSpPr>
        <p:spPr>
          <a:ln/>
        </p:spPr>
        <p:txBody>
          <a:bodyPr/>
          <a:lstStyle>
            <a:lvl1pPr>
              <a:defRPr/>
            </a:lvl1pPr>
          </a:lstStyle>
          <a:p>
            <a:fld id="{C1FDBDCE-1AC7-476A-AC35-03C468F6B8BB}" type="slidenum">
              <a:rPr lang="zh-CN" altLang="en-US"/>
              <a:pPr/>
              <a:t>‹#›</a:t>
            </a:fld>
            <a:endParaRPr lang="zh-CN" altLang="en-US"/>
          </a:p>
        </p:txBody>
      </p:sp>
    </p:spTree>
    <p:extLst>
      <p:ext uri="{BB962C8B-B14F-4D97-AF65-F5344CB8AC3E}">
        <p14:creationId xmlns:p14="http://schemas.microsoft.com/office/powerpoint/2010/main" val="325906808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3FA8418F-6F4D-438B-8A58-188A506A9C86}"/>
              </a:ext>
            </a:extLst>
          </p:cNvPr>
          <p:cNvSpPr>
            <a:spLocks noGrp="1" noChangeArrowheads="1"/>
          </p:cNvSpPr>
          <p:nvPr>
            <p:ph type="dt" sz="half" idx="10"/>
          </p:nvPr>
        </p:nvSpPr>
        <p:spPr>
          <a:ln/>
        </p:spPr>
        <p:txBody>
          <a:bodyPr/>
          <a:lstStyle>
            <a:lvl1pPr>
              <a:defRPr/>
            </a:lvl1pPr>
          </a:lstStyle>
          <a:p>
            <a:pPr>
              <a:defRPr/>
            </a:pPr>
            <a:fld id="{6AFD1DF9-D8A7-4566-87A1-2CE9DD2FF7CC}" type="datetimeFigureOut">
              <a:rPr lang="zh-CN" altLang="en-US"/>
              <a:pPr>
                <a:defRPr/>
              </a:pPr>
              <a:t>2024/8/2</a:t>
            </a:fld>
            <a:endParaRPr lang="zh-CN" altLang="en-US"/>
          </a:p>
        </p:txBody>
      </p:sp>
      <p:sp>
        <p:nvSpPr>
          <p:cNvPr id="5" name="页脚占位符 4">
            <a:extLst>
              <a:ext uri="{FF2B5EF4-FFF2-40B4-BE49-F238E27FC236}">
                <a16:creationId xmlns="" xmlns:a16="http://schemas.microsoft.com/office/drawing/2014/main" id="{27445230-2721-4C61-AC53-86F1B0789A15}"/>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 xmlns:a16="http://schemas.microsoft.com/office/drawing/2014/main" id="{9B58B3C0-4360-4326-BAA4-067BF22A2D33}"/>
              </a:ext>
            </a:extLst>
          </p:cNvPr>
          <p:cNvSpPr>
            <a:spLocks noGrp="1" noChangeArrowheads="1"/>
          </p:cNvSpPr>
          <p:nvPr>
            <p:ph type="sldNum" sz="quarter" idx="12"/>
          </p:nvPr>
        </p:nvSpPr>
        <p:spPr>
          <a:ln/>
        </p:spPr>
        <p:txBody>
          <a:bodyPr/>
          <a:lstStyle>
            <a:lvl1pPr>
              <a:defRPr/>
            </a:lvl1pPr>
          </a:lstStyle>
          <a:p>
            <a:fld id="{DF00505C-495D-4D34-BC9A-3CCEC5C66D16}" type="slidenum">
              <a:rPr lang="zh-CN" altLang="en-US"/>
              <a:pPr/>
              <a:t>‹#›</a:t>
            </a:fld>
            <a:endParaRPr lang="zh-CN" altLang="en-US"/>
          </a:p>
        </p:txBody>
      </p:sp>
    </p:spTree>
    <p:extLst>
      <p:ext uri="{BB962C8B-B14F-4D97-AF65-F5344CB8AC3E}">
        <p14:creationId xmlns:p14="http://schemas.microsoft.com/office/powerpoint/2010/main" val="94080994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 xmlns:a16="http://schemas.microsoft.com/office/drawing/2014/main" id="{5ECD38C4-BC70-48ED-8E90-8287DA670D4F}"/>
              </a:ext>
            </a:extLst>
          </p:cNvPr>
          <p:cNvSpPr>
            <a:spLocks noGrp="1" noChangeArrowheads="1"/>
          </p:cNvSpPr>
          <p:nvPr>
            <p:ph type="dt" sz="half" idx="10"/>
          </p:nvPr>
        </p:nvSpPr>
        <p:spPr>
          <a:ln/>
        </p:spPr>
        <p:txBody>
          <a:bodyPr/>
          <a:lstStyle>
            <a:lvl1pPr>
              <a:defRPr/>
            </a:lvl1pPr>
          </a:lstStyle>
          <a:p>
            <a:pPr>
              <a:defRPr/>
            </a:pPr>
            <a:fld id="{1165BD4D-A73B-4765-8D18-FA41350F8DA3}" type="datetimeFigureOut">
              <a:rPr lang="zh-CN" altLang="en-US"/>
              <a:pPr>
                <a:defRPr/>
              </a:pPr>
              <a:t>2024/8/2</a:t>
            </a:fld>
            <a:endParaRPr lang="zh-CN" altLang="en-US"/>
          </a:p>
        </p:txBody>
      </p:sp>
      <p:sp>
        <p:nvSpPr>
          <p:cNvPr id="5" name="页脚占位符 4">
            <a:extLst>
              <a:ext uri="{FF2B5EF4-FFF2-40B4-BE49-F238E27FC236}">
                <a16:creationId xmlns="" xmlns:a16="http://schemas.microsoft.com/office/drawing/2014/main" id="{CE41D51D-EE0E-4FAC-90A1-5F594E737AC9}"/>
              </a:ext>
            </a:extLst>
          </p:cNvPr>
          <p:cNvSpPr>
            <a:spLocks noGrp="1" noChangeArrowheads="1"/>
          </p:cNvSpPr>
          <p:nvPr>
            <p:ph type="ftr" sz="quarter" idx="11"/>
          </p:nvPr>
        </p:nvSpPr>
        <p:spPr>
          <a:ln/>
        </p:spPr>
        <p:txBody>
          <a:bodyPr/>
          <a:lstStyle>
            <a:lvl1pPr>
              <a:defRPr/>
            </a:lvl1pPr>
          </a:lstStyle>
          <a:p>
            <a:pPr>
              <a:defRPr/>
            </a:pPr>
            <a:endParaRPr lang="zh-CN" altLang="en-US"/>
          </a:p>
        </p:txBody>
      </p:sp>
      <p:sp>
        <p:nvSpPr>
          <p:cNvPr id="6" name="灯片编号占位符 5">
            <a:extLst>
              <a:ext uri="{FF2B5EF4-FFF2-40B4-BE49-F238E27FC236}">
                <a16:creationId xmlns="" xmlns:a16="http://schemas.microsoft.com/office/drawing/2014/main" id="{61875F70-2994-466D-8973-89011EE2FC37}"/>
              </a:ext>
            </a:extLst>
          </p:cNvPr>
          <p:cNvSpPr>
            <a:spLocks noGrp="1" noChangeArrowheads="1"/>
          </p:cNvSpPr>
          <p:nvPr>
            <p:ph type="sldNum" sz="quarter" idx="12"/>
          </p:nvPr>
        </p:nvSpPr>
        <p:spPr>
          <a:ln/>
        </p:spPr>
        <p:txBody>
          <a:bodyPr/>
          <a:lstStyle>
            <a:lvl1pPr>
              <a:defRPr/>
            </a:lvl1pPr>
          </a:lstStyle>
          <a:p>
            <a:fld id="{F666B1AB-123F-4520-BA10-24E81E3474D2}" type="slidenum">
              <a:rPr lang="zh-CN" altLang="en-US"/>
              <a:pPr/>
              <a:t>‹#›</a:t>
            </a:fld>
            <a:endParaRPr lang="zh-CN" altLang="en-US"/>
          </a:p>
        </p:txBody>
      </p:sp>
    </p:spTree>
    <p:extLst>
      <p:ext uri="{BB962C8B-B14F-4D97-AF65-F5344CB8AC3E}">
        <p14:creationId xmlns:p14="http://schemas.microsoft.com/office/powerpoint/2010/main" val="2592908429"/>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1004712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8E7B9BE-0BFE-468E-A574-0AEF5F32A83A}" type="slidenum">
              <a:rPr lang="en-US" altLang="vi-VN"/>
              <a:pPr>
                <a:defRPr/>
              </a:pPr>
              <a:t>‹#›</a:t>
            </a:fld>
            <a:endParaRPr lang="en-US" altLang="vi-VN"/>
          </a:p>
        </p:txBody>
      </p:sp>
    </p:spTree>
    <p:extLst>
      <p:ext uri="{BB962C8B-B14F-4D97-AF65-F5344CB8AC3E}">
        <p14:creationId xmlns:p14="http://schemas.microsoft.com/office/powerpoint/2010/main" val="178910294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D8AAC6DE-B703-4297-9493-A7EBE94386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 xmlns:a16="http://schemas.microsoft.com/office/drawing/2014/main" id="{CCA907D9-8B5B-421D-886C-DA3605CB21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 xmlns:a16="http://schemas.microsoft.com/office/drawing/2014/main" id="{AABD30B4-7178-4F13-B6D7-4C4F0AF1D567}"/>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5" name="页脚占位符 4">
            <a:extLst>
              <a:ext uri="{FF2B5EF4-FFF2-40B4-BE49-F238E27FC236}">
                <a16:creationId xmlns="" xmlns:a16="http://schemas.microsoft.com/office/drawing/2014/main" id="{F62B4BAB-3A44-4A47-9709-3279FE4055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 xmlns:a16="http://schemas.microsoft.com/office/drawing/2014/main" id="{16504B3B-8EB6-4543-B178-3F49DBB3D93F}"/>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295924944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8DDE5E63-F59A-461D-966C-2F9EB245C92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 xmlns:a16="http://schemas.microsoft.com/office/drawing/2014/main" id="{C63F73F2-9D48-4970-BE15-EC42E101B6BA}"/>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 xmlns:a16="http://schemas.microsoft.com/office/drawing/2014/main" id="{54236B2B-F391-47D3-99EA-45CD1962E856}"/>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 xmlns:a16="http://schemas.microsoft.com/office/drawing/2014/main" id="{9AE9C395-FD80-4DAA-AAF5-72389AC335AD}"/>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6" name="页脚占位符 5">
            <a:extLst>
              <a:ext uri="{FF2B5EF4-FFF2-40B4-BE49-F238E27FC236}">
                <a16:creationId xmlns="" xmlns:a16="http://schemas.microsoft.com/office/drawing/2014/main" id="{8B74DEB9-D7EB-400E-93F0-72F7220FCCD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291613DF-D8FF-440B-96E1-D34CFD55EF6F}"/>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48047650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56C94E63-4FFE-41FB-BB05-677D77FD2783}"/>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 xmlns:a16="http://schemas.microsoft.com/office/drawing/2014/main" id="{EA926429-C6B6-4F84-8A7A-C1AB6334203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 xmlns:a16="http://schemas.microsoft.com/office/drawing/2014/main" id="{0D9AFD1C-93B7-4903-8EE6-B219967AB12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 xmlns:a16="http://schemas.microsoft.com/office/drawing/2014/main" id="{3FB580F3-A596-4C51-84FC-06BCBFCD14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 xmlns:a16="http://schemas.microsoft.com/office/drawing/2014/main" id="{2486369D-F6D5-40A4-814A-D2E8B81F2E42}"/>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 xmlns:a16="http://schemas.microsoft.com/office/drawing/2014/main" id="{C62A133D-E368-40EC-943F-37D7B964F798}"/>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8" name="页脚占位符 7">
            <a:extLst>
              <a:ext uri="{FF2B5EF4-FFF2-40B4-BE49-F238E27FC236}">
                <a16:creationId xmlns="" xmlns:a16="http://schemas.microsoft.com/office/drawing/2014/main" id="{D21D013A-38E1-49CB-BCCA-FFB181C1D50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 xmlns:a16="http://schemas.microsoft.com/office/drawing/2014/main" id="{E15545ED-93FB-414E-A0B5-C34DF806C37D}"/>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243057880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E05089C5-0F0D-44C6-8292-669B8BB7C15A}"/>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 xmlns:a16="http://schemas.microsoft.com/office/drawing/2014/main" id="{8714AA31-E1BC-4B41-9997-2E0C35318B58}"/>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4" name="页脚占位符 3">
            <a:extLst>
              <a:ext uri="{FF2B5EF4-FFF2-40B4-BE49-F238E27FC236}">
                <a16:creationId xmlns="" xmlns:a16="http://schemas.microsoft.com/office/drawing/2014/main" id="{F0038937-6634-4128-9365-923C94BB90F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 xmlns:a16="http://schemas.microsoft.com/office/drawing/2014/main" id="{852399C3-0BF4-43D1-BF12-D81E6AF6D5E9}"/>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130180615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9E2797BB-B90B-4BD7-9704-2D34CF26EC2E}"/>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3" name="页脚占位符 2">
            <a:extLst>
              <a:ext uri="{FF2B5EF4-FFF2-40B4-BE49-F238E27FC236}">
                <a16:creationId xmlns="" xmlns:a16="http://schemas.microsoft.com/office/drawing/2014/main" id="{ED49B390-3CBD-4B91-B279-328344F4214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 xmlns:a16="http://schemas.microsoft.com/office/drawing/2014/main" id="{9131409A-7F88-4B32-A80B-BFDA9B03FE0B}"/>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4290856442"/>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FACA97EB-6FD9-418E-8842-47E48277756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 xmlns:a16="http://schemas.microsoft.com/office/drawing/2014/main" id="{948742C1-DD40-4B42-9AA8-2AB8404DCAE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 xmlns:a16="http://schemas.microsoft.com/office/drawing/2014/main" id="{9C47D3EC-ABF1-4BDA-87AA-10ABC443F8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A2EB9DA5-A334-46DC-AED6-7F1A0D2D0E85}"/>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6" name="页脚占位符 5">
            <a:extLst>
              <a:ext uri="{FF2B5EF4-FFF2-40B4-BE49-F238E27FC236}">
                <a16:creationId xmlns="" xmlns:a16="http://schemas.microsoft.com/office/drawing/2014/main" id="{3F98499C-1F01-4D63-9A7A-DFA5768BF66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488886E6-956D-478B-852B-79BDB461AC8F}"/>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360487674"/>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 xmlns:a16="http://schemas.microsoft.com/office/drawing/2014/main" id="{306471AD-6FBF-4C92-8ED3-797E1249040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 xmlns:a16="http://schemas.microsoft.com/office/drawing/2014/main" id="{99FEC545-896B-4C25-B910-ADA902078E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 xmlns:a16="http://schemas.microsoft.com/office/drawing/2014/main" id="{18127E94-7E9B-487B-B4EF-AFEF0A0933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 xmlns:a16="http://schemas.microsoft.com/office/drawing/2014/main" id="{66967F36-D812-48E0-94C2-DD8CE63E57E5}"/>
              </a:ext>
            </a:extLst>
          </p:cNvPr>
          <p:cNvSpPr>
            <a:spLocks noGrp="1"/>
          </p:cNvSpPr>
          <p:nvPr>
            <p:ph type="dt" sz="half" idx="10"/>
          </p:nvPr>
        </p:nvSpPr>
        <p:spPr/>
        <p:txBody>
          <a:bodyPr/>
          <a:lstStyle/>
          <a:p>
            <a:fld id="{8CC0334C-4FAE-4E1F-9905-27F1B60AA4DA}" type="datetimeFigureOut">
              <a:rPr lang="zh-CN" altLang="en-US" smtClean="0"/>
              <a:t>2024/8/2</a:t>
            </a:fld>
            <a:endParaRPr lang="zh-CN" altLang="en-US"/>
          </a:p>
        </p:txBody>
      </p:sp>
      <p:sp>
        <p:nvSpPr>
          <p:cNvPr id="6" name="页脚占位符 5">
            <a:extLst>
              <a:ext uri="{FF2B5EF4-FFF2-40B4-BE49-F238E27FC236}">
                <a16:creationId xmlns="" xmlns:a16="http://schemas.microsoft.com/office/drawing/2014/main" id="{26B87B54-8DC7-40DA-93E0-480D4878CF1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 xmlns:a16="http://schemas.microsoft.com/office/drawing/2014/main" id="{6BF25D13-0C38-4104-9C81-CC5D3D338C74}"/>
              </a:ext>
            </a:extLst>
          </p:cNvPr>
          <p:cNvSpPr>
            <a:spLocks noGrp="1"/>
          </p:cNvSpPr>
          <p:nvPr>
            <p:ph type="sldNum" sz="quarter" idx="12"/>
          </p:nvPr>
        </p:nvSpPr>
        <p:spPr/>
        <p:txBody>
          <a:bodyPr/>
          <a:lstStyle/>
          <a:p>
            <a:fld id="{2219CAE1-8373-4489-89A4-DE8B1165DA59}" type="slidenum">
              <a:rPr lang="zh-CN" altLang="en-US" smtClean="0"/>
              <a:t>‹#›</a:t>
            </a:fld>
            <a:endParaRPr lang="zh-CN" altLang="en-US"/>
          </a:p>
        </p:txBody>
      </p:sp>
    </p:spTree>
    <p:extLst>
      <p:ext uri="{BB962C8B-B14F-4D97-AF65-F5344CB8AC3E}">
        <p14:creationId xmlns:p14="http://schemas.microsoft.com/office/powerpoint/2010/main" val="93856077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jp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 xmlns:a16="http://schemas.microsoft.com/office/drawing/2014/main" id="{055E7DAD-6CAC-4DC3-A592-7C892F0AD8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a:extLst>
              <a:ext uri="{FF2B5EF4-FFF2-40B4-BE49-F238E27FC236}">
                <a16:creationId xmlns="" xmlns:a16="http://schemas.microsoft.com/office/drawing/2014/main" id="{85B3AF78-AE4B-4C13-827B-7966887EAB9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 xmlns:a16="http://schemas.microsoft.com/office/drawing/2014/main" id="{7D7E4283-8318-4ED3-B331-84E5C365E9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inpin heiti" charset="-122"/>
                <a:ea typeface="inpin heiti" charset="-122"/>
              </a:defRPr>
            </a:lvl1pPr>
          </a:lstStyle>
          <a:p>
            <a:fld id="{8CC0334C-4FAE-4E1F-9905-27F1B60AA4DA}" type="datetimeFigureOut">
              <a:rPr lang="zh-CN" altLang="en-US" smtClean="0"/>
              <a:pPr/>
              <a:t>2024/8/2</a:t>
            </a:fld>
            <a:endParaRPr lang="zh-CN" altLang="en-US" dirty="0"/>
          </a:p>
        </p:txBody>
      </p:sp>
      <p:sp>
        <p:nvSpPr>
          <p:cNvPr id="5" name="页脚占位符 4">
            <a:extLst>
              <a:ext uri="{FF2B5EF4-FFF2-40B4-BE49-F238E27FC236}">
                <a16:creationId xmlns="" xmlns:a16="http://schemas.microsoft.com/office/drawing/2014/main" id="{D7CA57C4-04F7-4403-898B-5E78392E06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inpin heiti" charset="-122"/>
                <a:ea typeface="inpin heiti" charset="-122"/>
              </a:defRPr>
            </a:lvl1pPr>
          </a:lstStyle>
          <a:p>
            <a:endParaRPr lang="zh-CN" altLang="en-US" dirty="0"/>
          </a:p>
        </p:txBody>
      </p:sp>
      <p:sp>
        <p:nvSpPr>
          <p:cNvPr id="6" name="灯片编号占位符 5">
            <a:extLst>
              <a:ext uri="{FF2B5EF4-FFF2-40B4-BE49-F238E27FC236}">
                <a16:creationId xmlns="" xmlns:a16="http://schemas.microsoft.com/office/drawing/2014/main" id="{032C70E2-2F98-4C31-89A9-0672C52040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inpin heiti" charset="-122"/>
                <a:ea typeface="inpin heiti" charset="-122"/>
              </a:defRPr>
            </a:lvl1pPr>
          </a:lstStyle>
          <a:p>
            <a:fld id="{2219CAE1-8373-4489-89A4-DE8B1165DA59}" type="slidenum">
              <a:rPr lang="zh-CN" altLang="en-US" smtClean="0"/>
              <a:pPr/>
              <a:t>‹#›</a:t>
            </a:fld>
            <a:endParaRPr lang="zh-CN" altLang="en-US" dirty="0"/>
          </a:p>
        </p:txBody>
      </p:sp>
    </p:spTree>
    <p:extLst>
      <p:ext uri="{BB962C8B-B14F-4D97-AF65-F5344CB8AC3E}">
        <p14:creationId xmlns:p14="http://schemas.microsoft.com/office/powerpoint/2010/main" val="3959049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lum/>
          </a:blip>
          <a:srcRect/>
          <a:stretch>
            <a:fillRect/>
          </a:stretch>
        </a:blipFill>
        <a:effectLst/>
      </p:bgPr>
    </p:bg>
    <p:spTree>
      <p:nvGrpSpPr>
        <p:cNvPr id="1" name=""/>
        <p:cNvGrpSpPr/>
        <p:nvPr/>
      </p:nvGrpSpPr>
      <p:grpSpPr>
        <a:xfrm>
          <a:off x="0" y="0"/>
          <a:ext cx="0" cy="0"/>
          <a:chOff x="0" y="0"/>
          <a:chExt cx="0" cy="0"/>
        </a:xfrm>
      </p:grpSpPr>
      <p:sp>
        <p:nvSpPr>
          <p:cNvPr id="1026" name="标题占位符 1">
            <a:extLst>
              <a:ext uri="{FF2B5EF4-FFF2-40B4-BE49-F238E27FC236}">
                <a16:creationId xmlns="" xmlns:a16="http://schemas.microsoft.com/office/drawing/2014/main" id="{8D293A5D-88FD-45D2-AE1A-E9FE34C4705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zh-CN" dirty="0"/>
              <a:t>单击此处编辑母版标题样式</a:t>
            </a:r>
          </a:p>
        </p:txBody>
      </p:sp>
      <p:sp>
        <p:nvSpPr>
          <p:cNvPr id="1027" name="文本占位符 2">
            <a:extLst>
              <a:ext uri="{FF2B5EF4-FFF2-40B4-BE49-F238E27FC236}">
                <a16:creationId xmlns="" xmlns:a16="http://schemas.microsoft.com/office/drawing/2014/main" id="{66F887BC-D4EB-4404-84B2-ACF7F177986F}"/>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zh-CN" dirty="0"/>
              <a:t>单击此处编辑母版文本样式</a:t>
            </a:r>
          </a:p>
          <a:p>
            <a:pPr lvl="1"/>
            <a:r>
              <a:rPr lang="zh-CN" altLang="zh-CN" dirty="0"/>
              <a:t>第二级</a:t>
            </a:r>
          </a:p>
          <a:p>
            <a:pPr lvl="2"/>
            <a:r>
              <a:rPr lang="zh-CN" altLang="zh-CN" dirty="0"/>
              <a:t>第三级</a:t>
            </a:r>
          </a:p>
          <a:p>
            <a:pPr lvl="3"/>
            <a:r>
              <a:rPr lang="zh-CN" altLang="zh-CN" dirty="0"/>
              <a:t>第四级</a:t>
            </a:r>
          </a:p>
          <a:p>
            <a:pPr lvl="4"/>
            <a:r>
              <a:rPr lang="zh-CN" altLang="zh-CN" dirty="0"/>
              <a:t>第五级</a:t>
            </a:r>
          </a:p>
        </p:txBody>
      </p:sp>
      <p:sp>
        <p:nvSpPr>
          <p:cNvPr id="1028" name="日期占位符 3">
            <a:extLst>
              <a:ext uri="{FF2B5EF4-FFF2-40B4-BE49-F238E27FC236}">
                <a16:creationId xmlns="" xmlns:a16="http://schemas.microsoft.com/office/drawing/2014/main" id="{E0AA8D31-A741-4CD8-B4CC-51FBEAB3A35A}"/>
              </a:ext>
            </a:extLst>
          </p:cNvPr>
          <p:cNvSpPr>
            <a:spLocks noGrp="1" noChangeArrowheads="1"/>
          </p:cNvSpPr>
          <p:nvPr>
            <p:ph type="dt" sz="half" idx="2"/>
          </p:nvPr>
        </p:nvSpPr>
        <p:spPr bwMode="auto">
          <a:xfrm>
            <a:off x="8382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eaLnBrk="1" hangingPunct="1">
              <a:buFont typeface="Arial" panose="020B0604020202020204" pitchFamily="34" charset="0"/>
              <a:buNone/>
              <a:defRPr sz="1200" b="0" i="0">
                <a:solidFill>
                  <a:srgbClr val="898989"/>
                </a:solidFill>
                <a:latin typeface="inpin heiti" charset="-122"/>
                <a:ea typeface="inpin heiti" charset="-122"/>
              </a:defRPr>
            </a:lvl1pPr>
          </a:lstStyle>
          <a:p>
            <a:pPr>
              <a:defRPr/>
            </a:pPr>
            <a:fld id="{25816B18-083F-49B2-8B94-348C57F96912}" type="datetimeFigureOut">
              <a:rPr lang="zh-CN" altLang="en-US" smtClean="0"/>
              <a:pPr>
                <a:defRPr/>
              </a:pPr>
              <a:t>2024/8/2</a:t>
            </a:fld>
            <a:endParaRPr lang="zh-CN" altLang="en-US" dirty="0"/>
          </a:p>
        </p:txBody>
      </p:sp>
      <p:sp>
        <p:nvSpPr>
          <p:cNvPr id="1029" name="页脚占位符 4">
            <a:extLst>
              <a:ext uri="{FF2B5EF4-FFF2-40B4-BE49-F238E27FC236}">
                <a16:creationId xmlns="" xmlns:a16="http://schemas.microsoft.com/office/drawing/2014/main" id="{BBE8C581-A5AF-4CE8-8520-71D06AAA1A66}"/>
              </a:ext>
            </a:extLst>
          </p:cNvPr>
          <p:cNvSpPr>
            <a:spLocks noGrp="1" noChangeArrowheads="1"/>
          </p:cNvSpPr>
          <p:nvPr>
            <p:ph type="ftr" sz="quarter" idx="3"/>
          </p:nvPr>
        </p:nvSpPr>
        <p:spPr bwMode="auto">
          <a:xfrm>
            <a:off x="4038600" y="6356350"/>
            <a:ext cx="411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1" hangingPunct="1">
              <a:buFont typeface="Arial" panose="020B0604020202020204" pitchFamily="34" charset="0"/>
              <a:buNone/>
              <a:defRPr sz="1200" b="0" i="0">
                <a:solidFill>
                  <a:srgbClr val="898989"/>
                </a:solidFill>
                <a:latin typeface="inpin heiti" charset="-122"/>
                <a:ea typeface="inpin heiti" charset="-122"/>
              </a:defRPr>
            </a:lvl1pPr>
          </a:lstStyle>
          <a:p>
            <a:pPr>
              <a:defRPr/>
            </a:pPr>
            <a:endParaRPr lang="zh-CN" altLang="en-US" dirty="0"/>
          </a:p>
        </p:txBody>
      </p:sp>
      <p:sp>
        <p:nvSpPr>
          <p:cNvPr id="1030" name="灯片编号占位符 5">
            <a:extLst>
              <a:ext uri="{FF2B5EF4-FFF2-40B4-BE49-F238E27FC236}">
                <a16:creationId xmlns="" xmlns:a16="http://schemas.microsoft.com/office/drawing/2014/main" id="{E253F429-8120-499E-9220-16089AAE6450}"/>
              </a:ext>
            </a:extLst>
          </p:cNvPr>
          <p:cNvSpPr>
            <a:spLocks noGrp="1" noChangeArrowheads="1"/>
          </p:cNvSpPr>
          <p:nvPr>
            <p:ph type="sldNum" sz="quarter" idx="4"/>
          </p:nvPr>
        </p:nvSpPr>
        <p:spPr bwMode="auto">
          <a:xfrm>
            <a:off x="8610600" y="6356350"/>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r" eaLnBrk="1" hangingPunct="1">
              <a:buFont typeface="Arial" panose="020B0604020202020204" pitchFamily="34" charset="0"/>
              <a:buNone/>
              <a:defRPr sz="1200" b="0" i="0">
                <a:solidFill>
                  <a:srgbClr val="898989"/>
                </a:solidFill>
                <a:latin typeface="inpin heiti" charset="-122"/>
                <a:ea typeface="inpin heiti" charset="-122"/>
              </a:defRPr>
            </a:lvl1pPr>
          </a:lstStyle>
          <a:p>
            <a:fld id="{E5442EAF-EEF6-4917-9193-2A250FBD6953}" type="slidenum">
              <a:rPr lang="zh-CN" altLang="en-US" smtClean="0"/>
              <a:pPr/>
              <a:t>‹#›</a:t>
            </a:fld>
            <a:endParaRPr lang="zh-CN" altLang="en-US" dirty="0"/>
          </a:p>
        </p:txBody>
      </p:sp>
    </p:spTree>
    <p:extLst>
      <p:ext uri="{BB962C8B-B14F-4D97-AF65-F5344CB8AC3E}">
        <p14:creationId xmlns:p14="http://schemas.microsoft.com/office/powerpoint/2010/main" val="135331398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86" r:id="rId12"/>
    <p:sldLayoutId id="2147483688" r:id="rId13"/>
  </p:sldLayoutIdLst>
  <mc:AlternateContent xmlns:mc="http://schemas.openxmlformats.org/markup-compatibility/2006" xmlns:p14="http://schemas.microsoft.com/office/powerpoint/2010/main">
    <mc:Choice Requires="p14">
      <p:transition spd="slow" p14:dur="1500"/>
    </mc:Choice>
    <mc:Fallback xmlns="">
      <p:transition spd="slow"/>
    </mc:Fallback>
  </mc:AlternateContent>
  <p:txStyles>
    <p:titleStyle>
      <a:lvl1pPr algn="l" rtl="0" eaLnBrk="0" fontAlgn="base" hangingPunct="0">
        <a:lnSpc>
          <a:spcPct val="90000"/>
        </a:lnSpc>
        <a:spcBef>
          <a:spcPct val="0"/>
        </a:spcBef>
        <a:spcAft>
          <a:spcPct val="0"/>
        </a:spcAft>
        <a:defRPr sz="4400" b="0" i="0" kern="1200">
          <a:solidFill>
            <a:schemeClr val="tx1"/>
          </a:solidFill>
          <a:latin typeface="inpin heiti" charset="-122"/>
          <a:ea typeface="inpin heiti"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ea typeface="宋体"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inpin heiti" charset="-122"/>
          <a:ea typeface="inpin heiti"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3.xml"/><Relationship Id="rId4" Type="http://schemas.openxmlformats.org/officeDocument/2006/relationships/audio" Target="../media/audio3.wav"/></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p:cNvSpPr/>
          <p:nvPr/>
        </p:nvSpPr>
        <p:spPr>
          <a:xfrm>
            <a:off x="417454" y="1567940"/>
            <a:ext cx="11357090" cy="1259919"/>
          </a:xfrm>
          <a:prstGeom prst="roundRect">
            <a:avLst/>
          </a:prstGeom>
          <a:solidFill>
            <a:srgbClr val="06695A"/>
          </a:solidFill>
        </p:spPr>
        <p:txBody>
          <a:bodyPr wrap="square">
            <a:spAutoFit/>
          </a:bodyPr>
          <a:lstStyle/>
          <a:p>
            <a:pPr algn="ctr"/>
            <a:r>
              <a:rPr lang="en-US" sz="3400" b="1" dirty="0" smtClean="0">
                <a:solidFill>
                  <a:schemeClr val="bg1"/>
                </a:solidFill>
                <a:latin typeface="Cambria" panose="02040503050406030204" pitchFamily="18" charset="0"/>
                <a:ea typeface="Cambria" panose="02040503050406030204" pitchFamily="18" charset="0"/>
              </a:rPr>
              <a:t>BÀI 5. NƯỚC </a:t>
            </a:r>
            <a:r>
              <a:rPr lang="en-US" sz="3400" b="1" dirty="0">
                <a:solidFill>
                  <a:schemeClr val="bg1"/>
                </a:solidFill>
                <a:latin typeface="Cambria" panose="02040503050406030204" pitchFamily="18" charset="0"/>
                <a:ea typeface="Cambria" panose="02040503050406030204" pitchFamily="18" charset="0"/>
              </a:rPr>
              <a:t>VĂN LANG, ÂU </a:t>
            </a:r>
            <a:r>
              <a:rPr lang="en-US" sz="3400" b="1" dirty="0" smtClean="0">
                <a:solidFill>
                  <a:schemeClr val="bg1"/>
                </a:solidFill>
                <a:latin typeface="Cambria" panose="02040503050406030204" pitchFamily="18" charset="0"/>
                <a:ea typeface="Cambria" panose="02040503050406030204" pitchFamily="18" charset="0"/>
              </a:rPr>
              <a:t>LẠC</a:t>
            </a:r>
          </a:p>
          <a:p>
            <a:pPr algn="ctr"/>
            <a:r>
              <a:rPr lang="en-US" sz="3400" b="1" dirty="0" err="1" smtClean="0">
                <a:solidFill>
                  <a:schemeClr val="bg1"/>
                </a:solidFill>
                <a:latin typeface="Cambria" panose="02040503050406030204" pitchFamily="18" charset="0"/>
                <a:ea typeface="Cambria" panose="02040503050406030204" pitchFamily="18" charset="0"/>
              </a:rPr>
              <a:t>Tiết</a:t>
            </a:r>
            <a:r>
              <a:rPr lang="en-US" sz="3400" b="1" dirty="0" smtClean="0">
                <a:solidFill>
                  <a:schemeClr val="bg1"/>
                </a:solidFill>
                <a:latin typeface="Cambria" panose="02040503050406030204" pitchFamily="18" charset="0"/>
                <a:ea typeface="Cambria" panose="02040503050406030204" pitchFamily="18" charset="0"/>
              </a:rPr>
              <a:t> 1</a:t>
            </a:r>
            <a:endParaRPr lang="en-US" sz="3400" dirty="0">
              <a:solidFill>
                <a:schemeClr val="bg1"/>
              </a:solidFill>
              <a:latin typeface="Cambria" panose="02040503050406030204" pitchFamily="18" charset="0"/>
              <a:ea typeface="Cambria" panose="02040503050406030204" pitchFamily="18" charset="0"/>
            </a:endParaRPr>
          </a:p>
        </p:txBody>
      </p:sp>
      <p:pic>
        <p:nvPicPr>
          <p:cNvPr id="8" name="Picture 7">
            <a:extLst>
              <a:ext uri="{FF2B5EF4-FFF2-40B4-BE49-F238E27FC236}">
                <a16:creationId xmlns="" xmlns:a16="http://schemas.microsoft.com/office/drawing/2014/main" id="{B5A56EEC-1EC9-4243-8298-25A6E59AC1BF}"/>
              </a:ext>
            </a:extLst>
          </p:cNvPr>
          <p:cNvPicPr>
            <a:picLocks noChangeAspect="1"/>
          </p:cNvPicPr>
          <p:nvPr/>
        </p:nvPicPr>
        <p:blipFill rotWithShape="1">
          <a:blip r:embed="rId2"/>
          <a:srcRect r="7176"/>
          <a:stretch/>
        </p:blipFill>
        <p:spPr>
          <a:xfrm>
            <a:off x="1921239" y="3358055"/>
            <a:ext cx="2113378" cy="2069780"/>
          </a:xfrm>
          <a:prstGeom prst="ellipse">
            <a:avLst/>
          </a:prstGeom>
          <a:ln w="28575" cap="rnd">
            <a:solidFill>
              <a:srgbClr val="7030A0"/>
            </a:solidFill>
            <a:prstDash val="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a:extLst>
              <a:ext uri="{FF2B5EF4-FFF2-40B4-BE49-F238E27FC236}">
                <a16:creationId xmlns="" xmlns:a16="http://schemas.microsoft.com/office/drawing/2014/main" id="{776602EA-E79F-4B0D-BEE0-44F840CCD036}"/>
              </a:ext>
            </a:extLst>
          </p:cNvPr>
          <p:cNvPicPr>
            <a:picLocks noChangeAspect="1"/>
          </p:cNvPicPr>
          <p:nvPr/>
        </p:nvPicPr>
        <p:blipFill rotWithShape="1">
          <a:blip r:embed="rId3"/>
          <a:srcRect t="4513" b="6178"/>
          <a:stretch/>
        </p:blipFill>
        <p:spPr>
          <a:xfrm>
            <a:off x="8051521" y="3358055"/>
            <a:ext cx="2205901" cy="2069780"/>
          </a:xfrm>
          <a:prstGeom prst="ellipse">
            <a:avLst/>
          </a:prstGeom>
          <a:ln w="28575" cap="rnd">
            <a:solidFill>
              <a:srgbClr val="7030A0"/>
            </a:solidFill>
            <a:prstDash val="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1" name="Picture 10">
            <a:extLst>
              <a:ext uri="{FF2B5EF4-FFF2-40B4-BE49-F238E27FC236}">
                <a16:creationId xmlns="" xmlns:a16="http://schemas.microsoft.com/office/drawing/2014/main" id="{5DFC7608-E618-4312-872F-7E94D384E170}"/>
              </a:ext>
            </a:extLst>
          </p:cNvPr>
          <p:cNvPicPr>
            <a:picLocks noChangeAspect="1"/>
          </p:cNvPicPr>
          <p:nvPr/>
        </p:nvPicPr>
        <p:blipFill>
          <a:blip r:embed="rId4"/>
          <a:stretch>
            <a:fillRect/>
          </a:stretch>
        </p:blipFill>
        <p:spPr>
          <a:xfrm>
            <a:off x="4800010" y="3358055"/>
            <a:ext cx="2180248" cy="2069780"/>
          </a:xfrm>
          <a:prstGeom prst="ellipse">
            <a:avLst/>
          </a:prstGeom>
          <a:ln w="28575" cap="rnd">
            <a:solidFill>
              <a:srgbClr val="7030A0"/>
            </a:solidFill>
            <a:prstDash val="dashDot"/>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0" name="Rectangle: Rounded Corners 3"/>
          <p:cNvSpPr/>
          <p:nvPr/>
        </p:nvSpPr>
        <p:spPr>
          <a:xfrm>
            <a:off x="385010" y="-4297"/>
            <a:ext cx="11357090" cy="1191816"/>
          </a:xfrm>
          <a:prstGeom prst="roundRect">
            <a:avLst/>
          </a:prstGeom>
          <a:solidFill>
            <a:schemeClr val="accent6">
              <a:lumMod val="75000"/>
            </a:schemeClr>
          </a:solidFill>
        </p:spPr>
        <p:txBody>
          <a:bodyPr wrap="square">
            <a:spAutoFit/>
          </a:bodyPr>
          <a:lstStyle/>
          <a:p>
            <a:pPr algn="ctr">
              <a:spcAft>
                <a:spcPts val="0"/>
              </a:spcAft>
              <a:tabLst>
                <a:tab pos="457200" algn="l"/>
              </a:tabLst>
            </a:pPr>
            <a:r>
              <a:rPr lang="en-US" sz="32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Chủ</a:t>
            </a:r>
            <a:r>
              <a:rPr lang="en-US" sz="32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a:t>
            </a:r>
            <a:r>
              <a:rPr lang="en-US" sz="3200" b="1" dirty="0" err="1" smtClean="0">
                <a:solidFill>
                  <a:schemeClr val="bg1"/>
                </a:solidFill>
                <a:latin typeface="Cambria" panose="02040503050406030204" pitchFamily="18" charset="0"/>
                <a:ea typeface="Cambria" panose="02040503050406030204" pitchFamily="18" charset="0"/>
                <a:cs typeface="Arial" panose="020B0604020202020204" pitchFamily="34" charset="0"/>
              </a:rPr>
              <a:t>đề</a:t>
            </a:r>
            <a:r>
              <a:rPr lang="en-US" sz="32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 2. </a:t>
            </a:r>
            <a:endParaRPr lang="en-US" sz="3200" b="1" dirty="0">
              <a:solidFill>
                <a:schemeClr val="bg1"/>
              </a:solidFill>
              <a:latin typeface="Cambria" panose="02040503050406030204" pitchFamily="18" charset="0"/>
              <a:ea typeface="Cambria" panose="02040503050406030204" pitchFamily="18" charset="0"/>
              <a:cs typeface="Arial" panose="020B0604020202020204" pitchFamily="34" charset="0"/>
            </a:endParaRPr>
          </a:p>
          <a:p>
            <a:pPr algn="ctr">
              <a:spcAft>
                <a:spcPts val="0"/>
              </a:spcAft>
              <a:tabLst>
                <a:tab pos="457200" algn="l"/>
              </a:tabLst>
            </a:pPr>
            <a:r>
              <a:rPr lang="en-US" sz="3200" b="1" dirty="0" smtClean="0">
                <a:solidFill>
                  <a:schemeClr val="bg1"/>
                </a:solidFill>
                <a:latin typeface="Cambria" panose="02040503050406030204" pitchFamily="18" charset="0"/>
                <a:ea typeface="Cambria" panose="02040503050406030204" pitchFamily="18" charset="0"/>
                <a:cs typeface="Arial" panose="020B0604020202020204" pitchFamily="34" charset="0"/>
              </a:rPr>
              <a:t>NHỮNG QUỐC GIA ĐẦU TIÊN TRÊN LÃNH THỔ VIỆT NAM</a:t>
            </a:r>
            <a:endParaRPr lang="en-US" sz="3200" b="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10067005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Effect transition="in" filter="fade">
                                      <p:cBhvr>
                                        <p:cTn id="9" dur="10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1000" fill="hold"/>
                                        <p:tgtEl>
                                          <p:spTgt spid="11"/>
                                        </p:tgtEl>
                                        <p:attrNameLst>
                                          <p:attrName>ppt_w</p:attrName>
                                        </p:attrNameLst>
                                      </p:cBhvr>
                                      <p:tavLst>
                                        <p:tav tm="0">
                                          <p:val>
                                            <p:fltVal val="0"/>
                                          </p:val>
                                        </p:tav>
                                        <p:tav tm="100000">
                                          <p:val>
                                            <p:strVal val="#ppt_w"/>
                                          </p:val>
                                        </p:tav>
                                      </p:tavLst>
                                    </p:anim>
                                    <p:anim calcmode="lin" valueType="num">
                                      <p:cBhvr>
                                        <p:cTn id="13" dur="1000" fill="hold"/>
                                        <p:tgtEl>
                                          <p:spTgt spid="11"/>
                                        </p:tgtEl>
                                        <p:attrNameLst>
                                          <p:attrName>ppt_h</p:attrName>
                                        </p:attrNameLst>
                                      </p:cBhvr>
                                      <p:tavLst>
                                        <p:tav tm="0">
                                          <p:val>
                                            <p:fltVal val="0"/>
                                          </p:val>
                                        </p:tav>
                                        <p:tav tm="100000">
                                          <p:val>
                                            <p:strVal val="#ppt_h"/>
                                          </p:val>
                                        </p:tav>
                                      </p:tavLst>
                                    </p:anim>
                                    <p:animEffect transition="in" filter="fade">
                                      <p:cBhvr>
                                        <p:cTn id="14" dur="1000"/>
                                        <p:tgtEl>
                                          <p:spTgt spid="11"/>
                                        </p:tgtEl>
                                      </p:cBhvr>
                                    </p:animEffect>
                                  </p:childTnLst>
                                </p:cTn>
                              </p:par>
                              <p:par>
                                <p:cTn id="15" presetID="53" presetClass="entr" presetSubtype="16"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1000" fill="hold"/>
                                        <p:tgtEl>
                                          <p:spTgt spid="9"/>
                                        </p:tgtEl>
                                        <p:attrNameLst>
                                          <p:attrName>ppt_w</p:attrName>
                                        </p:attrNameLst>
                                      </p:cBhvr>
                                      <p:tavLst>
                                        <p:tav tm="0">
                                          <p:val>
                                            <p:fltVal val="0"/>
                                          </p:val>
                                        </p:tav>
                                        <p:tav tm="100000">
                                          <p:val>
                                            <p:strVal val="#ppt_w"/>
                                          </p:val>
                                        </p:tav>
                                      </p:tavLst>
                                    </p:anim>
                                    <p:anim calcmode="lin" valueType="num">
                                      <p:cBhvr>
                                        <p:cTn id="18" dur="1000" fill="hold"/>
                                        <p:tgtEl>
                                          <p:spTgt spid="9"/>
                                        </p:tgtEl>
                                        <p:attrNameLst>
                                          <p:attrName>ppt_h</p:attrName>
                                        </p:attrNameLst>
                                      </p:cBhvr>
                                      <p:tavLst>
                                        <p:tav tm="0">
                                          <p:val>
                                            <p:fltVal val="0"/>
                                          </p:val>
                                        </p:tav>
                                        <p:tav tm="100000">
                                          <p:val>
                                            <p:strVal val="#ppt_h"/>
                                          </p:val>
                                        </p:tav>
                                      </p:tavLst>
                                    </p:anim>
                                    <p:animEffect transition="in" filter="fade">
                                      <p:cBhvr>
                                        <p:cTn id="19"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54858" y="646428"/>
            <a:ext cx="4967786" cy="5512278"/>
          </a:xfrm>
          <a:prstGeom prst="rect">
            <a:avLst/>
          </a:prstGeom>
          <a:noFill/>
        </p:spPr>
        <p:txBody>
          <a:bodyPr wrap="square" rtlCol="0">
            <a:spAutoFit/>
          </a:bodyPr>
          <a:lstStyle/>
          <a:p>
            <a:pPr algn="ctr">
              <a:lnSpc>
                <a:spcPct val="125000"/>
              </a:lnSpc>
              <a:spcBef>
                <a:spcPts val="600"/>
              </a:spcBef>
              <a:spcAft>
                <a:spcPts val="600"/>
              </a:spcAft>
            </a:pPr>
            <a:r>
              <a:rPr lang="en-US" sz="2800" b="1" i="1" dirty="0" err="1">
                <a:solidFill>
                  <a:srgbClr val="C00000"/>
                </a:solidFill>
                <a:ea typeface="Cambria" panose="02040503050406030204" pitchFamily="18" charset="0"/>
              </a:rPr>
              <a:t>Hoàn</a:t>
            </a:r>
            <a:r>
              <a:rPr lang="en-US" sz="2800" b="1" i="1" dirty="0">
                <a:solidFill>
                  <a:srgbClr val="C00000"/>
                </a:solidFill>
                <a:ea typeface="Cambria" panose="02040503050406030204" pitchFamily="18" charset="0"/>
              </a:rPr>
              <a:t> </a:t>
            </a:r>
            <a:r>
              <a:rPr lang="en-US" sz="2800" b="1" i="1" dirty="0" err="1">
                <a:solidFill>
                  <a:srgbClr val="C00000"/>
                </a:solidFill>
                <a:ea typeface="Cambria" panose="02040503050406030204" pitchFamily="18" charset="0"/>
              </a:rPr>
              <a:t>cảnh</a:t>
            </a:r>
            <a:r>
              <a:rPr lang="en-US" sz="2800" b="1" i="1" dirty="0">
                <a:solidFill>
                  <a:srgbClr val="C00000"/>
                </a:solidFill>
                <a:ea typeface="Cambria" panose="02040503050406030204" pitchFamily="18" charset="0"/>
              </a:rPr>
              <a:t> </a:t>
            </a:r>
            <a:r>
              <a:rPr lang="en-US" sz="2800" b="1" i="1" dirty="0" err="1">
                <a:solidFill>
                  <a:srgbClr val="C00000"/>
                </a:solidFill>
                <a:ea typeface="Cambria" panose="02040503050406030204" pitchFamily="18" charset="0"/>
              </a:rPr>
              <a:t>ra</a:t>
            </a:r>
            <a:r>
              <a:rPr lang="en-US" sz="2800" b="1" i="1" dirty="0">
                <a:solidFill>
                  <a:srgbClr val="C00000"/>
                </a:solidFill>
                <a:ea typeface="Cambria" panose="02040503050406030204" pitchFamily="18" charset="0"/>
              </a:rPr>
              <a:t> </a:t>
            </a:r>
            <a:r>
              <a:rPr lang="en-US" sz="2800" b="1" i="1" dirty="0" err="1">
                <a:solidFill>
                  <a:srgbClr val="C00000"/>
                </a:solidFill>
                <a:ea typeface="Cambria" panose="02040503050406030204" pitchFamily="18" charset="0"/>
              </a:rPr>
              <a:t>đời</a:t>
            </a:r>
            <a:endParaRPr lang="en-US" sz="2800" b="1" i="1" dirty="0">
              <a:solidFill>
                <a:srgbClr val="C00000"/>
              </a:solidFill>
              <a:ea typeface="Cambria" panose="02040503050406030204" pitchFamily="18" charset="0"/>
            </a:endParaRPr>
          </a:p>
          <a:p>
            <a:pPr algn="just">
              <a:lnSpc>
                <a:spcPct val="125000"/>
              </a:lnSpc>
            </a:pP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Năm</a:t>
            </a:r>
            <a:r>
              <a:rPr lang="en-US" sz="2800" dirty="0" smtClean="0">
                <a:solidFill>
                  <a:srgbClr val="002060"/>
                </a:solidFill>
                <a:ea typeface="Cambria" panose="02040503050406030204" pitchFamily="18" charset="0"/>
              </a:rPr>
              <a:t> 258 TCN, </a:t>
            </a:r>
            <a:r>
              <a:rPr lang="en-US" sz="2800" dirty="0" err="1" smtClean="0">
                <a:solidFill>
                  <a:srgbClr val="002060"/>
                </a:solidFill>
                <a:ea typeface="Cambria" panose="02040503050406030204" pitchFamily="18" charset="0"/>
              </a:rPr>
              <a:t>nhà</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Tần</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cho</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quân</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đánh</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xuống</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phía</a:t>
            </a:r>
            <a:r>
              <a:rPr lang="en-US" sz="2800" dirty="0" smtClean="0">
                <a:solidFill>
                  <a:srgbClr val="002060"/>
                </a:solidFill>
                <a:ea typeface="Cambria" panose="02040503050406030204" pitchFamily="18" charset="0"/>
              </a:rPr>
              <a:t> Nam.</a:t>
            </a:r>
          </a:p>
          <a:p>
            <a:pPr algn="just">
              <a:lnSpc>
                <a:spcPct val="125000"/>
              </a:lnSpc>
            </a:pP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Người</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Âu</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Việt</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và</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Lạc</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Việt</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đã</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đoàn</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kết</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chống</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xâm</a:t>
            </a: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lược</a:t>
            </a:r>
            <a:r>
              <a:rPr lang="en-US" sz="2800" dirty="0" smtClean="0">
                <a:solidFill>
                  <a:srgbClr val="002060"/>
                </a:solidFill>
                <a:ea typeface="Cambria" panose="02040503050406030204" pitchFamily="18" charset="0"/>
              </a:rPr>
              <a:t>.</a:t>
            </a:r>
          </a:p>
          <a:p>
            <a:pPr algn="just">
              <a:lnSpc>
                <a:spcPct val="125000"/>
              </a:lnSpc>
            </a:pPr>
            <a:r>
              <a:rPr lang="en-US" sz="2800" dirty="0" smtClean="0">
                <a:solidFill>
                  <a:srgbClr val="002060"/>
                </a:solidFill>
                <a:ea typeface="Cambria" panose="02040503050406030204" pitchFamily="18" charset="0"/>
              </a:rPr>
              <a:t>- </a:t>
            </a:r>
            <a:r>
              <a:rPr lang="en-US" sz="2800" dirty="0" err="1" smtClean="0">
                <a:solidFill>
                  <a:srgbClr val="002060"/>
                </a:solidFill>
                <a:ea typeface="Cambria" panose="02040503050406030204" pitchFamily="18" charset="0"/>
              </a:rPr>
              <a:t>Năm</a:t>
            </a:r>
            <a:r>
              <a:rPr lang="en-US" sz="2800" dirty="0" smtClean="0">
                <a:solidFill>
                  <a:srgbClr val="002060"/>
                </a:solidFill>
                <a:ea typeface="Cambria" panose="02040503050406030204" pitchFamily="18" charset="0"/>
              </a:rPr>
              <a:t> </a:t>
            </a:r>
            <a:r>
              <a:rPr lang="en-US" sz="2800" dirty="0">
                <a:solidFill>
                  <a:srgbClr val="002060"/>
                </a:solidFill>
                <a:ea typeface="Cambria" panose="02040503050406030204" pitchFamily="18" charset="0"/>
              </a:rPr>
              <a:t>208 TCN, </a:t>
            </a:r>
            <a:r>
              <a:rPr lang="en-US" sz="2800" dirty="0" err="1">
                <a:solidFill>
                  <a:srgbClr val="002060"/>
                </a:solidFill>
                <a:ea typeface="Cambria" panose="02040503050406030204" pitchFamily="18" charset="0"/>
              </a:rPr>
              <a:t>Thục</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Phán</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đã</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lên</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làm</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vua</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lập</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ra</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nước</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Âu</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Lạc</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gọi</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là</a:t>
            </a:r>
            <a:r>
              <a:rPr lang="en-US" sz="2800" dirty="0">
                <a:solidFill>
                  <a:srgbClr val="002060"/>
                </a:solidFill>
                <a:ea typeface="Cambria" panose="02040503050406030204" pitchFamily="18" charset="0"/>
              </a:rPr>
              <a:t> An </a:t>
            </a:r>
            <a:r>
              <a:rPr lang="en-US" sz="2800" dirty="0" err="1">
                <a:solidFill>
                  <a:srgbClr val="002060"/>
                </a:solidFill>
                <a:ea typeface="Cambria" panose="02040503050406030204" pitchFamily="18" charset="0"/>
              </a:rPr>
              <a:t>Dương</a:t>
            </a:r>
            <a:r>
              <a:rPr lang="en-US" sz="2800" dirty="0">
                <a:solidFill>
                  <a:srgbClr val="002060"/>
                </a:solidFill>
                <a:ea typeface="Cambria" panose="02040503050406030204" pitchFamily="18" charset="0"/>
              </a:rPr>
              <a:t> </a:t>
            </a:r>
            <a:r>
              <a:rPr lang="en-US" sz="2800" dirty="0" err="1">
                <a:solidFill>
                  <a:srgbClr val="002060"/>
                </a:solidFill>
                <a:ea typeface="Cambria" panose="02040503050406030204" pitchFamily="18" charset="0"/>
              </a:rPr>
              <a:t>Vương</a:t>
            </a:r>
            <a:endParaRPr lang="en-US" sz="2800" dirty="0">
              <a:solidFill>
                <a:srgbClr val="002060"/>
              </a:solidFill>
              <a:ea typeface="Cambria" panose="02040503050406030204" pitchFamily="18" charset="0"/>
            </a:endParaRPr>
          </a:p>
          <a:p>
            <a:pPr algn="just">
              <a:lnSpc>
                <a:spcPct val="120000"/>
              </a:lnSpc>
              <a:tabLst>
                <a:tab pos="457200" algn="l"/>
              </a:tabLst>
            </a:pPr>
            <a:r>
              <a:rPr lang="en-US" sz="2800" dirty="0" smtClean="0">
                <a:solidFill>
                  <a:srgbClr val="002060"/>
                </a:solidFill>
                <a:ea typeface="Calibri" panose="020F0502020204030204" pitchFamily="34" charset="0"/>
                <a:cs typeface="Arial" panose="020B0604020202020204" pitchFamily="34" charset="0"/>
              </a:rPr>
              <a:t>- </a:t>
            </a:r>
            <a:r>
              <a:rPr lang="en-US" sz="2800" dirty="0" err="1" smtClean="0">
                <a:solidFill>
                  <a:srgbClr val="002060"/>
                </a:solidFill>
                <a:ea typeface="Calibri" panose="020F0502020204030204" pitchFamily="34" charset="0"/>
                <a:cs typeface="Arial" panose="020B0604020202020204" pitchFamily="34" charset="0"/>
              </a:rPr>
              <a:t>Đóng</a:t>
            </a:r>
            <a:r>
              <a:rPr lang="en-US" sz="2800" dirty="0" smtClean="0">
                <a:solidFill>
                  <a:srgbClr val="002060"/>
                </a:solidFill>
                <a:ea typeface="Calibri" panose="020F0502020204030204" pitchFamily="34" charset="0"/>
                <a:cs typeface="Arial" panose="020B0604020202020204" pitchFamily="34" charset="0"/>
              </a:rPr>
              <a:t> </a:t>
            </a:r>
            <a:r>
              <a:rPr lang="en-US" sz="2800" dirty="0" err="1">
                <a:solidFill>
                  <a:srgbClr val="002060"/>
                </a:solidFill>
                <a:ea typeface="Calibri" panose="020F0502020204030204" pitchFamily="34" charset="0"/>
                <a:cs typeface="Arial" panose="020B0604020202020204" pitchFamily="34" charset="0"/>
              </a:rPr>
              <a:t>đô</a:t>
            </a:r>
            <a:r>
              <a:rPr lang="en-US" sz="2800" dirty="0">
                <a:solidFill>
                  <a:srgbClr val="002060"/>
                </a:solidFill>
                <a:ea typeface="Calibri" panose="020F0502020204030204" pitchFamily="34" charset="0"/>
                <a:cs typeface="Arial" panose="020B0604020202020204" pitchFamily="34" charset="0"/>
              </a:rPr>
              <a:t> ở </a:t>
            </a:r>
            <a:r>
              <a:rPr lang="en-US" sz="2800" dirty="0" err="1">
                <a:solidFill>
                  <a:srgbClr val="002060"/>
                </a:solidFill>
                <a:ea typeface="Calibri" panose="020F0502020204030204" pitchFamily="34" charset="0"/>
                <a:cs typeface="Arial" panose="020B0604020202020204" pitchFamily="34" charset="0"/>
              </a:rPr>
              <a:t>Cổ</a:t>
            </a:r>
            <a:r>
              <a:rPr lang="en-US" sz="2800" dirty="0">
                <a:solidFill>
                  <a:srgbClr val="002060"/>
                </a:solidFill>
                <a:ea typeface="Calibri" panose="020F0502020204030204" pitchFamily="34" charset="0"/>
                <a:cs typeface="Arial" panose="020B0604020202020204" pitchFamily="34" charset="0"/>
              </a:rPr>
              <a:t> Loa</a:t>
            </a:r>
            <a:r>
              <a:rPr lang="en-US" sz="2800" dirty="0">
                <a:solidFill>
                  <a:srgbClr val="002060"/>
                </a:solidFill>
                <a:latin typeface="+mj-lt"/>
                <a:ea typeface="Calibri" panose="020F0502020204030204" pitchFamily="34" charset="0"/>
                <a:cs typeface="Arial" panose="020B0604020202020204" pitchFamily="34" charset="0"/>
              </a:rPr>
              <a:t> </a:t>
            </a:r>
            <a:r>
              <a:rPr lang="en-US" sz="2800" dirty="0" smtClean="0">
                <a:solidFill>
                  <a:srgbClr val="002060"/>
                </a:solidFill>
                <a:ea typeface="Calibri" panose="020F0502020204030204" pitchFamily="34" charset="0"/>
                <a:cs typeface="Arial" panose="020B0604020202020204" pitchFamily="34" charset="0"/>
              </a:rPr>
              <a:t>(</a:t>
            </a:r>
            <a:r>
              <a:rPr lang="en-US" sz="2800" dirty="0" err="1" smtClean="0">
                <a:solidFill>
                  <a:srgbClr val="002060"/>
                </a:solidFill>
                <a:ea typeface="Calibri" panose="020F0502020204030204" pitchFamily="34" charset="0"/>
                <a:cs typeface="Arial" panose="020B0604020202020204" pitchFamily="34" charset="0"/>
              </a:rPr>
              <a:t>Đông</a:t>
            </a:r>
            <a:r>
              <a:rPr lang="en-US" sz="2800" dirty="0" smtClean="0">
                <a:solidFill>
                  <a:srgbClr val="002060"/>
                </a:solidFill>
                <a:ea typeface="Calibri" panose="020F0502020204030204" pitchFamily="34" charset="0"/>
                <a:cs typeface="Arial" panose="020B0604020202020204" pitchFamily="34" charset="0"/>
              </a:rPr>
              <a:t> </a:t>
            </a:r>
            <a:r>
              <a:rPr lang="en-US" sz="2800" dirty="0" err="1" smtClean="0">
                <a:solidFill>
                  <a:srgbClr val="002060"/>
                </a:solidFill>
                <a:ea typeface="Calibri" panose="020F0502020204030204" pitchFamily="34" charset="0"/>
                <a:cs typeface="Arial" panose="020B0604020202020204" pitchFamily="34" charset="0"/>
              </a:rPr>
              <a:t>Anh</a:t>
            </a:r>
            <a:r>
              <a:rPr lang="en-US" sz="2800" dirty="0" smtClean="0">
                <a:solidFill>
                  <a:srgbClr val="002060"/>
                </a:solidFill>
                <a:ea typeface="Calibri" panose="020F0502020204030204" pitchFamily="34" charset="0"/>
                <a:cs typeface="Arial" panose="020B0604020202020204" pitchFamily="34" charset="0"/>
              </a:rPr>
              <a:t>, </a:t>
            </a:r>
            <a:r>
              <a:rPr lang="en-US" sz="2800" dirty="0" err="1" smtClean="0">
                <a:solidFill>
                  <a:srgbClr val="002060"/>
                </a:solidFill>
                <a:ea typeface="Calibri" panose="020F0502020204030204" pitchFamily="34" charset="0"/>
                <a:cs typeface="Arial" panose="020B0604020202020204" pitchFamily="34" charset="0"/>
              </a:rPr>
              <a:t>Hà</a:t>
            </a:r>
            <a:r>
              <a:rPr lang="en-US" sz="2800" dirty="0" smtClean="0">
                <a:solidFill>
                  <a:srgbClr val="002060"/>
                </a:solidFill>
                <a:ea typeface="Calibri" panose="020F0502020204030204" pitchFamily="34" charset="0"/>
                <a:cs typeface="Arial" panose="020B0604020202020204" pitchFamily="34" charset="0"/>
              </a:rPr>
              <a:t> </a:t>
            </a:r>
            <a:r>
              <a:rPr lang="en-US" sz="2800" dirty="0" err="1">
                <a:solidFill>
                  <a:srgbClr val="002060"/>
                </a:solidFill>
                <a:ea typeface="Calibri" panose="020F0502020204030204" pitchFamily="34" charset="0"/>
                <a:cs typeface="Arial" panose="020B0604020202020204" pitchFamily="34" charset="0"/>
              </a:rPr>
              <a:t>Nội</a:t>
            </a:r>
            <a:r>
              <a:rPr lang="en-US" sz="2800" dirty="0">
                <a:solidFill>
                  <a:srgbClr val="002060"/>
                </a:solidFill>
                <a:ea typeface="Calibri" panose="020F0502020204030204" pitchFamily="34" charset="0"/>
                <a:cs typeface="Arial" panose="020B0604020202020204" pitchFamily="34" charset="0"/>
              </a:rPr>
              <a:t>).</a:t>
            </a:r>
            <a:endParaRPr lang="en-US" sz="2800" dirty="0">
              <a:solidFill>
                <a:srgbClr val="002060"/>
              </a:solidFill>
              <a:ea typeface="Times New Roman" panose="02020603050405020304" pitchFamily="18" charset="0"/>
              <a:cs typeface="Arial" panose="020B0604020202020204" pitchFamily="34" charset="0"/>
            </a:endParaRPr>
          </a:p>
        </p:txBody>
      </p:sp>
      <p:pic>
        <p:nvPicPr>
          <p:cNvPr id="5" name="Picture 2" descr="Sử 6 -Bài 14- NƯỚC ÂU LẠC . - Chào mừng bạn đến với website của Đoàn Thị  Hồng Điệp">
            <a:extLst>
              <a:ext uri="{FF2B5EF4-FFF2-40B4-BE49-F238E27FC236}">
                <a16:creationId xmlns="" xmlns:a16="http://schemas.microsoft.com/office/drawing/2014/main" id="{B3F3486E-81A5-4A03-BFB8-1A0FCBBB2C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2645" y="1333975"/>
            <a:ext cx="6314497" cy="5102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109667"/>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241605" y="1256515"/>
            <a:ext cx="4967786" cy="577915"/>
          </a:xfrm>
          <a:prstGeom prst="rect">
            <a:avLst/>
          </a:prstGeom>
          <a:noFill/>
        </p:spPr>
        <p:txBody>
          <a:bodyPr wrap="square" rtlCol="0">
            <a:spAutoFit/>
          </a:bodyPr>
          <a:lstStyle/>
          <a:p>
            <a:pPr algn="ctr">
              <a:lnSpc>
                <a:spcPct val="125000"/>
              </a:lnSpc>
              <a:spcBef>
                <a:spcPts val="600"/>
              </a:spcBef>
              <a:spcAft>
                <a:spcPts val="600"/>
              </a:spcAft>
            </a:pPr>
            <a:r>
              <a:rPr lang="en-US" sz="2800" b="1" i="1" dirty="0" err="1">
                <a:solidFill>
                  <a:srgbClr val="C00000"/>
                </a:solidFill>
                <a:latin typeface="Cambria" panose="02040503050406030204" pitchFamily="18" charset="0"/>
                <a:ea typeface="Cambria" panose="02040503050406030204" pitchFamily="18" charset="0"/>
              </a:rPr>
              <a:t>Tổ</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chức</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nhà</a:t>
            </a:r>
            <a:r>
              <a:rPr lang="en-US" sz="2800" b="1" i="1" dirty="0">
                <a:solidFill>
                  <a:srgbClr val="C00000"/>
                </a:solidFill>
                <a:latin typeface="Cambria" panose="02040503050406030204" pitchFamily="18" charset="0"/>
                <a:ea typeface="Cambria" panose="02040503050406030204" pitchFamily="18" charset="0"/>
              </a:rPr>
              <a:t> </a:t>
            </a:r>
            <a:r>
              <a:rPr lang="en-US" sz="2800" b="1" i="1" dirty="0" err="1">
                <a:solidFill>
                  <a:srgbClr val="C00000"/>
                </a:solidFill>
                <a:latin typeface="Cambria" panose="02040503050406030204" pitchFamily="18" charset="0"/>
                <a:ea typeface="Cambria" panose="02040503050406030204" pitchFamily="18" charset="0"/>
              </a:rPr>
              <a:t>nước</a:t>
            </a:r>
            <a:endParaRPr lang="en-US" sz="2800" b="1" i="1" dirty="0">
              <a:solidFill>
                <a:srgbClr val="C00000"/>
              </a:solidFill>
              <a:latin typeface="Cambria" panose="02040503050406030204" pitchFamily="18" charset="0"/>
              <a:ea typeface="Cambria" panose="02040503050406030204" pitchFamily="18" charset="0"/>
            </a:endParaRPr>
          </a:p>
        </p:txBody>
      </p:sp>
      <p:sp>
        <p:nvSpPr>
          <p:cNvPr id="10" name="TextBox 9">
            <a:extLst>
              <a:ext uri="{FF2B5EF4-FFF2-40B4-BE49-F238E27FC236}">
                <a16:creationId xmlns="" xmlns:a16="http://schemas.microsoft.com/office/drawing/2014/main" id="{6B135B02-0AC9-44A7-B8F3-429ECCA93A01}"/>
              </a:ext>
            </a:extLst>
          </p:cNvPr>
          <p:cNvSpPr txBox="1"/>
          <p:nvPr/>
        </p:nvSpPr>
        <p:spPr>
          <a:xfrm>
            <a:off x="378372" y="2054619"/>
            <a:ext cx="6132787" cy="3785652"/>
          </a:xfrm>
          <a:prstGeom prst="rect">
            <a:avLst/>
          </a:prstGeom>
          <a:noFill/>
        </p:spPr>
        <p:txBody>
          <a:bodyPr wrap="square" rtlCol="0">
            <a:spAutoFit/>
          </a:bodyPr>
          <a:lstStyle/>
          <a:p>
            <a:pPr algn="just">
              <a:lnSpc>
                <a:spcPct val="125000"/>
              </a:lnSpc>
              <a:spcBef>
                <a:spcPts val="600"/>
              </a:spcBef>
              <a:spcAft>
                <a:spcPts val="600"/>
              </a:spcAft>
            </a:pP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Kinh</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đô</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Phong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Khê</a:t>
            </a:r>
            <a:r>
              <a:rPr lang="en-US" sz="2400" dirty="0">
                <a:solidFill>
                  <a:srgbClr val="002060"/>
                </a:solidFill>
                <a:latin typeface="Cambria" panose="02040503050406030204" pitchFamily="18" charset="0"/>
                <a:ea typeface="Cambria" panose="02040503050406030204" pitchFamily="18" charset="0"/>
              </a:rPr>
              <a:t> (nay </a:t>
            </a:r>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Loa, </a:t>
            </a:r>
            <a:r>
              <a:rPr lang="en-US" sz="2400" dirty="0" err="1">
                <a:solidFill>
                  <a:srgbClr val="002060"/>
                </a:solidFill>
                <a:latin typeface="Cambria" panose="02040503050406030204" pitchFamily="18" charset="0"/>
                <a:ea typeface="Cambria" panose="02040503050406030204" pitchFamily="18" charset="0"/>
              </a:rPr>
              <a:t>Đông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Anh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Hà</a:t>
            </a:r>
            <a:r>
              <a:rPr lang="en-US" sz="2400" dirty="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Nội</a:t>
            </a:r>
            <a:r>
              <a:rPr lang="en-US" sz="2400" dirty="0" smtClean="0">
                <a:solidFill>
                  <a:srgbClr val="002060"/>
                </a:solidFill>
                <a:latin typeface="Cambria" panose="02040503050406030204" pitchFamily="18" charset="0"/>
                <a:ea typeface="Cambria" panose="02040503050406030204" pitchFamily="18" charset="0"/>
              </a:rPr>
              <a:t>)</a:t>
            </a:r>
          </a:p>
          <a:p>
            <a:pPr algn="just">
              <a:lnSpc>
                <a:spcPct val="125000"/>
              </a:lnSpc>
              <a:spcBef>
                <a:spcPts val="600"/>
              </a:spcBef>
              <a:spcAft>
                <a:spcPts val="600"/>
              </a:spcAft>
            </a:pP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Phạm</a:t>
            </a:r>
            <a:r>
              <a:rPr lang="en-US" sz="2400" dirty="0" smtClean="0">
                <a:solidFill>
                  <a:srgbClr val="002060"/>
                </a:solidFill>
                <a:latin typeface="Cambria" panose="02040503050406030204" pitchFamily="18" charset="0"/>
                <a:ea typeface="Cambria" panose="02040503050406030204" pitchFamily="18" charset="0"/>
              </a:rPr>
              <a:t> </a:t>
            </a:r>
            <a:r>
              <a:rPr lang="en-US" sz="2400" dirty="0">
                <a:solidFill>
                  <a:srgbClr val="002060"/>
                </a:solidFill>
                <a:latin typeface="Cambria" panose="02040503050406030204" pitchFamily="18" charset="0"/>
                <a:ea typeface="Cambria" panose="02040503050406030204" pitchFamily="18" charset="0"/>
              </a:rPr>
              <a:t>vi: </a:t>
            </a:r>
            <a:r>
              <a:rPr lang="en-US" sz="2400" dirty="0" err="1">
                <a:solidFill>
                  <a:srgbClr val="002060"/>
                </a:solidFill>
                <a:latin typeface="Cambria" panose="02040503050406030204" pitchFamily="18" charset="0"/>
                <a:ea typeface="Cambria" panose="02040503050406030204" pitchFamily="18" charset="0"/>
              </a:rPr>
              <a:t>mở</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rộng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hơn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đất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nước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nhiều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endParaRPr lang="en-US" sz="2400" dirty="0">
              <a:solidFill>
                <a:srgbClr val="002060"/>
              </a:solidFill>
              <a:latin typeface="Cambria" panose="02040503050406030204" pitchFamily="18" charset="0"/>
              <a:ea typeface="Cambria" panose="02040503050406030204" pitchFamily="18" charset="0"/>
            </a:endParaRPr>
          </a:p>
          <a:p>
            <a:pPr algn="just">
              <a:lnSpc>
                <a:spcPct val="125000"/>
              </a:lnSpc>
              <a:spcBef>
                <a:spcPts val="600"/>
              </a:spcBef>
              <a:spcAft>
                <a:spcPts val="600"/>
              </a:spcAft>
            </a:pPr>
            <a:r>
              <a:rPr lang="en-US" sz="2400" dirty="0" smtClean="0">
                <a:solidFill>
                  <a:srgbClr val="002060"/>
                </a:solidFill>
                <a:latin typeface="Cambria" panose="02040503050406030204" pitchFamily="18" charset="0"/>
                <a:ea typeface="Cambria" panose="02040503050406030204" pitchFamily="18" charset="0"/>
              </a:rPr>
              <a:t>- </a:t>
            </a:r>
            <a:r>
              <a:rPr lang="en-US" sz="2400" dirty="0" err="1" smtClean="0">
                <a:solidFill>
                  <a:srgbClr val="002060"/>
                </a:solidFill>
                <a:latin typeface="Cambria" panose="02040503050406030204" pitchFamily="18" charset="0"/>
                <a:ea typeface="Cambria" panose="02040503050406030204" pitchFamily="18" charset="0"/>
              </a:rPr>
              <a:t>Tổ</a:t>
            </a:r>
            <a:r>
              <a:rPr lang="en-US" sz="2400" dirty="0" smtClean="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chức</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bộ</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máy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chặt</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chẽ</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hơn</a:t>
            </a:r>
            <a:r>
              <a:rPr lang="en-US" sz="2400" dirty="0">
                <a:solidFill>
                  <a:srgbClr val="002060"/>
                </a:solidFill>
                <a:latin typeface="Cambria" panose="02040503050406030204" pitchFamily="18" charset="0"/>
                <a:ea typeface="Cambria" panose="02040503050406030204" pitchFamily="18" charset="0"/>
              </a:rPr>
              <a:t> so </a:t>
            </a:r>
            <a:r>
              <a:rPr lang="en-US" sz="2400" dirty="0" err="1">
                <a:solidFill>
                  <a:srgbClr val="002060"/>
                </a:solidFill>
                <a:latin typeface="Cambria" panose="02040503050406030204" pitchFamily="18" charset="0"/>
                <a:ea typeface="Cambria" panose="02040503050406030204" pitchFamily="18" charset="0"/>
              </a:rPr>
              <a:t>với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thời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Văn</a:t>
            </a:r>
            <a:r>
              <a:rPr lang="en-US" sz="2400" dirty="0">
                <a:solidFill>
                  <a:srgbClr val="002060"/>
                </a:solidFill>
                <a:latin typeface="Cambria" panose="02040503050406030204" pitchFamily="18" charset="0"/>
                <a:ea typeface="Cambria" panose="02040503050406030204" pitchFamily="18" charset="0"/>
              </a:rPr>
              <a:t> Lang, </a:t>
            </a:r>
            <a:r>
              <a:rPr lang="en-US" sz="2400" dirty="0" err="1">
                <a:solidFill>
                  <a:srgbClr val="002060"/>
                </a:solidFill>
                <a:latin typeface="Cambria" panose="02040503050406030204" pitchFamily="18" charset="0"/>
                <a:ea typeface="Cambria" panose="02040503050406030204" pitchFamily="18" charset="0"/>
              </a:rPr>
              <a:t>có</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quân</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đội</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vũ</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khí</a:t>
            </a:r>
            <a:r>
              <a:rPr lang="en-US" sz="2400" dirty="0">
                <a:solidFill>
                  <a:srgbClr val="002060"/>
                </a:solidFill>
                <a:latin typeface="Cambria" panose="02040503050406030204" pitchFamily="18" charset="0"/>
                <a:ea typeface="Cambria" panose="02040503050406030204" pitchFamily="18" charset="0"/>
              </a:rPr>
              <a:t>.</a:t>
            </a:r>
          </a:p>
          <a:p>
            <a:pPr algn="just">
              <a:lnSpc>
                <a:spcPct val="125000"/>
              </a:lnSpc>
              <a:spcBef>
                <a:spcPts val="600"/>
              </a:spcBef>
              <a:spcAft>
                <a:spcPts val="600"/>
              </a:spcAft>
            </a:pPr>
            <a:r>
              <a:rPr lang="en-US" sz="2400" dirty="0" smtClean="0">
                <a:solidFill>
                  <a:srgbClr val="002060"/>
                </a:solidFill>
                <a:latin typeface="Cambria" panose="02040503050406030204" pitchFamily="18" charset="0"/>
                <a:ea typeface="Cambria" panose="02040503050406030204" pitchFamily="18" charset="0"/>
              </a:rPr>
              <a:t>- An </a:t>
            </a:r>
            <a:r>
              <a:rPr lang="en-US" sz="2400" dirty="0" err="1">
                <a:solidFill>
                  <a:srgbClr val="002060"/>
                </a:solidFill>
                <a:latin typeface="Cambria" panose="02040503050406030204" pitchFamily="18" charset="0"/>
                <a:ea typeface="Cambria" panose="02040503050406030204" pitchFamily="18" charset="0"/>
              </a:rPr>
              <a:t>Dương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Vương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cho</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xây</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dựng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thành</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Cổ</a:t>
            </a:r>
            <a:r>
              <a:rPr lang="en-US" sz="2400" dirty="0">
                <a:solidFill>
                  <a:srgbClr val="002060"/>
                </a:solidFill>
                <a:latin typeface="Cambria" panose="02040503050406030204" pitchFamily="18" charset="0"/>
                <a:ea typeface="Cambria" panose="02040503050406030204" pitchFamily="18" charset="0"/>
              </a:rPr>
              <a:t> Loa, </a:t>
            </a:r>
            <a:r>
              <a:rPr lang="en-US" sz="2400" dirty="0" err="1">
                <a:solidFill>
                  <a:srgbClr val="002060"/>
                </a:solidFill>
                <a:latin typeface="Cambria" panose="02040503050406030204" pitchFamily="18" charset="0"/>
                <a:ea typeface="Cambria" panose="02040503050406030204" pitchFamily="18" charset="0"/>
              </a:rPr>
              <a:t>là</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trung</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tâm</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Âu</a:t>
            </a:r>
            <a:r>
              <a:rPr lang="en-US" sz="2400" dirty="0">
                <a:solidFill>
                  <a:srgbClr val="002060"/>
                </a:solidFill>
                <a:latin typeface="Cambria" panose="02040503050406030204" pitchFamily="18" charset="0"/>
                <a:ea typeface="Cambria" panose="02040503050406030204" pitchFamily="18" charset="0"/>
              </a:rPr>
              <a:t> </a:t>
            </a:r>
            <a:r>
              <a:rPr lang="en-US" sz="2400" dirty="0" err="1">
                <a:solidFill>
                  <a:srgbClr val="002060"/>
                </a:solidFill>
                <a:latin typeface="Cambria" panose="02040503050406030204" pitchFamily="18" charset="0"/>
                <a:ea typeface="Cambria" panose="02040503050406030204" pitchFamily="18" charset="0"/>
              </a:rPr>
              <a:t>Lạc</a:t>
            </a:r>
            <a:endParaRPr lang="en-US" sz="2400"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 xmlns:a16="http://schemas.microsoft.com/office/drawing/2014/main" id="{D5CD2ECD-FA6E-4C0B-BBCA-B5FB06927780}"/>
              </a:ext>
            </a:extLst>
          </p:cNvPr>
          <p:cNvPicPr>
            <a:picLocks noChangeAspect="1"/>
          </p:cNvPicPr>
          <p:nvPr/>
        </p:nvPicPr>
        <p:blipFill>
          <a:blip r:embed="rId2"/>
          <a:stretch>
            <a:fillRect/>
          </a:stretch>
        </p:blipFill>
        <p:spPr>
          <a:xfrm>
            <a:off x="6752010" y="1256515"/>
            <a:ext cx="4932371" cy="476029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Tập tin:Âu Lạc.png – Wikipedia tiếng Việt">
            <a:extLst>
              <a:ext uri="{FF2B5EF4-FFF2-40B4-BE49-F238E27FC236}">
                <a16:creationId xmlns="" xmlns:a16="http://schemas.microsoft.com/office/drawing/2014/main" id="{8C52811B-664B-444F-AF37-EDB7E5E91D2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872" b="22323"/>
          <a:stretch/>
        </p:blipFill>
        <p:spPr bwMode="auto">
          <a:xfrm>
            <a:off x="378372" y="474278"/>
            <a:ext cx="1215718" cy="15644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506065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5">
            <a:extLst>
              <a:ext uri="{FF2B5EF4-FFF2-40B4-BE49-F238E27FC236}">
                <a16:creationId xmlns="" xmlns:a16="http://schemas.microsoft.com/office/drawing/2014/main" id="{9957108B-6419-419D-927B-B3B36EE2152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9489" y="4990819"/>
            <a:ext cx="1856935" cy="1559601"/>
          </a:xfrm>
          <a:prstGeom prst="rect">
            <a:avLst/>
          </a:prstGeom>
        </p:spPr>
      </p:pic>
      <p:pic>
        <p:nvPicPr>
          <p:cNvPr id="2049" name="Picture 3" descr="The 60s Official Site - Did You Know?">
            <a:extLst>
              <a:ext uri="{FF2B5EF4-FFF2-40B4-BE49-F238E27FC236}">
                <a16:creationId xmlns="" xmlns:a16="http://schemas.microsoft.com/office/drawing/2014/main" id="{D0C26300-6BF4-4F1C-9CF6-D93AF941C9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738656">
            <a:off x="9547565" y="4533692"/>
            <a:ext cx="1973841" cy="197766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166424" y="693682"/>
            <a:ext cx="7126014" cy="769441"/>
          </a:xfrm>
          <a:prstGeom prst="rect">
            <a:avLst/>
          </a:prstGeom>
          <a:noFill/>
        </p:spPr>
        <p:txBody>
          <a:bodyPr wrap="square" rtlCol="0">
            <a:spAutoFit/>
          </a:bodyPr>
          <a:lstStyle/>
          <a:p>
            <a:pPr algn="ctr"/>
            <a:r>
              <a:rPr lang="en-US" sz="4400" b="1" i="1" dirty="0" err="1" smtClean="0">
                <a:solidFill>
                  <a:srgbClr val="FF0000"/>
                </a:solidFill>
              </a:rPr>
              <a:t>Em</a:t>
            </a:r>
            <a:r>
              <a:rPr lang="en-US" sz="4400" b="1" i="1" dirty="0" smtClean="0">
                <a:solidFill>
                  <a:srgbClr val="FF0000"/>
                </a:solidFill>
              </a:rPr>
              <a:t> </a:t>
            </a:r>
            <a:r>
              <a:rPr lang="en-US" sz="4400" b="1" i="1" dirty="0" err="1" smtClean="0">
                <a:solidFill>
                  <a:srgbClr val="FF0000"/>
                </a:solidFill>
              </a:rPr>
              <a:t>có</a:t>
            </a:r>
            <a:r>
              <a:rPr lang="en-US" sz="4400" b="1" i="1" dirty="0" smtClean="0">
                <a:solidFill>
                  <a:srgbClr val="FF0000"/>
                </a:solidFill>
              </a:rPr>
              <a:t> </a:t>
            </a:r>
            <a:r>
              <a:rPr lang="en-US" sz="4400" b="1" i="1" dirty="0" err="1" smtClean="0">
                <a:solidFill>
                  <a:srgbClr val="FF0000"/>
                </a:solidFill>
              </a:rPr>
              <a:t>biết</a:t>
            </a:r>
            <a:r>
              <a:rPr lang="en-US" sz="4400" b="1" i="1" dirty="0" smtClean="0">
                <a:solidFill>
                  <a:srgbClr val="FF0000"/>
                </a:solidFill>
              </a:rPr>
              <a:t>?</a:t>
            </a:r>
            <a:endParaRPr lang="en-US" sz="4400" b="1" i="1" dirty="0">
              <a:solidFill>
                <a:srgbClr val="FF0000"/>
              </a:solidFill>
            </a:endParaRPr>
          </a:p>
        </p:txBody>
      </p:sp>
      <p:sp>
        <p:nvSpPr>
          <p:cNvPr id="4" name="TextBox 3"/>
          <p:cNvSpPr txBox="1"/>
          <p:nvPr/>
        </p:nvSpPr>
        <p:spPr>
          <a:xfrm>
            <a:off x="536028" y="1497724"/>
            <a:ext cx="11004331" cy="2862322"/>
          </a:xfrm>
          <a:prstGeom prst="rect">
            <a:avLst/>
          </a:prstGeom>
          <a:noFill/>
        </p:spPr>
        <p:txBody>
          <a:bodyPr wrap="square" rtlCol="0">
            <a:spAutoFit/>
          </a:bodyPr>
          <a:lstStyle/>
          <a:p>
            <a:pPr algn="just"/>
            <a:r>
              <a:rPr lang="en-US" sz="3600" dirty="0" err="1" smtClean="0">
                <a:solidFill>
                  <a:srgbClr val="0000CC"/>
                </a:solidFill>
              </a:rPr>
              <a:t>Mộ</a:t>
            </a:r>
            <a:r>
              <a:rPr lang="en-US" sz="3600" dirty="0" smtClean="0">
                <a:solidFill>
                  <a:srgbClr val="0000CC"/>
                </a:solidFill>
              </a:rPr>
              <a:t> </a:t>
            </a:r>
            <a:r>
              <a:rPr lang="en-US" sz="3600" dirty="0" err="1" smtClean="0">
                <a:solidFill>
                  <a:srgbClr val="0000CC"/>
                </a:solidFill>
              </a:rPr>
              <a:t>thuyền</a:t>
            </a:r>
            <a:r>
              <a:rPr lang="en-US" sz="3600" dirty="0" smtClean="0">
                <a:solidFill>
                  <a:srgbClr val="0000CC"/>
                </a:solidFill>
              </a:rPr>
              <a:t> </a:t>
            </a:r>
            <a:r>
              <a:rPr lang="en-US" sz="3600" dirty="0" err="1" smtClean="0">
                <a:solidFill>
                  <a:srgbClr val="0000CC"/>
                </a:solidFill>
              </a:rPr>
              <a:t>Việt</a:t>
            </a:r>
            <a:r>
              <a:rPr lang="en-US" sz="3600" dirty="0" smtClean="0">
                <a:solidFill>
                  <a:srgbClr val="0000CC"/>
                </a:solidFill>
              </a:rPr>
              <a:t> </a:t>
            </a:r>
            <a:r>
              <a:rPr lang="en-US" sz="3600" dirty="0" err="1" smtClean="0">
                <a:solidFill>
                  <a:srgbClr val="0000CC"/>
                </a:solidFill>
              </a:rPr>
              <a:t>Khê</a:t>
            </a:r>
            <a:r>
              <a:rPr lang="en-US" sz="3600" dirty="0" smtClean="0">
                <a:solidFill>
                  <a:srgbClr val="0000CC"/>
                </a:solidFill>
              </a:rPr>
              <a:t> </a:t>
            </a:r>
            <a:r>
              <a:rPr lang="en-US" sz="3600" dirty="0" err="1" smtClean="0">
                <a:solidFill>
                  <a:srgbClr val="0000CC"/>
                </a:solidFill>
              </a:rPr>
              <a:t>được</a:t>
            </a:r>
            <a:r>
              <a:rPr lang="en-US" sz="3600" dirty="0" smtClean="0">
                <a:solidFill>
                  <a:srgbClr val="0000CC"/>
                </a:solidFill>
              </a:rPr>
              <a:t> </a:t>
            </a:r>
            <a:r>
              <a:rPr lang="en-US" sz="3600" dirty="0" err="1" smtClean="0">
                <a:solidFill>
                  <a:srgbClr val="0000CC"/>
                </a:solidFill>
              </a:rPr>
              <a:t>phát</a:t>
            </a:r>
            <a:r>
              <a:rPr lang="en-US" sz="3600" dirty="0" smtClean="0">
                <a:solidFill>
                  <a:srgbClr val="0000CC"/>
                </a:solidFill>
              </a:rPr>
              <a:t> </a:t>
            </a:r>
            <a:r>
              <a:rPr lang="en-US" sz="3600" dirty="0" err="1" smtClean="0">
                <a:solidFill>
                  <a:srgbClr val="0000CC"/>
                </a:solidFill>
              </a:rPr>
              <a:t>hiện</a:t>
            </a:r>
            <a:r>
              <a:rPr lang="en-US" sz="3600" dirty="0" smtClean="0">
                <a:solidFill>
                  <a:srgbClr val="0000CC"/>
                </a:solidFill>
              </a:rPr>
              <a:t> </a:t>
            </a:r>
            <a:r>
              <a:rPr lang="en-US" sz="3600" dirty="0" err="1" smtClean="0">
                <a:solidFill>
                  <a:srgbClr val="0000CC"/>
                </a:solidFill>
              </a:rPr>
              <a:t>tại</a:t>
            </a:r>
            <a:r>
              <a:rPr lang="en-US" sz="3600" dirty="0" smtClean="0">
                <a:solidFill>
                  <a:srgbClr val="0000CC"/>
                </a:solidFill>
              </a:rPr>
              <a:t> </a:t>
            </a:r>
            <a:r>
              <a:rPr lang="en-US" sz="3600" dirty="0" err="1" smtClean="0">
                <a:solidFill>
                  <a:srgbClr val="0000CC"/>
                </a:solidFill>
              </a:rPr>
              <a:t>xã</a:t>
            </a:r>
            <a:r>
              <a:rPr lang="en-US" sz="3600" dirty="0" smtClean="0">
                <a:solidFill>
                  <a:srgbClr val="0000CC"/>
                </a:solidFill>
              </a:rPr>
              <a:t> </a:t>
            </a:r>
            <a:r>
              <a:rPr lang="en-US" sz="3600" dirty="0" err="1" smtClean="0">
                <a:solidFill>
                  <a:srgbClr val="0000CC"/>
                </a:solidFill>
              </a:rPr>
              <a:t>Phù</a:t>
            </a:r>
            <a:r>
              <a:rPr lang="en-US" sz="3600" dirty="0" smtClean="0">
                <a:solidFill>
                  <a:srgbClr val="0000CC"/>
                </a:solidFill>
              </a:rPr>
              <a:t> </a:t>
            </a:r>
            <a:r>
              <a:rPr lang="en-US" sz="3600" dirty="0" err="1" smtClean="0">
                <a:solidFill>
                  <a:srgbClr val="0000CC"/>
                </a:solidFill>
              </a:rPr>
              <a:t>Ninh</a:t>
            </a:r>
            <a:r>
              <a:rPr lang="en-US" sz="3600" dirty="0" smtClean="0">
                <a:solidFill>
                  <a:srgbClr val="0000CC"/>
                </a:solidFill>
              </a:rPr>
              <a:t>, </a:t>
            </a:r>
            <a:r>
              <a:rPr lang="en-US" sz="3600" dirty="0" err="1" smtClean="0">
                <a:solidFill>
                  <a:srgbClr val="0000CC"/>
                </a:solidFill>
              </a:rPr>
              <a:t>huyện</a:t>
            </a:r>
            <a:r>
              <a:rPr lang="en-US" sz="3600" dirty="0" smtClean="0">
                <a:solidFill>
                  <a:srgbClr val="0000CC"/>
                </a:solidFill>
              </a:rPr>
              <a:t> </a:t>
            </a:r>
            <a:r>
              <a:rPr lang="en-US" sz="3600" dirty="0" err="1" smtClean="0">
                <a:solidFill>
                  <a:srgbClr val="0000CC"/>
                </a:solidFill>
              </a:rPr>
              <a:t>Thủy</a:t>
            </a:r>
            <a:r>
              <a:rPr lang="en-US" sz="3600" dirty="0" smtClean="0">
                <a:solidFill>
                  <a:srgbClr val="0000CC"/>
                </a:solidFill>
              </a:rPr>
              <a:t> </a:t>
            </a:r>
            <a:r>
              <a:rPr lang="en-US" sz="3600" dirty="0" err="1" smtClean="0">
                <a:solidFill>
                  <a:srgbClr val="0000CC"/>
                </a:solidFill>
              </a:rPr>
              <a:t>Nguyên</a:t>
            </a:r>
            <a:r>
              <a:rPr lang="en-US" sz="3600" dirty="0" smtClean="0">
                <a:solidFill>
                  <a:srgbClr val="0000CC"/>
                </a:solidFill>
              </a:rPr>
              <a:t> (</a:t>
            </a:r>
            <a:r>
              <a:rPr lang="en-US" sz="3600" dirty="0" err="1" smtClean="0">
                <a:solidFill>
                  <a:srgbClr val="0000CC"/>
                </a:solidFill>
              </a:rPr>
              <a:t>thành</a:t>
            </a:r>
            <a:r>
              <a:rPr lang="en-US" sz="3600" dirty="0" smtClean="0">
                <a:solidFill>
                  <a:srgbClr val="0000CC"/>
                </a:solidFill>
              </a:rPr>
              <a:t> </a:t>
            </a:r>
            <a:r>
              <a:rPr lang="en-US" sz="3600" dirty="0" err="1" smtClean="0">
                <a:solidFill>
                  <a:srgbClr val="0000CC"/>
                </a:solidFill>
              </a:rPr>
              <a:t>phố</a:t>
            </a:r>
            <a:r>
              <a:rPr lang="en-US" sz="3600" dirty="0" smtClean="0">
                <a:solidFill>
                  <a:srgbClr val="0000CC"/>
                </a:solidFill>
              </a:rPr>
              <a:t> </a:t>
            </a:r>
            <a:r>
              <a:rPr lang="en-US" sz="3600" dirty="0" err="1" smtClean="0">
                <a:solidFill>
                  <a:srgbClr val="0000CC"/>
                </a:solidFill>
              </a:rPr>
              <a:t>Hải</a:t>
            </a:r>
            <a:r>
              <a:rPr lang="en-US" sz="3600" dirty="0" smtClean="0">
                <a:solidFill>
                  <a:srgbClr val="0000CC"/>
                </a:solidFill>
              </a:rPr>
              <a:t> </a:t>
            </a:r>
            <a:r>
              <a:rPr lang="en-US" sz="3600" dirty="0" err="1" smtClean="0">
                <a:solidFill>
                  <a:srgbClr val="0000CC"/>
                </a:solidFill>
              </a:rPr>
              <a:t>Phòng</a:t>
            </a:r>
            <a:r>
              <a:rPr lang="en-US" sz="3600" dirty="0" smtClean="0">
                <a:solidFill>
                  <a:srgbClr val="0000CC"/>
                </a:solidFill>
              </a:rPr>
              <a:t>) </a:t>
            </a:r>
            <a:r>
              <a:rPr lang="en-US" sz="3600" dirty="0" err="1" smtClean="0">
                <a:solidFill>
                  <a:srgbClr val="0000CC"/>
                </a:solidFill>
              </a:rPr>
              <a:t>năm</a:t>
            </a:r>
            <a:r>
              <a:rPr lang="en-US" sz="3600" dirty="0" smtClean="0">
                <a:solidFill>
                  <a:srgbClr val="0000CC"/>
                </a:solidFill>
              </a:rPr>
              <a:t> 1961, </a:t>
            </a:r>
            <a:r>
              <a:rPr lang="en-US" sz="3600" dirty="0" err="1" smtClean="0">
                <a:solidFill>
                  <a:srgbClr val="0000CC"/>
                </a:solidFill>
              </a:rPr>
              <a:t>thuộc</a:t>
            </a:r>
            <a:r>
              <a:rPr lang="en-US" sz="3600" dirty="0" smtClean="0">
                <a:solidFill>
                  <a:srgbClr val="0000CC"/>
                </a:solidFill>
              </a:rPr>
              <a:t> </a:t>
            </a:r>
            <a:r>
              <a:rPr lang="en-US" sz="3600" dirty="0" err="1" smtClean="0">
                <a:solidFill>
                  <a:srgbClr val="0000CC"/>
                </a:solidFill>
              </a:rPr>
              <a:t>văn</a:t>
            </a:r>
            <a:r>
              <a:rPr lang="en-US" sz="3600" dirty="0" smtClean="0">
                <a:solidFill>
                  <a:srgbClr val="0000CC"/>
                </a:solidFill>
              </a:rPr>
              <a:t> </a:t>
            </a:r>
            <a:r>
              <a:rPr lang="en-US" sz="3600" dirty="0" err="1" smtClean="0">
                <a:solidFill>
                  <a:srgbClr val="0000CC"/>
                </a:solidFill>
              </a:rPr>
              <a:t>hóa</a:t>
            </a:r>
            <a:r>
              <a:rPr lang="en-US" sz="3600" dirty="0" smtClean="0">
                <a:solidFill>
                  <a:srgbClr val="0000CC"/>
                </a:solidFill>
              </a:rPr>
              <a:t> </a:t>
            </a:r>
            <a:r>
              <a:rPr lang="en-US" sz="3600" dirty="0" err="1" smtClean="0">
                <a:solidFill>
                  <a:srgbClr val="0000CC"/>
                </a:solidFill>
              </a:rPr>
              <a:t>Đông</a:t>
            </a:r>
            <a:r>
              <a:rPr lang="en-US" sz="3600" dirty="0" smtClean="0">
                <a:solidFill>
                  <a:srgbClr val="0000CC"/>
                </a:solidFill>
              </a:rPr>
              <a:t> </a:t>
            </a:r>
            <a:r>
              <a:rPr lang="en-US" sz="3600" dirty="0" err="1" smtClean="0">
                <a:solidFill>
                  <a:srgbClr val="0000CC"/>
                </a:solidFill>
              </a:rPr>
              <a:t>Sơn</a:t>
            </a:r>
            <a:r>
              <a:rPr lang="en-US" sz="3600" dirty="0" smtClean="0">
                <a:solidFill>
                  <a:srgbClr val="0000CC"/>
                </a:solidFill>
              </a:rPr>
              <a:t>. </a:t>
            </a:r>
            <a:r>
              <a:rPr lang="en-US" sz="3600" dirty="0" err="1" smtClean="0">
                <a:solidFill>
                  <a:srgbClr val="0000CC"/>
                </a:solidFill>
              </a:rPr>
              <a:t>Quan</a:t>
            </a:r>
            <a:r>
              <a:rPr lang="en-US" sz="3600" dirty="0" smtClean="0">
                <a:solidFill>
                  <a:srgbClr val="0000CC"/>
                </a:solidFill>
              </a:rPr>
              <a:t> </a:t>
            </a:r>
            <a:r>
              <a:rPr lang="en-US" sz="3600" dirty="0" err="1" smtClean="0">
                <a:solidFill>
                  <a:srgbClr val="0000CC"/>
                </a:solidFill>
              </a:rPr>
              <a:t>tài</a:t>
            </a:r>
            <a:r>
              <a:rPr lang="en-US" sz="3600" dirty="0" smtClean="0">
                <a:solidFill>
                  <a:srgbClr val="0000CC"/>
                </a:solidFill>
              </a:rPr>
              <a:t> </a:t>
            </a:r>
            <a:r>
              <a:rPr lang="en-US" sz="3600" dirty="0" err="1" smtClean="0">
                <a:solidFill>
                  <a:srgbClr val="0000CC"/>
                </a:solidFill>
              </a:rPr>
              <a:t>làm</a:t>
            </a:r>
            <a:r>
              <a:rPr lang="en-US" sz="3600" dirty="0" smtClean="0">
                <a:solidFill>
                  <a:srgbClr val="0000CC"/>
                </a:solidFill>
              </a:rPr>
              <a:t> </a:t>
            </a:r>
            <a:r>
              <a:rPr lang="en-US" sz="3600" dirty="0" err="1" smtClean="0">
                <a:solidFill>
                  <a:srgbClr val="0000CC"/>
                </a:solidFill>
              </a:rPr>
              <a:t>bằng</a:t>
            </a:r>
            <a:r>
              <a:rPr lang="en-US" sz="3600" dirty="0" smtClean="0">
                <a:solidFill>
                  <a:srgbClr val="0000CC"/>
                </a:solidFill>
              </a:rPr>
              <a:t> </a:t>
            </a:r>
            <a:r>
              <a:rPr lang="en-US" sz="3600" dirty="0" err="1" smtClean="0">
                <a:solidFill>
                  <a:srgbClr val="0000CC"/>
                </a:solidFill>
              </a:rPr>
              <a:t>thân</a:t>
            </a:r>
            <a:r>
              <a:rPr lang="en-US" sz="3600" dirty="0" smtClean="0">
                <a:solidFill>
                  <a:srgbClr val="0000CC"/>
                </a:solidFill>
              </a:rPr>
              <a:t> </a:t>
            </a:r>
            <a:r>
              <a:rPr lang="en-US" sz="3600" dirty="0" err="1" smtClean="0">
                <a:solidFill>
                  <a:srgbClr val="0000CC"/>
                </a:solidFill>
              </a:rPr>
              <a:t>cây</a:t>
            </a:r>
            <a:r>
              <a:rPr lang="en-US" sz="3600" dirty="0" smtClean="0">
                <a:solidFill>
                  <a:srgbClr val="0000CC"/>
                </a:solidFill>
              </a:rPr>
              <a:t> </a:t>
            </a:r>
            <a:r>
              <a:rPr lang="en-US" sz="3600" dirty="0" err="1" smtClean="0">
                <a:solidFill>
                  <a:srgbClr val="0000CC"/>
                </a:solidFill>
              </a:rPr>
              <a:t>gỗ</a:t>
            </a:r>
            <a:r>
              <a:rPr lang="en-US" sz="3600" dirty="0" smtClean="0">
                <a:solidFill>
                  <a:srgbClr val="0000CC"/>
                </a:solidFill>
              </a:rPr>
              <a:t> </a:t>
            </a:r>
            <a:r>
              <a:rPr lang="en-US" sz="3600" dirty="0" err="1" smtClean="0">
                <a:solidFill>
                  <a:srgbClr val="0000CC"/>
                </a:solidFill>
              </a:rPr>
              <a:t>lim</a:t>
            </a:r>
            <a:r>
              <a:rPr lang="en-US" sz="3600" dirty="0" smtClean="0">
                <a:solidFill>
                  <a:srgbClr val="0000CC"/>
                </a:solidFill>
              </a:rPr>
              <a:t> </a:t>
            </a:r>
            <a:r>
              <a:rPr lang="en-US" sz="3600" dirty="0" err="1" smtClean="0">
                <a:solidFill>
                  <a:srgbClr val="0000CC"/>
                </a:solidFill>
              </a:rPr>
              <a:t>khoét</a:t>
            </a:r>
            <a:r>
              <a:rPr lang="en-US" sz="3600" dirty="0" smtClean="0">
                <a:solidFill>
                  <a:srgbClr val="0000CC"/>
                </a:solidFill>
              </a:rPr>
              <a:t> </a:t>
            </a:r>
            <a:r>
              <a:rPr lang="en-US" sz="3600" dirty="0" err="1" smtClean="0">
                <a:solidFill>
                  <a:srgbClr val="0000CC"/>
                </a:solidFill>
              </a:rPr>
              <a:t>rỗng</a:t>
            </a:r>
            <a:r>
              <a:rPr lang="en-US" sz="3600" dirty="0" smtClean="0">
                <a:solidFill>
                  <a:srgbClr val="0000CC"/>
                </a:solidFill>
              </a:rPr>
              <a:t>, </a:t>
            </a:r>
            <a:r>
              <a:rPr lang="en-US" sz="3600" dirty="0" err="1" smtClean="0">
                <a:solidFill>
                  <a:srgbClr val="0000CC"/>
                </a:solidFill>
              </a:rPr>
              <a:t>bên</a:t>
            </a:r>
            <a:r>
              <a:rPr lang="en-US" sz="3600" dirty="0" smtClean="0">
                <a:solidFill>
                  <a:srgbClr val="0000CC"/>
                </a:solidFill>
              </a:rPr>
              <a:t> </a:t>
            </a:r>
            <a:r>
              <a:rPr lang="en-US" sz="3600" dirty="0" err="1" smtClean="0">
                <a:solidFill>
                  <a:srgbClr val="0000CC"/>
                </a:solidFill>
              </a:rPr>
              <a:t>trong</a:t>
            </a:r>
            <a:r>
              <a:rPr lang="en-US" sz="3600" dirty="0" smtClean="0">
                <a:solidFill>
                  <a:srgbClr val="0000CC"/>
                </a:solidFill>
              </a:rPr>
              <a:t> </a:t>
            </a:r>
            <a:r>
              <a:rPr lang="en-US" sz="3600" dirty="0" err="1" smtClean="0">
                <a:solidFill>
                  <a:srgbClr val="0000CC"/>
                </a:solidFill>
              </a:rPr>
              <a:t>chứa</a:t>
            </a:r>
            <a:r>
              <a:rPr lang="en-US" sz="3600" dirty="0" smtClean="0">
                <a:solidFill>
                  <a:srgbClr val="0000CC"/>
                </a:solidFill>
              </a:rPr>
              <a:t> </a:t>
            </a:r>
            <a:r>
              <a:rPr lang="en-US" sz="3600" dirty="0" err="1" smtClean="0">
                <a:solidFill>
                  <a:srgbClr val="0000CC"/>
                </a:solidFill>
              </a:rPr>
              <a:t>hơn</a:t>
            </a:r>
            <a:r>
              <a:rPr lang="en-US" sz="3600" dirty="0" smtClean="0">
                <a:solidFill>
                  <a:srgbClr val="0000CC"/>
                </a:solidFill>
              </a:rPr>
              <a:t> 100 </a:t>
            </a:r>
            <a:r>
              <a:rPr lang="en-US" sz="3600" dirty="0" err="1" smtClean="0">
                <a:solidFill>
                  <a:srgbClr val="0000CC"/>
                </a:solidFill>
              </a:rPr>
              <a:t>đồ</a:t>
            </a:r>
            <a:r>
              <a:rPr lang="en-US" sz="3600" dirty="0" smtClean="0">
                <a:solidFill>
                  <a:srgbClr val="0000CC"/>
                </a:solidFill>
              </a:rPr>
              <a:t> </a:t>
            </a:r>
            <a:r>
              <a:rPr lang="en-US" sz="3600" dirty="0" err="1" smtClean="0">
                <a:solidFill>
                  <a:srgbClr val="0000CC"/>
                </a:solidFill>
              </a:rPr>
              <a:t>vật</a:t>
            </a:r>
            <a:r>
              <a:rPr lang="en-US" sz="3600" dirty="0" smtClean="0">
                <a:solidFill>
                  <a:srgbClr val="0000CC"/>
                </a:solidFill>
              </a:rPr>
              <a:t> </a:t>
            </a:r>
            <a:r>
              <a:rPr lang="en-US" sz="3600" dirty="0" err="1" smtClean="0">
                <a:solidFill>
                  <a:srgbClr val="0000CC"/>
                </a:solidFill>
              </a:rPr>
              <a:t>chôn</a:t>
            </a:r>
            <a:r>
              <a:rPr lang="en-US" sz="3600" dirty="0" smtClean="0">
                <a:solidFill>
                  <a:srgbClr val="0000CC"/>
                </a:solidFill>
              </a:rPr>
              <a:t> </a:t>
            </a:r>
            <a:r>
              <a:rPr lang="en-US" sz="3600" dirty="0" err="1" smtClean="0">
                <a:solidFill>
                  <a:srgbClr val="0000CC"/>
                </a:solidFill>
              </a:rPr>
              <a:t>theo</a:t>
            </a:r>
            <a:r>
              <a:rPr lang="en-US" sz="3600" dirty="0" smtClean="0">
                <a:solidFill>
                  <a:srgbClr val="0000CC"/>
                </a:solidFill>
              </a:rPr>
              <a:t> </a:t>
            </a:r>
            <a:r>
              <a:rPr lang="en-US" sz="3600" dirty="0" err="1" smtClean="0">
                <a:solidFill>
                  <a:srgbClr val="0000CC"/>
                </a:solidFill>
              </a:rPr>
              <a:t>người</a:t>
            </a:r>
            <a:r>
              <a:rPr lang="en-US" sz="3600" dirty="0" smtClean="0">
                <a:solidFill>
                  <a:srgbClr val="0000CC"/>
                </a:solidFill>
              </a:rPr>
              <a:t> </a:t>
            </a:r>
            <a:r>
              <a:rPr lang="en-US" sz="3600" dirty="0" err="1" smtClean="0">
                <a:solidFill>
                  <a:srgbClr val="0000CC"/>
                </a:solidFill>
              </a:rPr>
              <a:t>chết</a:t>
            </a:r>
            <a:r>
              <a:rPr lang="en-US" sz="3600" dirty="0" smtClean="0">
                <a:solidFill>
                  <a:srgbClr val="0000CC"/>
                </a:solidFill>
              </a:rPr>
              <a:t>, </a:t>
            </a:r>
            <a:r>
              <a:rPr lang="en-US" sz="3600" dirty="0" err="1" smtClean="0">
                <a:solidFill>
                  <a:srgbClr val="0000CC"/>
                </a:solidFill>
              </a:rPr>
              <a:t>gồm</a:t>
            </a:r>
            <a:r>
              <a:rPr lang="en-US" sz="3600" dirty="0" smtClean="0">
                <a:solidFill>
                  <a:srgbClr val="0000CC"/>
                </a:solidFill>
              </a:rPr>
              <a:t>: </a:t>
            </a:r>
            <a:r>
              <a:rPr lang="en-US" sz="3600" dirty="0" err="1" smtClean="0">
                <a:solidFill>
                  <a:srgbClr val="0000CC"/>
                </a:solidFill>
              </a:rPr>
              <a:t>đồ</a:t>
            </a:r>
            <a:r>
              <a:rPr lang="en-US" sz="3600" dirty="0" smtClean="0">
                <a:solidFill>
                  <a:srgbClr val="0000CC"/>
                </a:solidFill>
              </a:rPr>
              <a:t> </a:t>
            </a:r>
            <a:r>
              <a:rPr lang="en-US" sz="3600" dirty="0" err="1" smtClean="0">
                <a:solidFill>
                  <a:srgbClr val="0000CC"/>
                </a:solidFill>
              </a:rPr>
              <a:t>dùng</a:t>
            </a:r>
            <a:r>
              <a:rPr lang="en-US" sz="3600" dirty="0" smtClean="0">
                <a:solidFill>
                  <a:srgbClr val="0000CC"/>
                </a:solidFill>
              </a:rPr>
              <a:t> </a:t>
            </a:r>
            <a:r>
              <a:rPr lang="en-US" sz="3600" dirty="0" err="1" smtClean="0">
                <a:solidFill>
                  <a:srgbClr val="0000CC"/>
                </a:solidFill>
              </a:rPr>
              <a:t>sinh</a:t>
            </a:r>
            <a:r>
              <a:rPr lang="en-US" sz="3600" dirty="0" smtClean="0">
                <a:solidFill>
                  <a:srgbClr val="0000CC"/>
                </a:solidFill>
              </a:rPr>
              <a:t> </a:t>
            </a:r>
            <a:r>
              <a:rPr lang="en-US" sz="3600" dirty="0" err="1" smtClean="0">
                <a:solidFill>
                  <a:srgbClr val="0000CC"/>
                </a:solidFill>
              </a:rPr>
              <a:t>hoạt</a:t>
            </a:r>
            <a:r>
              <a:rPr lang="en-US" sz="3600" dirty="0" smtClean="0">
                <a:solidFill>
                  <a:srgbClr val="0000CC"/>
                </a:solidFill>
              </a:rPr>
              <a:t>, </a:t>
            </a:r>
            <a:r>
              <a:rPr lang="en-US" sz="3600" dirty="0" err="1" smtClean="0">
                <a:solidFill>
                  <a:srgbClr val="0000CC"/>
                </a:solidFill>
              </a:rPr>
              <a:t>vũ</a:t>
            </a:r>
            <a:r>
              <a:rPr lang="en-US" sz="3600" dirty="0" smtClean="0">
                <a:solidFill>
                  <a:srgbClr val="0000CC"/>
                </a:solidFill>
              </a:rPr>
              <a:t> </a:t>
            </a:r>
            <a:r>
              <a:rPr lang="en-US" sz="3600" dirty="0" err="1" smtClean="0">
                <a:solidFill>
                  <a:srgbClr val="0000CC"/>
                </a:solidFill>
              </a:rPr>
              <a:t>khí</a:t>
            </a:r>
            <a:r>
              <a:rPr lang="en-US" sz="3600" dirty="0" smtClean="0">
                <a:solidFill>
                  <a:srgbClr val="0000CC"/>
                </a:solidFill>
              </a:rPr>
              <a:t>, </a:t>
            </a:r>
            <a:r>
              <a:rPr lang="en-US" sz="3600" dirty="0" err="1" smtClean="0">
                <a:solidFill>
                  <a:srgbClr val="0000CC"/>
                </a:solidFill>
              </a:rPr>
              <a:t>nhạc</a:t>
            </a:r>
            <a:r>
              <a:rPr lang="en-US" sz="3600" dirty="0" smtClean="0">
                <a:solidFill>
                  <a:srgbClr val="0000CC"/>
                </a:solidFill>
              </a:rPr>
              <a:t> </a:t>
            </a:r>
            <a:r>
              <a:rPr lang="en-US" sz="3600" dirty="0" err="1" smtClean="0">
                <a:solidFill>
                  <a:srgbClr val="0000CC"/>
                </a:solidFill>
              </a:rPr>
              <a:t>cụ</a:t>
            </a:r>
            <a:r>
              <a:rPr lang="en-US" sz="3600" dirty="0" smtClean="0">
                <a:solidFill>
                  <a:srgbClr val="0000CC"/>
                </a:solidFill>
              </a:rPr>
              <a:t>.</a:t>
            </a:r>
            <a:endParaRPr lang="en-US" sz="3600" dirty="0">
              <a:solidFill>
                <a:srgbClr val="0000CC"/>
              </a:solidFill>
            </a:endParaRPr>
          </a:p>
        </p:txBody>
      </p:sp>
    </p:spTree>
    <p:extLst>
      <p:ext uri="{BB962C8B-B14F-4D97-AF65-F5344CB8AC3E}">
        <p14:creationId xmlns:p14="http://schemas.microsoft.com/office/powerpoint/2010/main" val="293970109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srcRect r="6947"/>
          <a:stretch/>
        </p:blipFill>
        <p:spPr>
          <a:xfrm>
            <a:off x="9813785" y="356590"/>
            <a:ext cx="1963382" cy="2093845"/>
          </a:xfrm>
          <a:prstGeom prst="rect">
            <a:avLst/>
          </a:prstGeom>
        </p:spPr>
      </p:pic>
      <p:sp>
        <p:nvSpPr>
          <p:cNvPr id="9" name="Rectangle 8">
            <a:extLst>
              <a:ext uri="{FF2B5EF4-FFF2-40B4-BE49-F238E27FC236}">
                <a16:creationId xmlns="" xmlns:a16="http://schemas.microsoft.com/office/drawing/2014/main" id="{8521E27B-3CDB-4AD9-A6DF-172F62D3D5FB}"/>
              </a:ext>
            </a:extLst>
          </p:cNvPr>
          <p:cNvSpPr/>
          <p:nvPr/>
        </p:nvSpPr>
        <p:spPr>
          <a:xfrm>
            <a:off x="3948687" y="408252"/>
            <a:ext cx="3462049" cy="80390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LUYỆN TẬP</a:t>
            </a:r>
          </a:p>
        </p:txBody>
      </p:sp>
      <p:sp>
        <p:nvSpPr>
          <p:cNvPr id="10" name="TextBox 9">
            <a:extLst>
              <a:ext uri="{FF2B5EF4-FFF2-40B4-BE49-F238E27FC236}">
                <a16:creationId xmlns="" xmlns:a16="http://schemas.microsoft.com/office/drawing/2014/main" id="{1036FD3B-C886-47DB-B4ED-0A815D7D482D}"/>
              </a:ext>
            </a:extLst>
          </p:cNvPr>
          <p:cNvSpPr txBox="1"/>
          <p:nvPr/>
        </p:nvSpPr>
        <p:spPr>
          <a:xfrm>
            <a:off x="740979" y="1403512"/>
            <a:ext cx="9162678" cy="954107"/>
          </a:xfrm>
          <a:prstGeom prst="rect">
            <a:avLst/>
          </a:prstGeom>
          <a:noFill/>
        </p:spPr>
        <p:txBody>
          <a:bodyPr wrap="square" rtlCol="0">
            <a:spAutoFit/>
          </a:bodyPr>
          <a:lstStyle/>
          <a:p>
            <a:pPr algn="ctr"/>
            <a:r>
              <a:rPr lang="en-US" sz="2800" b="1" dirty="0" err="1">
                <a:solidFill>
                  <a:srgbClr val="C00000"/>
                </a:solidFill>
                <a:latin typeface="+mj-lt"/>
              </a:rPr>
              <a:t>Hoàn</a:t>
            </a:r>
            <a:r>
              <a:rPr lang="en-US" sz="2800" b="1" dirty="0">
                <a:solidFill>
                  <a:srgbClr val="C00000"/>
                </a:solidFill>
                <a:latin typeface="+mj-lt"/>
              </a:rPr>
              <a:t> </a:t>
            </a:r>
            <a:r>
              <a:rPr lang="en-US" sz="2800" b="1" dirty="0" err="1">
                <a:solidFill>
                  <a:srgbClr val="C00000"/>
                </a:solidFill>
                <a:latin typeface="+mj-lt"/>
              </a:rPr>
              <a:t>thành</a:t>
            </a:r>
            <a:r>
              <a:rPr lang="en-US" sz="2800" b="1" dirty="0">
                <a:solidFill>
                  <a:srgbClr val="C00000"/>
                </a:solidFill>
                <a:latin typeface="+mj-lt"/>
              </a:rPr>
              <a:t> </a:t>
            </a:r>
            <a:r>
              <a:rPr lang="en-US" sz="2800" b="1" dirty="0" err="1">
                <a:solidFill>
                  <a:srgbClr val="C00000"/>
                </a:solidFill>
                <a:latin typeface="+mj-lt"/>
              </a:rPr>
              <a:t>bảng</a:t>
            </a:r>
            <a:r>
              <a:rPr lang="en-US" sz="2800" b="1" dirty="0">
                <a:solidFill>
                  <a:srgbClr val="C00000"/>
                </a:solidFill>
                <a:latin typeface="+mj-lt"/>
              </a:rPr>
              <a:t> </a:t>
            </a:r>
            <a:r>
              <a:rPr lang="en-US" sz="2800" b="1" dirty="0" err="1">
                <a:solidFill>
                  <a:srgbClr val="C00000"/>
                </a:solidFill>
                <a:latin typeface="+mj-lt"/>
              </a:rPr>
              <a:t>thống</a:t>
            </a:r>
            <a:r>
              <a:rPr lang="en-US" sz="2800" b="1" dirty="0">
                <a:solidFill>
                  <a:srgbClr val="C00000"/>
                </a:solidFill>
                <a:latin typeface="+mj-lt"/>
              </a:rPr>
              <a:t> </a:t>
            </a:r>
            <a:r>
              <a:rPr lang="en-US" sz="2800" b="1" dirty="0" err="1">
                <a:solidFill>
                  <a:srgbClr val="C00000"/>
                </a:solidFill>
                <a:latin typeface="+mj-lt"/>
              </a:rPr>
              <a:t>kê</a:t>
            </a:r>
            <a:r>
              <a:rPr lang="en-US" sz="2800" b="1" dirty="0">
                <a:solidFill>
                  <a:srgbClr val="C00000"/>
                </a:solidFill>
                <a:latin typeface="+mj-lt"/>
              </a:rPr>
              <a:t> </a:t>
            </a:r>
            <a:r>
              <a:rPr lang="en-US" sz="2800" b="1" dirty="0" err="1">
                <a:solidFill>
                  <a:srgbClr val="C00000"/>
                </a:solidFill>
                <a:latin typeface="+mj-lt"/>
              </a:rPr>
              <a:t>các</a:t>
            </a:r>
            <a:r>
              <a:rPr lang="en-US" sz="2800" b="1" dirty="0">
                <a:solidFill>
                  <a:srgbClr val="C00000"/>
                </a:solidFill>
                <a:latin typeface="+mj-lt"/>
              </a:rPr>
              <a:t> </a:t>
            </a:r>
            <a:r>
              <a:rPr lang="en-US" sz="2800" b="1" dirty="0" err="1">
                <a:solidFill>
                  <a:srgbClr val="C00000"/>
                </a:solidFill>
                <a:latin typeface="+mj-lt"/>
              </a:rPr>
              <a:t>nội</a:t>
            </a:r>
            <a:r>
              <a:rPr lang="en-US" sz="2800" b="1" dirty="0">
                <a:solidFill>
                  <a:srgbClr val="C00000"/>
                </a:solidFill>
                <a:latin typeface="+mj-lt"/>
              </a:rPr>
              <a:t> dung </a:t>
            </a:r>
            <a:r>
              <a:rPr lang="en-US" sz="2800" b="1" dirty="0" err="1">
                <a:solidFill>
                  <a:srgbClr val="C00000"/>
                </a:solidFill>
                <a:latin typeface="+mj-lt"/>
              </a:rPr>
              <a:t>dưới</a:t>
            </a:r>
            <a:r>
              <a:rPr lang="en-US" sz="2800" b="1" dirty="0">
                <a:solidFill>
                  <a:srgbClr val="C00000"/>
                </a:solidFill>
                <a:latin typeface="+mj-lt"/>
              </a:rPr>
              <a:t> </a:t>
            </a:r>
            <a:r>
              <a:rPr lang="en-US" sz="2800" b="1" dirty="0" err="1">
                <a:solidFill>
                  <a:srgbClr val="C00000"/>
                </a:solidFill>
                <a:latin typeface="+mj-lt"/>
              </a:rPr>
              <a:t>đây</a:t>
            </a:r>
            <a:r>
              <a:rPr lang="en-US" sz="2800" b="1" dirty="0">
                <a:solidFill>
                  <a:srgbClr val="C00000"/>
                </a:solidFill>
                <a:latin typeface="+mj-lt"/>
              </a:rPr>
              <a:t> </a:t>
            </a:r>
            <a:r>
              <a:rPr lang="en-US" sz="2800" b="1" dirty="0" err="1">
                <a:solidFill>
                  <a:srgbClr val="C00000"/>
                </a:solidFill>
                <a:latin typeface="+mj-lt"/>
              </a:rPr>
              <a:t>về</a:t>
            </a:r>
            <a:r>
              <a:rPr lang="en-US" sz="2800" b="1" dirty="0">
                <a:solidFill>
                  <a:srgbClr val="C00000"/>
                </a:solidFill>
                <a:latin typeface="+mj-lt"/>
              </a:rPr>
              <a:t> </a:t>
            </a:r>
            <a:r>
              <a:rPr lang="en-US" sz="2800" b="1" dirty="0" err="1">
                <a:solidFill>
                  <a:srgbClr val="C00000"/>
                </a:solidFill>
                <a:latin typeface="+mj-lt"/>
              </a:rPr>
              <a:t>nhà</a:t>
            </a:r>
            <a:r>
              <a:rPr lang="en-US" sz="2800" b="1" dirty="0">
                <a:solidFill>
                  <a:srgbClr val="C00000"/>
                </a:solidFill>
                <a:latin typeface="+mj-lt"/>
              </a:rPr>
              <a:t> </a:t>
            </a:r>
            <a:r>
              <a:rPr lang="en-US" sz="2800" b="1" dirty="0" err="1">
                <a:solidFill>
                  <a:srgbClr val="C00000"/>
                </a:solidFill>
                <a:latin typeface="+mj-lt"/>
              </a:rPr>
              <a:t>nước</a:t>
            </a:r>
            <a:r>
              <a:rPr lang="en-US" sz="2800" b="1" dirty="0">
                <a:solidFill>
                  <a:srgbClr val="C00000"/>
                </a:solidFill>
                <a:latin typeface="+mj-lt"/>
              </a:rPr>
              <a:t> </a:t>
            </a:r>
            <a:r>
              <a:rPr lang="en-US" sz="2800" b="1" dirty="0" err="1">
                <a:solidFill>
                  <a:srgbClr val="C00000"/>
                </a:solidFill>
                <a:latin typeface="+mj-lt"/>
              </a:rPr>
              <a:t>Văn</a:t>
            </a:r>
            <a:r>
              <a:rPr lang="en-US" sz="2800" b="1" dirty="0">
                <a:solidFill>
                  <a:srgbClr val="C00000"/>
                </a:solidFill>
                <a:latin typeface="+mj-lt"/>
              </a:rPr>
              <a:t> Lang </a:t>
            </a:r>
            <a:r>
              <a:rPr lang="en-US" sz="2800" b="1" dirty="0" err="1">
                <a:solidFill>
                  <a:srgbClr val="C00000"/>
                </a:solidFill>
                <a:latin typeface="+mj-lt"/>
              </a:rPr>
              <a:t>và</a:t>
            </a:r>
            <a:r>
              <a:rPr lang="en-US" sz="2800" b="1" dirty="0">
                <a:solidFill>
                  <a:srgbClr val="C00000"/>
                </a:solidFill>
                <a:latin typeface="+mj-lt"/>
              </a:rPr>
              <a:t> </a:t>
            </a:r>
            <a:r>
              <a:rPr lang="en-US" sz="2800" b="1" dirty="0" err="1">
                <a:solidFill>
                  <a:srgbClr val="C00000"/>
                </a:solidFill>
                <a:latin typeface="+mj-lt"/>
              </a:rPr>
              <a:t>Âu</a:t>
            </a:r>
            <a:r>
              <a:rPr lang="en-US" sz="2800" b="1" dirty="0">
                <a:solidFill>
                  <a:srgbClr val="C00000"/>
                </a:solidFill>
                <a:latin typeface="+mj-lt"/>
              </a:rPr>
              <a:t> </a:t>
            </a:r>
            <a:r>
              <a:rPr lang="en-US" sz="2800" b="1" dirty="0" err="1">
                <a:solidFill>
                  <a:srgbClr val="C00000"/>
                </a:solidFill>
                <a:latin typeface="+mj-lt"/>
              </a:rPr>
              <a:t>Lạc</a:t>
            </a:r>
            <a:endParaRPr lang="en-US" sz="2800" b="1" dirty="0">
              <a:solidFill>
                <a:srgbClr val="C00000"/>
              </a:solidFill>
              <a:latin typeface="+mj-lt"/>
            </a:endParaRPr>
          </a:p>
        </p:txBody>
      </p:sp>
      <p:graphicFrame>
        <p:nvGraphicFramePr>
          <p:cNvPr id="2" name="Table 2">
            <a:extLst>
              <a:ext uri="{FF2B5EF4-FFF2-40B4-BE49-F238E27FC236}">
                <a16:creationId xmlns="" xmlns:a16="http://schemas.microsoft.com/office/drawing/2014/main" id="{82172743-45CA-4603-8617-8F9E40BF34D7}"/>
              </a:ext>
            </a:extLst>
          </p:cNvPr>
          <p:cNvGraphicFramePr>
            <a:graphicFrameLocks noGrp="1"/>
          </p:cNvGraphicFramePr>
          <p:nvPr>
            <p:extLst>
              <p:ext uri="{D42A27DB-BD31-4B8C-83A1-F6EECF244321}">
                <p14:modId xmlns:p14="http://schemas.microsoft.com/office/powerpoint/2010/main" val="2133974845"/>
              </p:ext>
            </p:extLst>
          </p:nvPr>
        </p:nvGraphicFramePr>
        <p:xfrm>
          <a:off x="993228" y="2799230"/>
          <a:ext cx="9522372" cy="3235464"/>
        </p:xfrm>
        <a:graphic>
          <a:graphicData uri="http://schemas.openxmlformats.org/drawingml/2006/table">
            <a:tbl>
              <a:tblPr firstRow="1" bandRow="1">
                <a:tableStyleId>{5C22544A-7EE6-4342-B048-85BDC9FD1C3A}</a:tableStyleId>
              </a:tblPr>
              <a:tblGrid>
                <a:gridCol w="3174124">
                  <a:extLst>
                    <a:ext uri="{9D8B030D-6E8A-4147-A177-3AD203B41FA5}">
                      <a16:colId xmlns="" xmlns:a16="http://schemas.microsoft.com/office/drawing/2014/main" val="4047722932"/>
                    </a:ext>
                  </a:extLst>
                </a:gridCol>
                <a:gridCol w="3174124">
                  <a:extLst>
                    <a:ext uri="{9D8B030D-6E8A-4147-A177-3AD203B41FA5}">
                      <a16:colId xmlns="" xmlns:a16="http://schemas.microsoft.com/office/drawing/2014/main" val="2799064762"/>
                    </a:ext>
                  </a:extLst>
                </a:gridCol>
                <a:gridCol w="3174124">
                  <a:extLst>
                    <a:ext uri="{9D8B030D-6E8A-4147-A177-3AD203B41FA5}">
                      <a16:colId xmlns="" xmlns:a16="http://schemas.microsoft.com/office/drawing/2014/main" val="2744554794"/>
                    </a:ext>
                  </a:extLst>
                </a:gridCol>
              </a:tblGrid>
              <a:tr h="804168">
                <a:tc>
                  <a:txBody>
                    <a:bodyPr/>
                    <a:lstStyle/>
                    <a:p>
                      <a:pPr algn="ctr">
                        <a:lnSpc>
                          <a:spcPct val="150000"/>
                        </a:lnSpc>
                      </a:pPr>
                      <a:r>
                        <a:rPr lang="en-US" sz="3200" i="0" dirty="0" err="1">
                          <a:solidFill>
                            <a:schemeClr val="tx1"/>
                          </a:solidFill>
                          <a:latin typeface="Times New Roman" panose="02020603050405020304" pitchFamily="18" charset="0"/>
                          <a:cs typeface="Times New Roman" panose="02020603050405020304" pitchFamily="18" charset="0"/>
                        </a:rPr>
                        <a:t>Nội</a:t>
                      </a:r>
                      <a:r>
                        <a:rPr lang="en-US" sz="3200" i="0" dirty="0">
                          <a:solidFill>
                            <a:schemeClr val="tx1"/>
                          </a:solidFill>
                          <a:latin typeface="Times New Roman" panose="02020603050405020304" pitchFamily="18" charset="0"/>
                          <a:cs typeface="Times New Roman" panose="02020603050405020304" pitchFamily="18" charset="0"/>
                        </a:rPr>
                        <a:t> dung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3200" i="0" dirty="0" err="1">
                          <a:solidFill>
                            <a:schemeClr val="tx1"/>
                          </a:solidFill>
                          <a:latin typeface="Times New Roman" panose="02020603050405020304" pitchFamily="18" charset="0"/>
                          <a:cs typeface="Times New Roman" panose="02020603050405020304" pitchFamily="18" charset="0"/>
                        </a:rPr>
                        <a:t>Nước</a:t>
                      </a:r>
                      <a:r>
                        <a:rPr lang="en-US" sz="3200" i="0" dirty="0">
                          <a:solidFill>
                            <a:schemeClr val="tx1"/>
                          </a:solidFill>
                          <a:latin typeface="Times New Roman" panose="02020603050405020304" pitchFamily="18" charset="0"/>
                          <a:cs typeface="Times New Roman" panose="02020603050405020304" pitchFamily="18" charset="0"/>
                        </a:rPr>
                        <a:t> </a:t>
                      </a:r>
                      <a:r>
                        <a:rPr lang="en-US" sz="3200" i="0" dirty="0" err="1">
                          <a:solidFill>
                            <a:schemeClr val="tx1"/>
                          </a:solidFill>
                          <a:latin typeface="Times New Roman" panose="02020603050405020304" pitchFamily="18" charset="0"/>
                          <a:cs typeface="Times New Roman" panose="02020603050405020304" pitchFamily="18" charset="0"/>
                        </a:rPr>
                        <a:t>Văn</a:t>
                      </a:r>
                      <a:r>
                        <a:rPr lang="en-US" sz="3200" i="0" dirty="0">
                          <a:solidFill>
                            <a:schemeClr val="tx1"/>
                          </a:solidFill>
                          <a:latin typeface="Times New Roman" panose="02020603050405020304" pitchFamily="18" charset="0"/>
                          <a:cs typeface="Times New Roman" panose="02020603050405020304" pitchFamily="18" charset="0"/>
                        </a:rPr>
                        <a:t> Lang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r>
                        <a:rPr lang="en-US" sz="3200" i="0" dirty="0" err="1">
                          <a:solidFill>
                            <a:schemeClr val="tx1"/>
                          </a:solidFill>
                          <a:latin typeface="Times New Roman" panose="02020603050405020304" pitchFamily="18" charset="0"/>
                          <a:cs typeface="Times New Roman" panose="02020603050405020304" pitchFamily="18" charset="0"/>
                        </a:rPr>
                        <a:t>Nước</a:t>
                      </a:r>
                      <a:r>
                        <a:rPr lang="en-US" sz="3200" i="0" dirty="0">
                          <a:solidFill>
                            <a:schemeClr val="tx1"/>
                          </a:solidFill>
                          <a:latin typeface="Times New Roman" panose="02020603050405020304" pitchFamily="18" charset="0"/>
                          <a:cs typeface="Times New Roman" panose="02020603050405020304" pitchFamily="18" charset="0"/>
                        </a:rPr>
                        <a:t> </a:t>
                      </a:r>
                      <a:r>
                        <a:rPr lang="en-US" sz="3200" i="0" dirty="0" err="1">
                          <a:solidFill>
                            <a:schemeClr val="tx1"/>
                          </a:solidFill>
                          <a:latin typeface="Times New Roman" panose="02020603050405020304" pitchFamily="18" charset="0"/>
                          <a:cs typeface="Times New Roman" panose="02020603050405020304" pitchFamily="18" charset="0"/>
                        </a:rPr>
                        <a:t>Âu</a:t>
                      </a:r>
                      <a:r>
                        <a:rPr lang="en-US" sz="3200" i="0" dirty="0">
                          <a:solidFill>
                            <a:schemeClr val="tx1"/>
                          </a:solidFill>
                          <a:latin typeface="Times New Roman" panose="02020603050405020304" pitchFamily="18" charset="0"/>
                          <a:cs typeface="Times New Roman" panose="02020603050405020304" pitchFamily="18" charset="0"/>
                        </a:rPr>
                        <a:t> </a:t>
                      </a:r>
                      <a:r>
                        <a:rPr lang="en-US" sz="3200" i="0" dirty="0" err="1">
                          <a:solidFill>
                            <a:schemeClr val="tx1"/>
                          </a:solidFill>
                          <a:latin typeface="Times New Roman" panose="02020603050405020304" pitchFamily="18" charset="0"/>
                          <a:cs typeface="Times New Roman" panose="02020603050405020304" pitchFamily="18" charset="0"/>
                        </a:rPr>
                        <a:t>Lạc</a:t>
                      </a:r>
                      <a:endParaRPr lang="en-US" sz="3200" i="0" dirty="0">
                        <a:solidFill>
                          <a:schemeClr val="tx1"/>
                        </a:solidFill>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1935771194"/>
                  </a:ext>
                </a:extLst>
              </a:tr>
              <a:tr h="804168">
                <a:tc>
                  <a:txBody>
                    <a:bodyPr/>
                    <a:lstStyle/>
                    <a:p>
                      <a:pPr algn="ctr">
                        <a:lnSpc>
                          <a:spcPct val="150000"/>
                        </a:lnSpc>
                      </a:pPr>
                      <a:r>
                        <a:rPr lang="en-US" sz="2600" b="1" i="0" dirty="0" err="1">
                          <a:latin typeface="Times New Roman" panose="02020603050405020304" pitchFamily="18" charset="0"/>
                          <a:cs typeface="Times New Roman" panose="02020603050405020304" pitchFamily="18" charset="0"/>
                        </a:rPr>
                        <a:t>Thời</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gian</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ra</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đời</a:t>
                      </a:r>
                      <a:endParaRPr lang="en-US" sz="2600" b="1" i="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860849235"/>
                  </a:ext>
                </a:extLst>
              </a:tr>
              <a:tr h="804168">
                <a:tc>
                  <a:txBody>
                    <a:bodyPr/>
                    <a:lstStyle/>
                    <a:p>
                      <a:pPr algn="ctr">
                        <a:lnSpc>
                          <a:spcPct val="150000"/>
                        </a:lnSpc>
                      </a:pPr>
                      <a:r>
                        <a:rPr lang="en-US" sz="2600" b="1" i="0" dirty="0" err="1">
                          <a:latin typeface="Times New Roman" panose="02020603050405020304" pitchFamily="18" charset="0"/>
                          <a:cs typeface="Times New Roman" panose="02020603050405020304" pitchFamily="18" charset="0"/>
                        </a:rPr>
                        <a:t>Đứng</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đầu</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nhà</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nước</a:t>
                      </a:r>
                      <a:endParaRPr lang="en-US" sz="2600" b="1" i="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2338898853"/>
                  </a:ext>
                </a:extLst>
              </a:tr>
              <a:tr h="804168">
                <a:tc>
                  <a:txBody>
                    <a:bodyPr/>
                    <a:lstStyle/>
                    <a:p>
                      <a:pPr algn="ctr">
                        <a:lnSpc>
                          <a:spcPct val="150000"/>
                        </a:lnSpc>
                      </a:pPr>
                      <a:r>
                        <a:rPr lang="en-US" sz="2600" b="1" i="0" dirty="0" err="1">
                          <a:latin typeface="Times New Roman" panose="02020603050405020304" pitchFamily="18" charset="0"/>
                          <a:cs typeface="Times New Roman" panose="02020603050405020304" pitchFamily="18" charset="0"/>
                        </a:rPr>
                        <a:t>Kinh</a:t>
                      </a:r>
                      <a:r>
                        <a:rPr lang="en-US" sz="2600" b="1" i="0" dirty="0">
                          <a:latin typeface="Times New Roman" panose="02020603050405020304" pitchFamily="18" charset="0"/>
                          <a:cs typeface="Times New Roman" panose="02020603050405020304" pitchFamily="18" charset="0"/>
                        </a:rPr>
                        <a:t> </a:t>
                      </a:r>
                      <a:r>
                        <a:rPr lang="en-US" sz="2600" b="1" i="0" dirty="0" err="1">
                          <a:latin typeface="Times New Roman" panose="02020603050405020304" pitchFamily="18" charset="0"/>
                          <a:cs typeface="Times New Roman" panose="02020603050405020304" pitchFamily="18" charset="0"/>
                        </a:rPr>
                        <a:t>đô</a:t>
                      </a:r>
                      <a:endParaRPr lang="en-US" sz="2600" b="1" i="0"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tc>
                  <a:txBody>
                    <a:bodyPr/>
                    <a:lstStyle/>
                    <a:p>
                      <a:pPr algn="ctr">
                        <a:lnSpc>
                          <a:spcPct val="150000"/>
                        </a:lnSpc>
                      </a:pPr>
                      <a:endParaRPr lang="en-US" sz="2600" i="1" dirty="0">
                        <a:latin typeface="Times New Roman" panose="02020603050405020304" pitchFamily="18" charset="0"/>
                        <a:cs typeface="Times New Roman"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60000"/>
                        <a:lumOff val="40000"/>
                      </a:schemeClr>
                    </a:solidFill>
                  </a:tcPr>
                </a:tc>
                <a:extLst>
                  <a:ext uri="{0D108BD9-81ED-4DB2-BD59-A6C34878D82A}">
                    <a16:rowId xmlns="" xmlns:a16="http://schemas.microsoft.com/office/drawing/2014/main" val="2735204893"/>
                  </a:ext>
                </a:extLst>
              </a:tr>
            </a:tbl>
          </a:graphicData>
        </a:graphic>
      </p:graphicFrame>
    </p:spTree>
    <p:extLst>
      <p:ext uri="{BB962C8B-B14F-4D97-AF65-F5344CB8AC3E}">
        <p14:creationId xmlns:p14="http://schemas.microsoft.com/office/powerpoint/2010/main" val="262340342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ext Box 2"/>
          <p:cNvSpPr txBox="1">
            <a:spLocks noChangeArrowheads="1"/>
          </p:cNvSpPr>
          <p:nvPr/>
        </p:nvSpPr>
        <p:spPr bwMode="auto">
          <a:xfrm>
            <a:off x="647700" y="1094906"/>
            <a:ext cx="11049000" cy="1866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4800"/>
              </a:lnSpc>
            </a:pPr>
            <a:r>
              <a:rPr lang="en-US" altLang="en-US" sz="2800" b="1" dirty="0">
                <a:solidFill>
                  <a:srgbClr val="000000"/>
                </a:solidFill>
                <a:latin typeface="Arial" pitchFamily="34" charset="0"/>
                <a:cs typeface="Arial" pitchFamily="34" charset="0"/>
              </a:rPr>
              <a:t>1/ Ai </a:t>
            </a:r>
            <a:r>
              <a:rPr lang="en-US" altLang="en-US" sz="2800" b="1" dirty="0" err="1">
                <a:solidFill>
                  <a:srgbClr val="000000"/>
                </a:solidFill>
                <a:latin typeface="Arial" pitchFamily="34" charset="0"/>
                <a:cs typeface="Arial" pitchFamily="34" charset="0"/>
              </a:rPr>
              <a:t>là</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người</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có</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công</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hợp</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nhất</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đất</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nước</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của</a:t>
            </a:r>
            <a:r>
              <a:rPr lang="en-US" altLang="en-US" sz="2800" b="1" dirty="0">
                <a:solidFill>
                  <a:srgbClr val="000000"/>
                </a:solidFill>
                <a:latin typeface="Arial" pitchFamily="34" charset="0"/>
                <a:cs typeface="Arial" pitchFamily="34" charset="0"/>
              </a:rPr>
              <a:t> </a:t>
            </a:r>
            <a:r>
              <a:rPr lang="en-US" altLang="en-US" sz="2800" b="1" dirty="0" err="1" smtClean="0">
                <a:solidFill>
                  <a:srgbClr val="000000"/>
                </a:solidFill>
                <a:latin typeface="Arial" pitchFamily="34" charset="0"/>
                <a:cs typeface="Arial" pitchFamily="34" charset="0"/>
              </a:rPr>
              <a:t>người</a:t>
            </a:r>
            <a:r>
              <a:rPr lang="en-US" altLang="en-US" sz="2800" b="1" dirty="0" smtClean="0">
                <a:solidFill>
                  <a:srgbClr val="000000"/>
                </a:solidFill>
                <a:latin typeface="Arial" pitchFamily="34" charset="0"/>
                <a:cs typeface="Arial" pitchFamily="34" charset="0"/>
              </a:rPr>
              <a:t> </a:t>
            </a:r>
            <a:r>
              <a:rPr lang="en-US" altLang="en-US" sz="2800" b="1" dirty="0" err="1" smtClean="0">
                <a:solidFill>
                  <a:srgbClr val="000000"/>
                </a:solidFill>
                <a:latin typeface="Arial" pitchFamily="34" charset="0"/>
                <a:cs typeface="Arial" pitchFamily="34" charset="0"/>
              </a:rPr>
              <a:t>Lạc</a:t>
            </a:r>
            <a:r>
              <a:rPr lang="en-US" altLang="en-US" sz="2800" b="1" dirty="0" smtClean="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Việt</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và</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người</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Âu</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Việt</a:t>
            </a:r>
            <a:r>
              <a:rPr lang="en-US" altLang="en-US" sz="2800" b="1" dirty="0">
                <a:solidFill>
                  <a:srgbClr val="000000"/>
                </a:solidFill>
                <a:latin typeface="Arial" pitchFamily="34" charset="0"/>
                <a:cs typeface="Arial" pitchFamily="34" charset="0"/>
              </a:rPr>
              <a:t> ?</a:t>
            </a:r>
          </a:p>
          <a:p>
            <a:pPr algn="ctr">
              <a:lnSpc>
                <a:spcPts val="4800"/>
              </a:lnSpc>
            </a:pPr>
            <a:r>
              <a:rPr lang="en-US" altLang="en-US" sz="2800" dirty="0">
                <a:solidFill>
                  <a:srgbClr val="000000"/>
                </a:solidFill>
                <a:latin typeface="Arial" pitchFamily="34" charset="0"/>
                <a:cs typeface="Arial" pitchFamily="34" charset="0"/>
              </a:rPr>
              <a:t>……………………………………………..</a:t>
            </a:r>
          </a:p>
        </p:txBody>
      </p:sp>
      <p:sp>
        <p:nvSpPr>
          <p:cNvPr id="143363" name="Text Box 3"/>
          <p:cNvSpPr txBox="1">
            <a:spLocks noChangeArrowheads="1"/>
          </p:cNvSpPr>
          <p:nvPr/>
        </p:nvSpPr>
        <p:spPr bwMode="auto">
          <a:xfrm>
            <a:off x="3169444" y="2337931"/>
            <a:ext cx="52054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2800" b="1" dirty="0" err="1">
                <a:solidFill>
                  <a:srgbClr val="FF0000"/>
                </a:solidFill>
                <a:latin typeface="Arial" pitchFamily="34" charset="0"/>
                <a:cs typeface="Arial" pitchFamily="34" charset="0"/>
              </a:rPr>
              <a:t>Thục</a:t>
            </a:r>
            <a:r>
              <a:rPr lang="en-US" altLang="en-US" sz="2800" b="1" dirty="0">
                <a:solidFill>
                  <a:srgbClr val="FF0000"/>
                </a:solidFill>
                <a:latin typeface="Arial" pitchFamily="34" charset="0"/>
                <a:cs typeface="Arial" pitchFamily="34" charset="0"/>
              </a:rPr>
              <a:t> </a:t>
            </a:r>
            <a:r>
              <a:rPr lang="en-US" altLang="en-US" sz="2800" b="1" dirty="0" err="1">
                <a:solidFill>
                  <a:srgbClr val="FF0000"/>
                </a:solidFill>
                <a:latin typeface="Arial" pitchFamily="34" charset="0"/>
                <a:cs typeface="Arial" pitchFamily="34" charset="0"/>
              </a:rPr>
              <a:t>Phán</a:t>
            </a:r>
            <a:r>
              <a:rPr lang="en-US" altLang="en-US" sz="2800" b="1" dirty="0">
                <a:solidFill>
                  <a:srgbClr val="FF0000"/>
                </a:solidFill>
                <a:latin typeface="Arial" pitchFamily="34" charset="0"/>
                <a:cs typeface="Arial" pitchFamily="34" charset="0"/>
              </a:rPr>
              <a:t> An </a:t>
            </a:r>
            <a:r>
              <a:rPr lang="en-US" altLang="en-US" sz="2800" b="1" dirty="0" err="1">
                <a:solidFill>
                  <a:srgbClr val="FF0000"/>
                </a:solidFill>
                <a:latin typeface="Arial" pitchFamily="34" charset="0"/>
                <a:cs typeface="Arial" pitchFamily="34" charset="0"/>
              </a:rPr>
              <a:t>Dương</a:t>
            </a:r>
            <a:r>
              <a:rPr lang="en-US" altLang="en-US" sz="2800" b="1" dirty="0">
                <a:solidFill>
                  <a:srgbClr val="FF0000"/>
                </a:solidFill>
                <a:latin typeface="Arial" pitchFamily="34" charset="0"/>
                <a:cs typeface="Arial" pitchFamily="34" charset="0"/>
              </a:rPr>
              <a:t> </a:t>
            </a:r>
            <a:r>
              <a:rPr lang="en-US" altLang="en-US" sz="2800" b="1" dirty="0" err="1">
                <a:solidFill>
                  <a:srgbClr val="FF0000"/>
                </a:solidFill>
                <a:latin typeface="Arial" pitchFamily="34" charset="0"/>
                <a:cs typeface="Arial" pitchFamily="34" charset="0"/>
              </a:rPr>
              <a:t>Vương</a:t>
            </a:r>
            <a:endParaRPr lang="en-US" altLang="en-US" sz="2800" b="1" dirty="0">
              <a:solidFill>
                <a:srgbClr val="FF0000"/>
              </a:solidFill>
              <a:latin typeface="Arial" pitchFamily="34" charset="0"/>
              <a:cs typeface="Arial" pitchFamily="34" charset="0"/>
            </a:endParaRPr>
          </a:p>
        </p:txBody>
      </p:sp>
      <p:sp>
        <p:nvSpPr>
          <p:cNvPr id="143364" name="Text Box 4"/>
          <p:cNvSpPr txBox="1">
            <a:spLocks noChangeArrowheads="1"/>
          </p:cNvSpPr>
          <p:nvPr/>
        </p:nvSpPr>
        <p:spPr bwMode="auto">
          <a:xfrm>
            <a:off x="647700" y="3020264"/>
            <a:ext cx="11049000" cy="257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nSpc>
                <a:spcPts val="5000"/>
              </a:lnSpc>
            </a:pPr>
            <a:r>
              <a:rPr lang="en-US" altLang="en-US" sz="2800" b="1" dirty="0">
                <a:solidFill>
                  <a:srgbClr val="000000"/>
                </a:solidFill>
                <a:latin typeface="Arial" pitchFamily="34" charset="0"/>
                <a:cs typeface="Arial" pitchFamily="34" charset="0"/>
              </a:rPr>
              <a:t>2/ </a:t>
            </a:r>
            <a:r>
              <a:rPr lang="en-US" altLang="en-US" sz="2800" b="1" dirty="0" err="1">
                <a:solidFill>
                  <a:srgbClr val="000000"/>
                </a:solidFill>
                <a:latin typeface="Arial" pitchFamily="34" charset="0"/>
                <a:cs typeface="Arial" pitchFamily="34" charset="0"/>
              </a:rPr>
              <a:t>Nhà</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nước</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của</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người</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Lạc</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Việt</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và</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người</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Âu</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Việt</a:t>
            </a:r>
            <a:r>
              <a:rPr lang="en-US" altLang="en-US" sz="2800" b="1" dirty="0">
                <a:solidFill>
                  <a:srgbClr val="000000"/>
                </a:solidFill>
                <a:latin typeface="Arial" pitchFamily="34" charset="0"/>
                <a:cs typeface="Arial" pitchFamily="34" charset="0"/>
              </a:rPr>
              <a:t> </a:t>
            </a:r>
            <a:r>
              <a:rPr lang="en-US" altLang="en-US" sz="2800" b="1" dirty="0" err="1" smtClean="0">
                <a:solidFill>
                  <a:srgbClr val="000000"/>
                </a:solidFill>
                <a:latin typeface="Arial" pitchFamily="34" charset="0"/>
                <a:cs typeface="Arial" pitchFamily="34" charset="0"/>
              </a:rPr>
              <a:t>có</a:t>
            </a:r>
            <a:r>
              <a:rPr lang="en-US" altLang="en-US" sz="2800" b="1" dirty="0" smtClean="0">
                <a:solidFill>
                  <a:srgbClr val="000000"/>
                </a:solidFill>
                <a:latin typeface="Arial" pitchFamily="34" charset="0"/>
                <a:cs typeface="Arial" pitchFamily="34" charset="0"/>
              </a:rPr>
              <a:t> </a:t>
            </a:r>
            <a:r>
              <a:rPr lang="en-US" altLang="en-US" sz="2800" b="1" dirty="0" err="1" smtClean="0">
                <a:solidFill>
                  <a:srgbClr val="000000"/>
                </a:solidFill>
                <a:latin typeface="Arial" pitchFamily="34" charset="0"/>
                <a:cs typeface="Arial" pitchFamily="34" charset="0"/>
              </a:rPr>
              <a:t>tên</a:t>
            </a:r>
            <a:r>
              <a:rPr lang="en-US" altLang="en-US" sz="2800" b="1" dirty="0" smtClean="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gì</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đóng</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đô</a:t>
            </a:r>
            <a:r>
              <a:rPr lang="en-US" altLang="en-US" sz="2800" b="1" dirty="0">
                <a:solidFill>
                  <a:srgbClr val="000000"/>
                </a:solidFill>
                <a:latin typeface="Arial" pitchFamily="34" charset="0"/>
                <a:cs typeface="Arial" pitchFamily="34" charset="0"/>
              </a:rPr>
              <a:t> ở </a:t>
            </a:r>
            <a:r>
              <a:rPr lang="en-US" altLang="en-US" sz="2800" b="1" dirty="0" err="1">
                <a:solidFill>
                  <a:srgbClr val="000000"/>
                </a:solidFill>
                <a:latin typeface="Arial" pitchFamily="34" charset="0"/>
                <a:cs typeface="Arial" pitchFamily="34" charset="0"/>
              </a:rPr>
              <a:t>đâu</a:t>
            </a:r>
            <a:r>
              <a:rPr lang="en-US" altLang="en-US" sz="2800" b="1" dirty="0">
                <a:solidFill>
                  <a:srgbClr val="000000"/>
                </a:solidFill>
                <a:latin typeface="Arial" pitchFamily="34" charset="0"/>
                <a:cs typeface="Arial" pitchFamily="34" charset="0"/>
              </a:rPr>
              <a:t> ?</a:t>
            </a:r>
          </a:p>
          <a:p>
            <a:pPr>
              <a:lnSpc>
                <a:spcPts val="5000"/>
              </a:lnSpc>
            </a:pP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Nước</a:t>
            </a:r>
            <a:r>
              <a:rPr lang="en-US" altLang="en-US" sz="2800" dirty="0">
                <a:solidFill>
                  <a:srgbClr val="000000"/>
                </a:solidFill>
                <a:latin typeface="Arial" pitchFamily="34" charset="0"/>
                <a:cs typeface="Arial" pitchFamily="34" charset="0"/>
              </a:rPr>
              <a:t>………………………</a:t>
            </a:r>
          </a:p>
          <a:p>
            <a:pPr>
              <a:lnSpc>
                <a:spcPts val="5000"/>
              </a:lnSpc>
            </a:pP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Đóng</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đô</a:t>
            </a:r>
            <a:r>
              <a:rPr lang="en-US" altLang="en-US" sz="2800" dirty="0">
                <a:solidFill>
                  <a:srgbClr val="000000"/>
                </a:solidFill>
                <a:latin typeface="Arial" pitchFamily="34" charset="0"/>
                <a:cs typeface="Arial" pitchFamily="34" charset="0"/>
              </a:rPr>
              <a:t>…………………..…………………………..</a:t>
            </a:r>
          </a:p>
        </p:txBody>
      </p:sp>
      <p:sp>
        <p:nvSpPr>
          <p:cNvPr id="143365" name="Text Box 5"/>
          <p:cNvSpPr txBox="1">
            <a:spLocks noChangeArrowheads="1"/>
          </p:cNvSpPr>
          <p:nvPr/>
        </p:nvSpPr>
        <p:spPr bwMode="auto">
          <a:xfrm>
            <a:off x="2478088" y="4337889"/>
            <a:ext cx="13827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2800" b="1">
                <a:solidFill>
                  <a:srgbClr val="FF0000"/>
                </a:solidFill>
                <a:latin typeface="Arial" pitchFamily="34" charset="0"/>
                <a:cs typeface="Arial" pitchFamily="34" charset="0"/>
              </a:rPr>
              <a:t>Âu Lạc</a:t>
            </a:r>
          </a:p>
        </p:txBody>
      </p:sp>
      <p:sp>
        <p:nvSpPr>
          <p:cNvPr id="143366" name="Text Box 6"/>
          <p:cNvSpPr txBox="1">
            <a:spLocks noChangeArrowheads="1"/>
          </p:cNvSpPr>
          <p:nvPr/>
        </p:nvSpPr>
        <p:spPr bwMode="auto">
          <a:xfrm>
            <a:off x="2822575" y="4961776"/>
            <a:ext cx="489743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r>
              <a:rPr lang="en-US" altLang="en-US" sz="2800" b="1">
                <a:solidFill>
                  <a:srgbClr val="FF0000"/>
                </a:solidFill>
                <a:latin typeface="Arial" pitchFamily="34" charset="0"/>
                <a:cs typeface="Arial" pitchFamily="34" charset="0"/>
              </a:rPr>
              <a:t>Đông Anh, Hà Nội ngày nay</a:t>
            </a:r>
          </a:p>
        </p:txBody>
      </p:sp>
      <p:sp>
        <p:nvSpPr>
          <p:cNvPr id="143367" name="Text Box 7"/>
          <p:cNvSpPr txBox="1">
            <a:spLocks noChangeArrowheads="1"/>
          </p:cNvSpPr>
          <p:nvPr/>
        </p:nvSpPr>
        <p:spPr bwMode="auto">
          <a:xfrm>
            <a:off x="647700" y="5901576"/>
            <a:ext cx="10020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eaLnBrk="1" hangingPunct="1"/>
            <a:r>
              <a:rPr lang="en-US" altLang="en-US" sz="2800" b="1" dirty="0">
                <a:solidFill>
                  <a:srgbClr val="000000"/>
                </a:solidFill>
                <a:latin typeface="Arial" pitchFamily="34" charset="0"/>
                <a:cs typeface="Arial" pitchFamily="34" charset="0"/>
                <a:sym typeface="Wingdings" pitchFamily="2" charset="2"/>
              </a:rPr>
              <a:t>3/ </a:t>
            </a:r>
            <a:r>
              <a:rPr lang="en-US" altLang="en-US" sz="2800" b="1" dirty="0" err="1">
                <a:solidFill>
                  <a:srgbClr val="000000"/>
                </a:solidFill>
                <a:latin typeface="Arial" pitchFamily="34" charset="0"/>
                <a:cs typeface="Arial" pitchFamily="34" charset="0"/>
              </a:rPr>
              <a:t>Năm</a:t>
            </a:r>
            <a:r>
              <a:rPr lang="en-US" altLang="en-US" sz="2800" b="1" dirty="0">
                <a:solidFill>
                  <a:srgbClr val="000000"/>
                </a:solidFill>
                <a:latin typeface="Arial" pitchFamily="34" charset="0"/>
                <a:cs typeface="Arial" pitchFamily="34" charset="0"/>
              </a:rPr>
              <a:t> </a:t>
            </a:r>
            <a:r>
              <a:rPr lang="en-US" altLang="en-US" sz="2800" dirty="0">
                <a:solidFill>
                  <a:srgbClr val="000000"/>
                </a:solidFill>
                <a:latin typeface="Arial" pitchFamily="34" charset="0"/>
                <a:cs typeface="Arial" pitchFamily="34" charset="0"/>
              </a:rPr>
              <a:t>…………………</a:t>
            </a:r>
            <a:r>
              <a:rPr lang="en-US" altLang="en-US" sz="2800" b="1" dirty="0">
                <a:solidFill>
                  <a:srgbClr val="000000"/>
                </a:solidFill>
                <a:latin typeface="Arial" pitchFamily="34" charset="0"/>
                <a:cs typeface="Arial" pitchFamily="34" charset="0"/>
              </a:rPr>
              <a:t>,</a:t>
            </a:r>
            <a:r>
              <a:rPr lang="en-US" altLang="en-US" sz="2800" b="1" dirty="0" err="1">
                <a:solidFill>
                  <a:srgbClr val="000000"/>
                </a:solidFill>
                <a:latin typeface="Arial" pitchFamily="34" charset="0"/>
                <a:cs typeface="Arial" pitchFamily="34" charset="0"/>
              </a:rPr>
              <a:t>Triệu</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Đa</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đa</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chiếm</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được</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Âu</a:t>
            </a:r>
            <a:r>
              <a:rPr lang="en-US" altLang="en-US" sz="2800" b="1" dirty="0">
                <a:solidFill>
                  <a:srgbClr val="000000"/>
                </a:solidFill>
                <a:latin typeface="Arial" pitchFamily="34" charset="0"/>
                <a:cs typeface="Arial" pitchFamily="34" charset="0"/>
              </a:rPr>
              <a:t> </a:t>
            </a:r>
            <a:r>
              <a:rPr lang="en-US" altLang="en-US" sz="2800" b="1" dirty="0" err="1">
                <a:solidFill>
                  <a:srgbClr val="000000"/>
                </a:solidFill>
                <a:latin typeface="Arial" pitchFamily="34" charset="0"/>
                <a:cs typeface="Arial" pitchFamily="34" charset="0"/>
              </a:rPr>
              <a:t>Lạc</a:t>
            </a:r>
            <a:endParaRPr lang="en-US" altLang="en-US" sz="2800" b="1" dirty="0">
              <a:solidFill>
                <a:srgbClr val="000000"/>
              </a:solidFill>
              <a:latin typeface="Arial" pitchFamily="34" charset="0"/>
              <a:cs typeface="Arial" pitchFamily="34" charset="0"/>
            </a:endParaRPr>
          </a:p>
        </p:txBody>
      </p:sp>
      <p:sp>
        <p:nvSpPr>
          <p:cNvPr id="143368" name="Rectangle 8"/>
          <p:cNvSpPr>
            <a:spLocks noChangeArrowheads="1"/>
          </p:cNvSpPr>
          <p:nvPr/>
        </p:nvSpPr>
        <p:spPr bwMode="auto">
          <a:xfrm>
            <a:off x="2549525" y="5919039"/>
            <a:ext cx="1624013"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r>
              <a:rPr lang="en-US" altLang="en-US" sz="2800" b="1" dirty="0">
                <a:solidFill>
                  <a:srgbClr val="FF0000"/>
                </a:solidFill>
                <a:latin typeface="Arial" pitchFamily="34" charset="0"/>
                <a:cs typeface="Arial" pitchFamily="34" charset="0"/>
              </a:rPr>
              <a:t>179 TCN</a:t>
            </a:r>
            <a:endParaRPr lang="en-GB" altLang="en-US" sz="2800" b="1" dirty="0">
              <a:solidFill>
                <a:srgbClr val="FF0000"/>
              </a:solidFill>
              <a:latin typeface="Arial" pitchFamily="34" charset="0"/>
              <a:cs typeface="Arial" pitchFamily="34" charset="0"/>
            </a:endParaRPr>
          </a:p>
        </p:txBody>
      </p:sp>
      <p:sp>
        <p:nvSpPr>
          <p:cNvPr id="9" name="Rectangle 8">
            <a:extLst>
              <a:ext uri="{FF2B5EF4-FFF2-40B4-BE49-F238E27FC236}">
                <a16:creationId xmlns="" xmlns:a16="http://schemas.microsoft.com/office/drawing/2014/main" id="{8521E27B-3CDB-4AD9-A6DF-172F62D3D5FB}"/>
              </a:ext>
            </a:extLst>
          </p:cNvPr>
          <p:cNvSpPr/>
          <p:nvPr/>
        </p:nvSpPr>
        <p:spPr>
          <a:xfrm>
            <a:off x="3948687" y="234831"/>
            <a:ext cx="3462049" cy="803906"/>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smtClean="0">
                <a:solidFill>
                  <a:schemeClr val="bg1"/>
                </a:solidFill>
                <a:latin typeface="Cambria" panose="02040503050406030204" pitchFamily="18" charset="0"/>
                <a:ea typeface="Cambria" panose="02040503050406030204" pitchFamily="18" charset="0"/>
              </a:rPr>
              <a:t>VẬN DỤNG</a:t>
            </a:r>
            <a:endParaRPr lang="en-US" sz="32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97454832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3363"/>
                                        </p:tgtEl>
                                        <p:attrNameLst>
                                          <p:attrName>style.visibility</p:attrName>
                                        </p:attrNameLst>
                                      </p:cBhvr>
                                      <p:to>
                                        <p:strVal val="visible"/>
                                      </p:to>
                                    </p:set>
                                    <p:anim calcmode="lin" valueType="num">
                                      <p:cBhvr additive="base">
                                        <p:cTn id="7" dur="500" fill="hold"/>
                                        <p:tgtEl>
                                          <p:spTgt spid="143363"/>
                                        </p:tgtEl>
                                        <p:attrNameLst>
                                          <p:attrName>ppt_x</p:attrName>
                                        </p:attrNameLst>
                                      </p:cBhvr>
                                      <p:tavLst>
                                        <p:tav tm="0">
                                          <p:val>
                                            <p:strVal val="#ppt_x"/>
                                          </p:val>
                                        </p:tav>
                                        <p:tav tm="100000">
                                          <p:val>
                                            <p:strVal val="#ppt_x"/>
                                          </p:val>
                                        </p:tav>
                                      </p:tavLst>
                                    </p:anim>
                                    <p:anim calcmode="lin" valueType="num">
                                      <p:cBhvr additive="base">
                                        <p:cTn id="8" dur="500" fill="hold"/>
                                        <p:tgtEl>
                                          <p:spTgt spid="14336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3364"/>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43365"/>
                                        </p:tgtEl>
                                        <p:attrNameLst>
                                          <p:attrName>style.visibility</p:attrName>
                                        </p:attrNameLst>
                                      </p:cBhvr>
                                      <p:to>
                                        <p:strVal val="visible"/>
                                      </p:to>
                                    </p:set>
                                    <p:anim calcmode="lin" valueType="num">
                                      <p:cBhvr additive="base">
                                        <p:cTn id="17" dur="500" fill="hold"/>
                                        <p:tgtEl>
                                          <p:spTgt spid="143365"/>
                                        </p:tgtEl>
                                        <p:attrNameLst>
                                          <p:attrName>ppt_x</p:attrName>
                                        </p:attrNameLst>
                                      </p:cBhvr>
                                      <p:tavLst>
                                        <p:tav tm="0">
                                          <p:val>
                                            <p:strVal val="#ppt_x"/>
                                          </p:val>
                                        </p:tav>
                                        <p:tav tm="100000">
                                          <p:val>
                                            <p:strVal val="#ppt_x"/>
                                          </p:val>
                                        </p:tav>
                                      </p:tavLst>
                                    </p:anim>
                                    <p:anim calcmode="lin" valueType="num">
                                      <p:cBhvr additive="base">
                                        <p:cTn id="18" dur="500" fill="hold"/>
                                        <p:tgtEl>
                                          <p:spTgt spid="143365"/>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43366"/>
                                        </p:tgtEl>
                                        <p:attrNameLst>
                                          <p:attrName>style.visibility</p:attrName>
                                        </p:attrNameLst>
                                      </p:cBhvr>
                                      <p:to>
                                        <p:strVal val="visible"/>
                                      </p:to>
                                    </p:set>
                                    <p:anim calcmode="lin" valueType="num">
                                      <p:cBhvr additive="base">
                                        <p:cTn id="23" dur="500" fill="hold"/>
                                        <p:tgtEl>
                                          <p:spTgt spid="143366"/>
                                        </p:tgtEl>
                                        <p:attrNameLst>
                                          <p:attrName>ppt_x</p:attrName>
                                        </p:attrNameLst>
                                      </p:cBhvr>
                                      <p:tavLst>
                                        <p:tav tm="0">
                                          <p:val>
                                            <p:strVal val="#ppt_x"/>
                                          </p:val>
                                        </p:tav>
                                        <p:tav tm="100000">
                                          <p:val>
                                            <p:strVal val="#ppt_x"/>
                                          </p:val>
                                        </p:tav>
                                      </p:tavLst>
                                    </p:anim>
                                    <p:anim calcmode="lin" valueType="num">
                                      <p:cBhvr additive="base">
                                        <p:cTn id="24" dur="500" fill="hold"/>
                                        <p:tgtEl>
                                          <p:spTgt spid="143366"/>
                                        </p:tgtEl>
                                        <p:attrNameLst>
                                          <p:attrName>ppt_y</p:attrName>
                                        </p:attrNameLst>
                                      </p:cBhvr>
                                      <p:tavLst>
                                        <p:tav tm="0">
                                          <p:val>
                                            <p:strVal val="1+#ppt_h/2"/>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3" presetClass="entr" presetSubtype="10" fill="hold" nodeType="clickEffect">
                                  <p:stCondLst>
                                    <p:cond delay="0"/>
                                  </p:stCondLst>
                                  <p:childTnLst>
                                    <p:set>
                                      <p:cBhvr>
                                        <p:cTn id="28" dur="1" fill="hold">
                                          <p:stCondLst>
                                            <p:cond delay="0"/>
                                          </p:stCondLst>
                                        </p:cTn>
                                        <p:tgtEl>
                                          <p:spTgt spid="143367">
                                            <p:txEl>
                                              <p:pRg st="0" end="0"/>
                                            </p:txEl>
                                          </p:spTgt>
                                        </p:tgtEl>
                                        <p:attrNameLst>
                                          <p:attrName>style.visibility</p:attrName>
                                        </p:attrNameLst>
                                      </p:cBhvr>
                                      <p:to>
                                        <p:strVal val="visible"/>
                                      </p:to>
                                    </p:set>
                                    <p:animEffect transition="in" filter="blinds(horizontal)">
                                      <p:cBhvr>
                                        <p:cTn id="29" dur="500"/>
                                        <p:tgtEl>
                                          <p:spTgt spid="143367">
                                            <p:txEl>
                                              <p:pRg st="0" end="0"/>
                                            </p:txEl>
                                          </p:spTgt>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 presetClass="entr" presetSubtype="16" fill="hold" grpId="0" nodeType="clickEffect">
                                  <p:stCondLst>
                                    <p:cond delay="0"/>
                                  </p:stCondLst>
                                  <p:childTnLst>
                                    <p:set>
                                      <p:cBhvr>
                                        <p:cTn id="33" dur="1" fill="hold">
                                          <p:stCondLst>
                                            <p:cond delay="0"/>
                                          </p:stCondLst>
                                        </p:cTn>
                                        <p:tgtEl>
                                          <p:spTgt spid="143368"/>
                                        </p:tgtEl>
                                        <p:attrNameLst>
                                          <p:attrName>style.visibility</p:attrName>
                                        </p:attrNameLst>
                                      </p:cBhvr>
                                      <p:to>
                                        <p:strVal val="visible"/>
                                      </p:to>
                                    </p:set>
                                    <p:animEffect transition="in" filter="box(in)">
                                      <p:cBhvr>
                                        <p:cTn id="34" dur="500"/>
                                        <p:tgtEl>
                                          <p:spTgt spid="1433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3" grpId="0"/>
      <p:bldP spid="143364" grpId="0"/>
      <p:bldP spid="143365" grpId="0"/>
      <p:bldP spid="143366" grpId="0"/>
      <p:bldP spid="14336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descr="bor27"/>
          <p:cNvPicPr>
            <a:picLocks noChangeAspect="1" noChangeArrowheads="1"/>
          </p:cNvPicPr>
          <p:nvPr/>
        </p:nvPicPr>
        <p:blipFill>
          <a:blip r:embed="rId2"/>
          <a:srcRect/>
          <a:stretch>
            <a:fillRect/>
          </a:stretch>
        </p:blipFill>
        <p:spPr bwMode="auto">
          <a:xfrm>
            <a:off x="350837" y="0"/>
            <a:ext cx="11638845" cy="6558844"/>
          </a:xfrm>
          <a:prstGeom prst="rect">
            <a:avLst/>
          </a:prstGeom>
          <a:gradFill rotWithShape="1">
            <a:gsLst>
              <a:gs pos="0">
                <a:srgbClr val="CC9900"/>
              </a:gs>
              <a:gs pos="50000">
                <a:schemeClr val="bg1"/>
              </a:gs>
              <a:gs pos="100000">
                <a:srgbClr val="CC9900"/>
              </a:gs>
            </a:gsLst>
            <a:lin ang="2700000" scaled="1"/>
          </a:gradFill>
          <a:ln w="9525">
            <a:noFill/>
            <a:miter lim="800000"/>
            <a:headEnd/>
            <a:tailEnd/>
          </a:ln>
        </p:spPr>
      </p:pic>
      <p:sp>
        <p:nvSpPr>
          <p:cNvPr id="107523" name="Rectangle 3"/>
          <p:cNvSpPr>
            <a:spLocks noChangeArrowheads="1"/>
          </p:cNvSpPr>
          <p:nvPr/>
        </p:nvSpPr>
        <p:spPr bwMode="auto">
          <a:xfrm>
            <a:off x="1087821" y="1546493"/>
            <a:ext cx="10373711" cy="613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609600" indent="-609600">
              <a:spcBef>
                <a:spcPct val="20000"/>
              </a:spcBef>
            </a:pPr>
            <a:r>
              <a:rPr lang="en-US" altLang="vi-VN" sz="3200" b="1" dirty="0" smtClean="0">
                <a:solidFill>
                  <a:srgbClr val="663300"/>
                </a:solidFill>
              </a:rPr>
              <a:t>- </a:t>
            </a:r>
            <a:r>
              <a:rPr lang="en-US" altLang="vi-VN" sz="3200" b="1" dirty="0" err="1">
                <a:solidFill>
                  <a:srgbClr val="663300"/>
                </a:solidFill>
              </a:rPr>
              <a:t>Sưu</a:t>
            </a:r>
            <a:r>
              <a:rPr lang="en-US" altLang="vi-VN" sz="3200" b="1" dirty="0">
                <a:solidFill>
                  <a:srgbClr val="663300"/>
                </a:solidFill>
              </a:rPr>
              <a:t> </a:t>
            </a:r>
            <a:r>
              <a:rPr lang="en-US" altLang="vi-VN" sz="3200" b="1" dirty="0" err="1">
                <a:solidFill>
                  <a:srgbClr val="663300"/>
                </a:solidFill>
              </a:rPr>
              <a:t>tầm</a:t>
            </a:r>
            <a:r>
              <a:rPr lang="en-US" altLang="vi-VN" sz="3200" b="1" dirty="0">
                <a:solidFill>
                  <a:srgbClr val="663300"/>
                </a:solidFill>
              </a:rPr>
              <a:t> </a:t>
            </a:r>
            <a:r>
              <a:rPr lang="en-US" altLang="vi-VN" sz="3200" b="1" dirty="0" err="1">
                <a:solidFill>
                  <a:srgbClr val="663300"/>
                </a:solidFill>
              </a:rPr>
              <a:t>các</a:t>
            </a:r>
            <a:r>
              <a:rPr lang="en-US" altLang="vi-VN" sz="3200" b="1" dirty="0">
                <a:solidFill>
                  <a:srgbClr val="663300"/>
                </a:solidFill>
              </a:rPr>
              <a:t> </a:t>
            </a:r>
            <a:r>
              <a:rPr lang="en-US" altLang="vi-VN" sz="3200" b="1" dirty="0" err="1">
                <a:solidFill>
                  <a:srgbClr val="663300"/>
                </a:solidFill>
              </a:rPr>
              <a:t>tư</a:t>
            </a:r>
            <a:r>
              <a:rPr lang="en-US" altLang="vi-VN" sz="3200" b="1" dirty="0">
                <a:solidFill>
                  <a:srgbClr val="663300"/>
                </a:solidFill>
              </a:rPr>
              <a:t> </a:t>
            </a:r>
            <a:r>
              <a:rPr lang="en-US" altLang="vi-VN" sz="3200" b="1" dirty="0" err="1">
                <a:solidFill>
                  <a:srgbClr val="663300"/>
                </a:solidFill>
              </a:rPr>
              <a:t>liệu</a:t>
            </a:r>
            <a:r>
              <a:rPr lang="en-US" altLang="vi-VN" sz="3200" b="1" dirty="0">
                <a:solidFill>
                  <a:srgbClr val="663300"/>
                </a:solidFill>
              </a:rPr>
              <a:t>, </a:t>
            </a:r>
            <a:r>
              <a:rPr lang="en-US" altLang="vi-VN" sz="3200" b="1" dirty="0" err="1">
                <a:solidFill>
                  <a:srgbClr val="663300"/>
                </a:solidFill>
              </a:rPr>
              <a:t>hình</a:t>
            </a:r>
            <a:r>
              <a:rPr lang="en-US" altLang="vi-VN" sz="3200" b="1" dirty="0">
                <a:solidFill>
                  <a:srgbClr val="663300"/>
                </a:solidFill>
              </a:rPr>
              <a:t> </a:t>
            </a:r>
            <a:r>
              <a:rPr lang="en-US" altLang="vi-VN" sz="3200" b="1" dirty="0" err="1">
                <a:solidFill>
                  <a:srgbClr val="663300"/>
                </a:solidFill>
              </a:rPr>
              <a:t>ảnh</a:t>
            </a:r>
            <a:r>
              <a:rPr lang="en-US" altLang="vi-VN" sz="3200" b="1" dirty="0">
                <a:solidFill>
                  <a:srgbClr val="663300"/>
                </a:solidFill>
              </a:rPr>
              <a:t> </a:t>
            </a:r>
            <a:r>
              <a:rPr lang="en-US" altLang="vi-VN" sz="3200" b="1" dirty="0" err="1">
                <a:solidFill>
                  <a:srgbClr val="663300"/>
                </a:solidFill>
              </a:rPr>
              <a:t>về</a:t>
            </a:r>
            <a:r>
              <a:rPr lang="en-US" altLang="vi-VN" sz="3200" b="1" dirty="0">
                <a:solidFill>
                  <a:srgbClr val="663300"/>
                </a:solidFill>
              </a:rPr>
              <a:t> </a:t>
            </a:r>
            <a:r>
              <a:rPr lang="en-US" altLang="vi-VN" sz="3200" b="1" dirty="0" err="1">
                <a:solidFill>
                  <a:srgbClr val="663300"/>
                </a:solidFill>
              </a:rPr>
              <a:t>nước</a:t>
            </a:r>
            <a:r>
              <a:rPr lang="en-US" altLang="vi-VN" sz="3200" b="1" dirty="0">
                <a:solidFill>
                  <a:srgbClr val="663300"/>
                </a:solidFill>
              </a:rPr>
              <a:t> </a:t>
            </a:r>
            <a:r>
              <a:rPr lang="en-US" altLang="vi-VN" sz="3200" b="1" dirty="0" err="1">
                <a:solidFill>
                  <a:srgbClr val="663300"/>
                </a:solidFill>
              </a:rPr>
              <a:t>Văn</a:t>
            </a:r>
            <a:r>
              <a:rPr lang="en-US" altLang="vi-VN" sz="3200" b="1" dirty="0">
                <a:solidFill>
                  <a:srgbClr val="663300"/>
                </a:solidFill>
              </a:rPr>
              <a:t> Lang – </a:t>
            </a:r>
            <a:r>
              <a:rPr lang="en-US" altLang="vi-VN" sz="3200" b="1" dirty="0" err="1">
                <a:solidFill>
                  <a:srgbClr val="663300"/>
                </a:solidFill>
              </a:rPr>
              <a:t>Âu</a:t>
            </a:r>
            <a:r>
              <a:rPr lang="en-US" altLang="vi-VN" sz="3200" b="1" dirty="0">
                <a:solidFill>
                  <a:srgbClr val="663300"/>
                </a:solidFill>
              </a:rPr>
              <a:t> </a:t>
            </a:r>
            <a:r>
              <a:rPr lang="en-US" altLang="vi-VN" sz="3200" b="1" dirty="0" err="1">
                <a:solidFill>
                  <a:srgbClr val="663300"/>
                </a:solidFill>
              </a:rPr>
              <a:t>Lạc</a:t>
            </a:r>
            <a:r>
              <a:rPr lang="en-US" altLang="vi-VN" sz="3200" b="1" dirty="0">
                <a:solidFill>
                  <a:srgbClr val="663300"/>
                </a:solidFill>
              </a:rPr>
              <a:t>.</a:t>
            </a:r>
          </a:p>
        </p:txBody>
      </p:sp>
      <p:sp>
        <p:nvSpPr>
          <p:cNvPr id="38916" name="Text Box 4"/>
          <p:cNvSpPr txBox="1">
            <a:spLocks noChangeArrowheads="1"/>
          </p:cNvSpPr>
          <p:nvPr/>
        </p:nvSpPr>
        <p:spPr bwMode="auto">
          <a:xfrm>
            <a:off x="3335866" y="620250"/>
            <a:ext cx="703784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tx1"/>
                </a:solidFill>
                <a:latin typeface="Times New Roman" pitchFamily="18" charset="0"/>
              </a:defRPr>
            </a:lvl1pPr>
            <a:lvl2pPr marL="742950" indent="-285750">
              <a:defRPr sz="2000">
                <a:solidFill>
                  <a:schemeClr val="tx1"/>
                </a:solidFill>
                <a:latin typeface="Times New Roman" pitchFamily="18" charset="0"/>
              </a:defRPr>
            </a:lvl2pPr>
            <a:lvl3pPr marL="1143000" indent="-228600">
              <a:defRPr sz="2000">
                <a:solidFill>
                  <a:schemeClr val="tx1"/>
                </a:solidFill>
                <a:latin typeface="Times New Roman" pitchFamily="18" charset="0"/>
              </a:defRPr>
            </a:lvl3pPr>
            <a:lvl4pPr marL="1600200" indent="-228600">
              <a:defRPr sz="2000">
                <a:solidFill>
                  <a:schemeClr val="tx1"/>
                </a:solidFill>
                <a:latin typeface="Times New Roman" pitchFamily="18" charset="0"/>
              </a:defRPr>
            </a:lvl4pPr>
            <a:lvl5pPr marL="2057400" indent="-228600">
              <a:defRPr sz="2000">
                <a:solidFill>
                  <a:schemeClr val="tx1"/>
                </a:solidFill>
                <a:latin typeface="Times New Roman" pitchFamily="18" charset="0"/>
              </a:defRPr>
            </a:lvl5pPr>
            <a:lvl6pPr marL="2514600" indent="-228600" eaLnBrk="0" fontAlgn="base" hangingPunct="0">
              <a:spcBef>
                <a:spcPct val="0"/>
              </a:spcBef>
              <a:spcAft>
                <a:spcPct val="0"/>
              </a:spcAft>
              <a:defRPr sz="2000">
                <a:solidFill>
                  <a:schemeClr val="tx1"/>
                </a:solidFill>
                <a:latin typeface="Times New Roman" pitchFamily="18" charset="0"/>
              </a:defRPr>
            </a:lvl6pPr>
            <a:lvl7pPr marL="2971800" indent="-228600" eaLnBrk="0" fontAlgn="base" hangingPunct="0">
              <a:spcBef>
                <a:spcPct val="0"/>
              </a:spcBef>
              <a:spcAft>
                <a:spcPct val="0"/>
              </a:spcAft>
              <a:defRPr sz="2000">
                <a:solidFill>
                  <a:schemeClr val="tx1"/>
                </a:solidFill>
                <a:latin typeface="Times New Roman" pitchFamily="18" charset="0"/>
              </a:defRPr>
            </a:lvl7pPr>
            <a:lvl8pPr marL="3429000" indent="-228600" eaLnBrk="0" fontAlgn="base" hangingPunct="0">
              <a:spcBef>
                <a:spcPct val="0"/>
              </a:spcBef>
              <a:spcAft>
                <a:spcPct val="0"/>
              </a:spcAft>
              <a:defRPr sz="2000">
                <a:solidFill>
                  <a:schemeClr val="tx1"/>
                </a:solidFill>
                <a:latin typeface="Times New Roman" pitchFamily="18" charset="0"/>
              </a:defRPr>
            </a:lvl8pPr>
            <a:lvl9pPr marL="3886200" indent="-228600" eaLnBrk="0" fontAlgn="base" hangingPunct="0">
              <a:spcBef>
                <a:spcPct val="0"/>
              </a:spcBef>
              <a:spcAft>
                <a:spcPct val="0"/>
              </a:spcAft>
              <a:defRPr sz="2000">
                <a:solidFill>
                  <a:schemeClr val="tx1"/>
                </a:solidFill>
                <a:latin typeface="Times New Roman" pitchFamily="18" charset="0"/>
              </a:defRPr>
            </a:lvl9pPr>
          </a:lstStyle>
          <a:p>
            <a:pPr algn="ctr">
              <a:spcBef>
                <a:spcPct val="50000"/>
              </a:spcBef>
            </a:pPr>
            <a:r>
              <a:rPr lang="en-US" altLang="vi-VN" sz="3200" b="1" u="sng" dirty="0">
                <a:solidFill>
                  <a:srgbClr val="003300"/>
                </a:solidFill>
              </a:rPr>
              <a:t>HƯỚNG DẪN </a:t>
            </a:r>
            <a:r>
              <a:rPr lang="en-US" altLang="vi-VN" sz="3200" b="1" u="sng" dirty="0" smtClean="0">
                <a:solidFill>
                  <a:srgbClr val="003300"/>
                </a:solidFill>
              </a:rPr>
              <a:t>TỰ HỌC Ở </a:t>
            </a:r>
            <a:r>
              <a:rPr lang="en-US" altLang="vi-VN" sz="3200" b="1" u="sng" dirty="0">
                <a:solidFill>
                  <a:srgbClr val="003300"/>
                </a:solidFill>
              </a:rPr>
              <a:t>NHÀ</a:t>
            </a:r>
          </a:p>
        </p:txBody>
      </p:sp>
      <p:sp>
        <p:nvSpPr>
          <p:cNvPr id="107526" name="Rectangle 6"/>
          <p:cNvSpPr>
            <a:spLocks noChangeArrowheads="1"/>
          </p:cNvSpPr>
          <p:nvPr/>
        </p:nvSpPr>
        <p:spPr bwMode="auto">
          <a:xfrm>
            <a:off x="882869" y="2201177"/>
            <a:ext cx="1040602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eaLnBrk="1" hangingPunct="1"/>
            <a:r>
              <a:rPr lang="en-US" altLang="vi-VN" sz="3200" b="1" dirty="0">
                <a:solidFill>
                  <a:srgbClr val="660033"/>
                </a:solidFill>
              </a:rPr>
              <a:t>   </a:t>
            </a:r>
            <a:r>
              <a:rPr lang="en-US" altLang="vi-VN" sz="3200" b="1" dirty="0" smtClean="0">
                <a:solidFill>
                  <a:srgbClr val="660033"/>
                </a:solidFill>
              </a:rPr>
              <a:t>- </a:t>
            </a:r>
            <a:r>
              <a:rPr lang="en-US" altLang="vi-VN" sz="3200" dirty="0" smtClean="0">
                <a:solidFill>
                  <a:srgbClr val="660033"/>
                </a:solidFill>
              </a:rPr>
              <a:t> </a:t>
            </a:r>
            <a:r>
              <a:rPr lang="en-US" altLang="vi-VN" sz="3200" b="1" dirty="0" err="1">
                <a:solidFill>
                  <a:srgbClr val="660033"/>
                </a:solidFill>
              </a:rPr>
              <a:t>Chuẩn</a:t>
            </a:r>
            <a:r>
              <a:rPr lang="en-US" altLang="vi-VN" sz="3200" b="1" dirty="0">
                <a:solidFill>
                  <a:srgbClr val="660033"/>
                </a:solidFill>
              </a:rPr>
              <a:t> </a:t>
            </a:r>
            <a:r>
              <a:rPr lang="en-US" altLang="vi-VN" sz="3200" b="1" dirty="0" err="1">
                <a:solidFill>
                  <a:srgbClr val="660033"/>
                </a:solidFill>
              </a:rPr>
              <a:t>bị</a:t>
            </a:r>
            <a:r>
              <a:rPr lang="en-US" altLang="vi-VN" sz="3200" b="1" dirty="0">
                <a:solidFill>
                  <a:srgbClr val="660033"/>
                </a:solidFill>
              </a:rPr>
              <a:t> </a:t>
            </a:r>
            <a:r>
              <a:rPr lang="en-US" altLang="vi-VN" sz="3200" b="1" dirty="0" err="1">
                <a:solidFill>
                  <a:srgbClr val="660033"/>
                </a:solidFill>
              </a:rPr>
              <a:t>bài</a:t>
            </a:r>
            <a:r>
              <a:rPr lang="en-US" altLang="vi-VN" sz="3200" b="1" dirty="0">
                <a:solidFill>
                  <a:srgbClr val="660033"/>
                </a:solidFill>
              </a:rPr>
              <a:t> </a:t>
            </a:r>
            <a:r>
              <a:rPr lang="en-US" altLang="vi-VN" sz="3200" b="1" dirty="0" smtClean="0">
                <a:solidFill>
                  <a:srgbClr val="660033"/>
                </a:solidFill>
              </a:rPr>
              <a:t>5</a:t>
            </a:r>
            <a:r>
              <a:rPr lang="en-US" altLang="vi-VN" sz="3200" b="1" dirty="0">
                <a:solidFill>
                  <a:srgbClr val="660033"/>
                </a:solidFill>
              </a:rPr>
              <a:t>:</a:t>
            </a:r>
            <a:r>
              <a:rPr lang="en-US" altLang="vi-VN" sz="3200" dirty="0">
                <a:solidFill>
                  <a:srgbClr val="660033"/>
                </a:solidFill>
              </a:rPr>
              <a:t>  </a:t>
            </a:r>
            <a:r>
              <a:rPr lang="en-US" altLang="vi-VN" sz="3200" b="1" dirty="0" err="1" smtClean="0">
                <a:solidFill>
                  <a:srgbClr val="660033"/>
                </a:solidFill>
              </a:rPr>
              <a:t>Nước</a:t>
            </a:r>
            <a:r>
              <a:rPr lang="en-US" altLang="vi-VN" sz="3200" b="1" dirty="0" smtClean="0">
                <a:solidFill>
                  <a:srgbClr val="660033"/>
                </a:solidFill>
              </a:rPr>
              <a:t> </a:t>
            </a:r>
            <a:r>
              <a:rPr lang="en-US" altLang="vi-VN" sz="3200" b="1" dirty="0" err="1" smtClean="0">
                <a:solidFill>
                  <a:srgbClr val="660033"/>
                </a:solidFill>
              </a:rPr>
              <a:t>Văn</a:t>
            </a:r>
            <a:r>
              <a:rPr lang="en-US" altLang="vi-VN" sz="3200" b="1" dirty="0" smtClean="0">
                <a:solidFill>
                  <a:srgbClr val="660033"/>
                </a:solidFill>
              </a:rPr>
              <a:t> Lang, </a:t>
            </a:r>
            <a:r>
              <a:rPr lang="en-US" altLang="vi-VN" sz="3200" b="1" dirty="0" err="1" smtClean="0">
                <a:solidFill>
                  <a:srgbClr val="660033"/>
                </a:solidFill>
              </a:rPr>
              <a:t>Âu</a:t>
            </a:r>
            <a:r>
              <a:rPr lang="en-US" altLang="vi-VN" sz="3200" b="1" dirty="0" smtClean="0">
                <a:solidFill>
                  <a:srgbClr val="660033"/>
                </a:solidFill>
              </a:rPr>
              <a:t> </a:t>
            </a:r>
            <a:r>
              <a:rPr lang="en-US" altLang="vi-VN" sz="3200" b="1" dirty="0" err="1" smtClean="0">
                <a:solidFill>
                  <a:srgbClr val="660033"/>
                </a:solidFill>
              </a:rPr>
              <a:t>Lạc</a:t>
            </a:r>
            <a:r>
              <a:rPr lang="en-US" altLang="vi-VN" sz="3200" b="1" dirty="0" smtClean="0">
                <a:solidFill>
                  <a:srgbClr val="660033"/>
                </a:solidFill>
              </a:rPr>
              <a:t> (</a:t>
            </a:r>
            <a:r>
              <a:rPr lang="en-US" altLang="vi-VN" sz="3200" b="1" dirty="0" err="1" smtClean="0">
                <a:solidFill>
                  <a:srgbClr val="660033"/>
                </a:solidFill>
              </a:rPr>
              <a:t>tiết</a:t>
            </a:r>
            <a:r>
              <a:rPr lang="en-US" altLang="vi-VN" sz="3200" b="1" dirty="0" smtClean="0">
                <a:solidFill>
                  <a:srgbClr val="660033"/>
                </a:solidFill>
              </a:rPr>
              <a:t> 2)</a:t>
            </a:r>
            <a:endParaRPr lang="en-US" altLang="vi-VN" sz="3200" b="1" dirty="0">
              <a:solidFill>
                <a:srgbClr val="660033"/>
              </a:solidFill>
            </a:endParaRPr>
          </a:p>
        </p:txBody>
      </p:sp>
    </p:spTree>
    <p:extLst>
      <p:ext uri="{BB962C8B-B14F-4D97-AF65-F5344CB8AC3E}">
        <p14:creationId xmlns:p14="http://schemas.microsoft.com/office/powerpoint/2010/main" val="421578224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107522"/>
                                        </p:tgtEl>
                                        <p:attrNameLst>
                                          <p:attrName>style.visibility</p:attrName>
                                        </p:attrNameLst>
                                      </p:cBhvr>
                                      <p:to>
                                        <p:strVal val="visible"/>
                                      </p:to>
                                    </p:set>
                                    <p:animEffect transition="in" filter="blinds(horizontal)">
                                      <p:cBhvr>
                                        <p:cTn id="7" dur="500"/>
                                        <p:tgtEl>
                                          <p:spTgt spid="10752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7523"/>
                                        </p:tgtEl>
                                        <p:attrNameLst>
                                          <p:attrName>style.visibility</p:attrName>
                                        </p:attrNameLst>
                                      </p:cBhvr>
                                      <p:to>
                                        <p:strVal val="visible"/>
                                      </p:to>
                                    </p:set>
                                    <p:animEffect transition="in" filter="blinds(horizontal)">
                                      <p:cBhvr>
                                        <p:cTn id="10" dur="500"/>
                                        <p:tgtEl>
                                          <p:spTgt spid="10752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16" fill="hold" grpId="0" nodeType="clickEffect">
                                  <p:stCondLst>
                                    <p:cond delay="0"/>
                                  </p:stCondLst>
                                  <p:childTnLst>
                                    <p:set>
                                      <p:cBhvr>
                                        <p:cTn id="14" dur="1" fill="hold">
                                          <p:stCondLst>
                                            <p:cond delay="0"/>
                                          </p:stCondLst>
                                        </p:cTn>
                                        <p:tgtEl>
                                          <p:spTgt spid="107526"/>
                                        </p:tgtEl>
                                        <p:attrNameLst>
                                          <p:attrName>style.visibility</p:attrName>
                                        </p:attrNameLst>
                                      </p:cBhvr>
                                      <p:to>
                                        <p:strVal val="visible"/>
                                      </p:to>
                                    </p:set>
                                    <p:animEffect transition="in" filter="box(in)">
                                      <p:cBhvr>
                                        <p:cTn id="15" dur="500"/>
                                        <p:tgtEl>
                                          <p:spTgt spid="1075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p:bldP spid="10752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3">
            <a:extLst>
              <a:ext uri="{FF2B5EF4-FFF2-40B4-BE49-F238E27FC236}">
                <a16:creationId xmlns="" xmlns:a16="http://schemas.microsoft.com/office/drawing/2014/main" id="{0AE67E8E-3C25-4539-A246-BFBDB3DC615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90313" y="4116752"/>
            <a:ext cx="5062852" cy="2845322"/>
          </a:xfrm>
          <a:prstGeom prst="rect">
            <a:avLst/>
          </a:prstGeom>
        </p:spPr>
      </p:pic>
      <p:sp>
        <p:nvSpPr>
          <p:cNvPr id="3" name="TextBox 2">
            <a:extLst>
              <a:ext uri="{FF2B5EF4-FFF2-40B4-BE49-F238E27FC236}">
                <a16:creationId xmlns="" xmlns:a16="http://schemas.microsoft.com/office/drawing/2014/main" id="{C8382B2E-3596-474F-85BE-508D2EE5A5C5}"/>
              </a:ext>
            </a:extLst>
          </p:cNvPr>
          <p:cNvSpPr txBox="1"/>
          <p:nvPr/>
        </p:nvSpPr>
        <p:spPr>
          <a:xfrm>
            <a:off x="1642898" y="1404625"/>
            <a:ext cx="9277350" cy="3046988"/>
          </a:xfrm>
          <a:prstGeom prst="rect">
            <a:avLst/>
          </a:prstGeom>
          <a:noFill/>
        </p:spPr>
        <p:txBody>
          <a:bodyPr wrap="square" rtlCol="0">
            <a:spAutoFit/>
          </a:bodyPr>
          <a:lstStyle/>
          <a:p>
            <a:pPr algn="ctr"/>
            <a:r>
              <a:rPr lang="en-US" sz="9600" b="1" dirty="0" err="1">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Chào</a:t>
            </a:r>
            <a:r>
              <a:rPr lang="en-US" sz="9600" b="1" dirty="0">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 </a:t>
            </a:r>
            <a:r>
              <a:rPr lang="en-US" sz="9600" b="1" dirty="0" err="1">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tạm</a:t>
            </a:r>
            <a:r>
              <a:rPr lang="en-US" sz="9600" b="1" dirty="0">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 </a:t>
            </a:r>
            <a:r>
              <a:rPr lang="en-US" sz="9600" b="1" dirty="0" err="1">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biệt</a:t>
            </a:r>
            <a:r>
              <a:rPr lang="en-US" sz="9600" b="1" dirty="0">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 </a:t>
            </a:r>
            <a:r>
              <a:rPr lang="en-US" sz="9600" b="1" dirty="0" err="1">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các</a:t>
            </a:r>
            <a:r>
              <a:rPr lang="en-US" sz="9600" b="1" dirty="0">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 </a:t>
            </a:r>
            <a:r>
              <a:rPr lang="en-US" sz="9600" b="1" dirty="0" err="1">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em</a:t>
            </a:r>
            <a:r>
              <a:rPr lang="en-US" sz="9600" b="1" dirty="0">
                <a:ln w="0"/>
                <a:solidFill>
                  <a:schemeClr val="accent2">
                    <a:lumMod val="75000"/>
                  </a:schemeClr>
                </a:solidFill>
                <a:effectLst>
                  <a:outerShdw blurRad="50800" dist="38100" algn="l" rotWithShape="0">
                    <a:prstClr val="black">
                      <a:alpha val="40000"/>
                    </a:prstClr>
                  </a:outerShdw>
                  <a:reflection blurRad="6350" stA="53000" endA="300" endPos="35500" dir="5400000" sy="-90000" algn="bl" rotWithShape="0"/>
                </a:effectLst>
                <a:latin typeface="#9Slide05 FS Blonde Script" panose="03000503000000000000" pitchFamily="65" charset="0"/>
              </a:rPr>
              <a:t>!</a:t>
            </a:r>
          </a:p>
        </p:txBody>
      </p:sp>
    </p:spTree>
    <p:extLst>
      <p:ext uri="{BB962C8B-B14F-4D97-AF65-F5344CB8AC3E}">
        <p14:creationId xmlns:p14="http://schemas.microsoft.com/office/powerpoint/2010/main" val="126436713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99087" y="4852388"/>
            <a:ext cx="11595965" cy="1131785"/>
          </a:xfrm>
          <a:prstGeom prst="rect">
            <a:avLst/>
          </a:prstGeom>
          <a:noFill/>
        </p:spPr>
        <p:txBody>
          <a:bodyPr wrap="square">
            <a:spAutoFit/>
          </a:bodyPr>
          <a:lstStyle/>
          <a:p>
            <a:pPr marL="342900" indent="-342900">
              <a:lnSpc>
                <a:spcPct val="150000"/>
              </a:lnSpc>
              <a:buFont typeface="Arial" panose="020B0604020202020204" pitchFamily="34" charset="0"/>
              <a:buChar char="•"/>
            </a:pPr>
            <a:r>
              <a:rPr lang="it-IT" sz="2400" b="1" i="1" dirty="0">
                <a:solidFill>
                  <a:srgbClr val="002060"/>
                </a:solidFill>
                <a:latin typeface="Cambria" panose="02040503050406030204" pitchFamily="18" charset="0"/>
                <a:ea typeface="Cambria" panose="02040503050406030204" pitchFamily="18" charset="0"/>
              </a:rPr>
              <a:t>Những câu ca dao trên nhắc đến sự kiện nào được diễn ra hàng năm ở nước ta?</a:t>
            </a:r>
          </a:p>
          <a:p>
            <a:pPr marL="342900" indent="-342900">
              <a:lnSpc>
                <a:spcPct val="150000"/>
              </a:lnSpc>
              <a:buFont typeface="Arial" panose="020B0604020202020204" pitchFamily="34" charset="0"/>
              <a:buChar char="•"/>
            </a:pPr>
            <a:r>
              <a:rPr lang="it-IT" sz="2400" b="1" i="1" dirty="0">
                <a:solidFill>
                  <a:srgbClr val="002060"/>
                </a:solidFill>
                <a:latin typeface="Cambria" panose="02040503050406030204" pitchFamily="18" charset="0"/>
                <a:ea typeface="Cambria" panose="02040503050406030204" pitchFamily="18" charset="0"/>
              </a:rPr>
              <a:t>Theo em, những câu ca dao trên có ý nghĩa dăn dạy chúng ta điều gì?</a:t>
            </a:r>
          </a:p>
        </p:txBody>
      </p:sp>
      <p:sp>
        <p:nvSpPr>
          <p:cNvPr id="5" name="Rectangle 4"/>
          <p:cNvSpPr/>
          <p:nvPr/>
        </p:nvSpPr>
        <p:spPr>
          <a:xfrm>
            <a:off x="2511189" y="394531"/>
            <a:ext cx="6305266" cy="682388"/>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KHỞI ĐỘNG</a:t>
            </a:r>
          </a:p>
        </p:txBody>
      </p:sp>
      <p:pic>
        <p:nvPicPr>
          <p:cNvPr id="8" name="Picture 7"/>
          <p:cNvPicPr>
            <a:picLocks noChangeAspect="1"/>
          </p:cNvPicPr>
          <p:nvPr/>
        </p:nvPicPr>
        <p:blipFill>
          <a:blip r:embed="rId2"/>
          <a:stretch>
            <a:fillRect/>
          </a:stretch>
        </p:blipFill>
        <p:spPr>
          <a:xfrm>
            <a:off x="9680811" y="394531"/>
            <a:ext cx="1990123" cy="2112295"/>
          </a:xfrm>
          <a:prstGeom prst="rect">
            <a:avLst/>
          </a:prstGeom>
          <a:ln>
            <a:noFill/>
          </a:ln>
          <a:effectLst>
            <a:outerShdw blurRad="292100" dist="139700" dir="2700000" algn="tl" rotWithShape="0">
              <a:srgbClr val="333333">
                <a:alpha val="65000"/>
              </a:srgbClr>
            </a:outerShdw>
          </a:effectLst>
        </p:spPr>
      </p:pic>
      <p:sp>
        <p:nvSpPr>
          <p:cNvPr id="9" name="TextBox 8">
            <a:extLst>
              <a:ext uri="{FF2B5EF4-FFF2-40B4-BE49-F238E27FC236}">
                <a16:creationId xmlns="" xmlns:a16="http://schemas.microsoft.com/office/drawing/2014/main" id="{7BB55943-F9C0-4BA1-8494-A4DD776E96EB}"/>
              </a:ext>
            </a:extLst>
          </p:cNvPr>
          <p:cNvSpPr txBox="1"/>
          <p:nvPr/>
        </p:nvSpPr>
        <p:spPr>
          <a:xfrm>
            <a:off x="1053091" y="1318482"/>
            <a:ext cx="8473967" cy="3371136"/>
          </a:xfrm>
          <a:prstGeom prst="roundRect">
            <a:avLst/>
          </a:prstGeom>
          <a:solidFill>
            <a:schemeClr val="accent2">
              <a:lumMod val="60000"/>
              <a:lumOff val="4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lnSpc>
                <a:spcPct val="150000"/>
              </a:lnSpc>
            </a:pPr>
            <a:r>
              <a:rPr lang="en-US" sz="3200" b="1" i="0" dirty="0">
                <a:solidFill>
                  <a:srgbClr val="333333"/>
                </a:solidFill>
                <a:effectLst/>
                <a:latin typeface="+mj-lt"/>
              </a:rPr>
              <a:t>“</a:t>
            </a:r>
            <a:r>
              <a:rPr lang="vi-VN" sz="3200" b="1" i="0" dirty="0">
                <a:solidFill>
                  <a:srgbClr val="333333"/>
                </a:solidFill>
                <a:effectLst/>
                <a:latin typeface="+mj-lt"/>
              </a:rPr>
              <a:t>Dù ai đi ngược về xuôi</a:t>
            </a:r>
            <a:br>
              <a:rPr lang="vi-VN" sz="3200" b="1" i="0" dirty="0">
                <a:solidFill>
                  <a:srgbClr val="333333"/>
                </a:solidFill>
                <a:effectLst/>
                <a:latin typeface="+mj-lt"/>
              </a:rPr>
            </a:br>
            <a:r>
              <a:rPr lang="vi-VN" sz="3200" b="1" i="0" dirty="0">
                <a:solidFill>
                  <a:srgbClr val="333333"/>
                </a:solidFill>
                <a:effectLst/>
                <a:latin typeface="+mj-lt"/>
              </a:rPr>
              <a:t>Nhớ ngày giỗ Tổ mùng 10 tháng 3</a:t>
            </a:r>
            <a:br>
              <a:rPr lang="vi-VN" sz="3200" b="1" i="0" dirty="0">
                <a:solidFill>
                  <a:srgbClr val="333333"/>
                </a:solidFill>
                <a:effectLst/>
                <a:latin typeface="+mj-lt"/>
              </a:rPr>
            </a:br>
            <a:r>
              <a:rPr lang="vi-VN" sz="3200" b="1" i="0" dirty="0">
                <a:solidFill>
                  <a:srgbClr val="333333"/>
                </a:solidFill>
                <a:effectLst/>
                <a:latin typeface="+mj-lt"/>
              </a:rPr>
              <a:t>Dù ai buôn bán gần xa</a:t>
            </a:r>
            <a:br>
              <a:rPr lang="vi-VN" sz="3200" b="1" i="0" dirty="0">
                <a:solidFill>
                  <a:srgbClr val="333333"/>
                </a:solidFill>
                <a:effectLst/>
                <a:latin typeface="+mj-lt"/>
              </a:rPr>
            </a:br>
            <a:r>
              <a:rPr lang="vi-VN" sz="3200" b="1" i="0" dirty="0">
                <a:solidFill>
                  <a:srgbClr val="333333"/>
                </a:solidFill>
                <a:effectLst/>
                <a:latin typeface="+mj-lt"/>
              </a:rPr>
              <a:t>​Nhớ ngày giỗ Tổ tháng 3 mùng 10</a:t>
            </a:r>
            <a:r>
              <a:rPr lang="en-US" sz="3200" b="1" i="0" dirty="0">
                <a:solidFill>
                  <a:srgbClr val="333333"/>
                </a:solidFill>
                <a:effectLst/>
                <a:latin typeface="+mj-lt"/>
              </a:rPr>
              <a:t>”</a:t>
            </a:r>
            <a:endParaRPr lang="en-US" sz="3200" dirty="0">
              <a:latin typeface="+mj-lt"/>
            </a:endParaRPr>
          </a:p>
        </p:txBody>
      </p:sp>
      <p:pic>
        <p:nvPicPr>
          <p:cNvPr id="3" name="Picture 2">
            <a:extLst>
              <a:ext uri="{FF2B5EF4-FFF2-40B4-BE49-F238E27FC236}">
                <a16:creationId xmlns="" xmlns:a16="http://schemas.microsoft.com/office/drawing/2014/main" id="{E0DB9D66-F8D7-4795-B509-2FE098D45970}"/>
              </a:ext>
            </a:extLst>
          </p:cNvPr>
          <p:cNvPicPr>
            <a:picLocks noChangeAspect="1"/>
          </p:cNvPicPr>
          <p:nvPr/>
        </p:nvPicPr>
        <p:blipFill rotWithShape="1">
          <a:blip r:embed="rId3"/>
          <a:srcRect b="9741"/>
          <a:stretch/>
        </p:blipFill>
        <p:spPr>
          <a:xfrm>
            <a:off x="1715242" y="246871"/>
            <a:ext cx="9217421" cy="605933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93994793"/>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10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xit" presetSubtype="0" fill="hold" grpId="1" nodeType="clickEffect">
                                  <p:stCondLst>
                                    <p:cond delay="0"/>
                                  </p:stCondLst>
                                  <p:childTnLst>
                                    <p:animEffect transition="out" filter="fade">
                                      <p:cBhvr>
                                        <p:cTn id="18" dur="500"/>
                                        <p:tgtEl>
                                          <p:spTgt spid="4"/>
                                        </p:tgtEl>
                                      </p:cBhvr>
                                    </p:animEffect>
                                    <p:anim calcmode="lin" valueType="num">
                                      <p:cBhvr>
                                        <p:cTn id="19" dur="500"/>
                                        <p:tgtEl>
                                          <p:spTgt spid="4"/>
                                        </p:tgtEl>
                                        <p:attrNameLst>
                                          <p:attrName>ppt_x</p:attrName>
                                        </p:attrNameLst>
                                      </p:cBhvr>
                                      <p:tavLst>
                                        <p:tav tm="0">
                                          <p:val>
                                            <p:strVal val="ppt_x"/>
                                          </p:val>
                                        </p:tav>
                                        <p:tav tm="100000">
                                          <p:val>
                                            <p:strVal val="ppt_x"/>
                                          </p:val>
                                        </p:tav>
                                      </p:tavLst>
                                    </p:anim>
                                    <p:anim calcmode="lin" valueType="num">
                                      <p:cBhvr>
                                        <p:cTn id="20" dur="500"/>
                                        <p:tgtEl>
                                          <p:spTgt spid="4"/>
                                        </p:tgtEl>
                                        <p:attrNameLst>
                                          <p:attrName>ppt_y</p:attrName>
                                        </p:attrNameLst>
                                      </p:cBhvr>
                                      <p:tavLst>
                                        <p:tav tm="0">
                                          <p:val>
                                            <p:strVal val="ppt_y"/>
                                          </p:val>
                                        </p:tav>
                                        <p:tav tm="100000">
                                          <p:val>
                                            <p:strVal val="ppt_y+.1"/>
                                          </p:val>
                                        </p:tav>
                                      </p:tavLst>
                                    </p:anim>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p:cTn id="26" dur="1500" fill="hold"/>
                                        <p:tgtEl>
                                          <p:spTgt spid="3"/>
                                        </p:tgtEl>
                                        <p:attrNameLst>
                                          <p:attrName>ppt_w</p:attrName>
                                        </p:attrNameLst>
                                      </p:cBhvr>
                                      <p:tavLst>
                                        <p:tav tm="0">
                                          <p:val>
                                            <p:fltVal val="0"/>
                                          </p:val>
                                        </p:tav>
                                        <p:tav tm="100000">
                                          <p:val>
                                            <p:strVal val="#ppt_w"/>
                                          </p:val>
                                        </p:tav>
                                      </p:tavLst>
                                    </p:anim>
                                    <p:anim calcmode="lin" valueType="num">
                                      <p:cBhvr>
                                        <p:cTn id="27" dur="1500" fill="hold"/>
                                        <p:tgtEl>
                                          <p:spTgt spid="3"/>
                                        </p:tgtEl>
                                        <p:attrNameLst>
                                          <p:attrName>ppt_h</p:attrName>
                                        </p:attrNameLst>
                                      </p:cBhvr>
                                      <p:tavLst>
                                        <p:tav tm="0">
                                          <p:val>
                                            <p:fltVal val="0"/>
                                          </p:val>
                                        </p:tav>
                                        <p:tav tm="100000">
                                          <p:val>
                                            <p:strVal val="#ppt_h"/>
                                          </p:val>
                                        </p:tav>
                                      </p:tavLst>
                                    </p:anim>
                                    <p:animEffect transition="in" filter="fade">
                                      <p:cBhvr>
                                        <p:cTn id="28" dur="1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a:spLocks noChangeArrowheads="1"/>
          </p:cNvSpPr>
          <p:nvPr/>
        </p:nvSpPr>
        <p:spPr bwMode="auto">
          <a:xfrm>
            <a:off x="1343891" y="365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0" name="Rectangle: Rounded Corners 3"/>
          <p:cNvSpPr/>
          <p:nvPr/>
        </p:nvSpPr>
        <p:spPr>
          <a:xfrm>
            <a:off x="306945" y="208566"/>
            <a:ext cx="11357090" cy="715089"/>
          </a:xfrm>
          <a:prstGeom prst="roundRect">
            <a:avLst/>
          </a:prstGeom>
          <a:solidFill>
            <a:srgbClr val="06695A"/>
          </a:solidFill>
        </p:spPr>
        <p:txBody>
          <a:bodyPr wrap="square">
            <a:spAutoFit/>
          </a:bodyPr>
          <a:lstStyle/>
          <a:p>
            <a:pPr algn="ctr"/>
            <a:r>
              <a:rPr lang="en-US" sz="3600" b="1" dirty="0" smtClean="0">
                <a:solidFill>
                  <a:schemeClr val="bg1"/>
                </a:solidFill>
                <a:latin typeface="Cambria" panose="02040503050406030204" pitchFamily="18" charset="0"/>
                <a:ea typeface="Cambria" panose="02040503050406030204" pitchFamily="18" charset="0"/>
              </a:rPr>
              <a:t>BÀI 5. NƯỚC </a:t>
            </a:r>
            <a:r>
              <a:rPr lang="en-US" sz="3600" b="1" dirty="0">
                <a:solidFill>
                  <a:schemeClr val="bg1"/>
                </a:solidFill>
                <a:latin typeface="Cambria" panose="02040503050406030204" pitchFamily="18" charset="0"/>
                <a:ea typeface="Cambria" panose="02040503050406030204" pitchFamily="18" charset="0"/>
              </a:rPr>
              <a:t>VĂN LANG, ÂU </a:t>
            </a:r>
            <a:r>
              <a:rPr lang="en-US" sz="3600" b="1" dirty="0" smtClean="0">
                <a:solidFill>
                  <a:schemeClr val="bg1"/>
                </a:solidFill>
                <a:latin typeface="Cambria" panose="02040503050406030204" pitchFamily="18" charset="0"/>
                <a:ea typeface="Cambria" panose="02040503050406030204" pitchFamily="18" charset="0"/>
              </a:rPr>
              <a:t>LẠC (</a:t>
            </a:r>
            <a:r>
              <a:rPr lang="en-US" sz="3600" b="1" dirty="0" err="1" smtClean="0">
                <a:solidFill>
                  <a:schemeClr val="bg1"/>
                </a:solidFill>
                <a:latin typeface="Cambria" panose="02040503050406030204" pitchFamily="18" charset="0"/>
                <a:ea typeface="Cambria" panose="02040503050406030204" pitchFamily="18" charset="0"/>
              </a:rPr>
              <a:t>Tiết</a:t>
            </a:r>
            <a:r>
              <a:rPr lang="en-US" sz="3600" b="1" dirty="0" smtClean="0">
                <a:solidFill>
                  <a:schemeClr val="bg1"/>
                </a:solidFill>
                <a:latin typeface="Cambria" panose="02040503050406030204" pitchFamily="18" charset="0"/>
                <a:ea typeface="Cambria" panose="02040503050406030204" pitchFamily="18" charset="0"/>
              </a:rPr>
              <a:t> 1)</a:t>
            </a:r>
            <a:endParaRPr lang="en-US" sz="3600" dirty="0">
              <a:solidFill>
                <a:schemeClr val="bg1"/>
              </a:solidFill>
              <a:latin typeface="Cambria" panose="02040503050406030204" pitchFamily="18" charset="0"/>
              <a:ea typeface="Cambria" panose="02040503050406030204" pitchFamily="18" charset="0"/>
            </a:endParaRPr>
          </a:p>
        </p:txBody>
      </p:sp>
      <p:sp>
        <p:nvSpPr>
          <p:cNvPr id="8" name="Rectangle 7">
            <a:extLst>
              <a:ext uri="{FF2B5EF4-FFF2-40B4-BE49-F238E27FC236}">
                <a16:creationId xmlns="" xmlns:a16="http://schemas.microsoft.com/office/drawing/2014/main" id="{8521E27B-3CDB-4AD9-A6DF-172F62D3D5FB}"/>
              </a:ext>
            </a:extLst>
          </p:cNvPr>
          <p:cNvSpPr/>
          <p:nvPr/>
        </p:nvSpPr>
        <p:spPr>
          <a:xfrm>
            <a:off x="2697268" y="1779853"/>
            <a:ext cx="6576444" cy="85299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chemeClr val="bg1"/>
                </a:solidFill>
                <a:latin typeface="Cambria" panose="02040503050406030204" pitchFamily="18" charset="0"/>
                <a:ea typeface="Cambria" panose="02040503050406030204" pitchFamily="18" charset="0"/>
              </a:rPr>
              <a:t>KHÁM PHÁ KIẾN THỨC</a:t>
            </a:r>
            <a:endParaRPr lang="en-US" sz="4400" b="1" dirty="0">
              <a:solidFill>
                <a:schemeClr val="bg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07846390"/>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946" y="292746"/>
            <a:ext cx="7595977" cy="62448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smtClean="0">
                <a:solidFill>
                  <a:schemeClr val="bg1"/>
                </a:solidFill>
                <a:latin typeface="Cambria" panose="02040503050406030204" pitchFamily="18" charset="0"/>
                <a:ea typeface="Cambria" panose="02040503050406030204" pitchFamily="18" charset="0"/>
              </a:rPr>
              <a:t>Sự</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ra</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đời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của</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nước</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Văn</a:t>
            </a:r>
            <a:r>
              <a:rPr lang="en-US" sz="3200" b="1" dirty="0" smtClean="0">
                <a:solidFill>
                  <a:schemeClr val="bg1"/>
                </a:solidFill>
                <a:latin typeface="Cambria" panose="02040503050406030204" pitchFamily="18" charset="0"/>
                <a:ea typeface="Cambria" panose="02040503050406030204" pitchFamily="18" charset="0"/>
              </a:rPr>
              <a:t> Lang</a:t>
            </a:r>
            <a:endParaRPr lang="en-US" sz="3200" b="1" dirty="0">
              <a:solidFill>
                <a:schemeClr val="bg1"/>
              </a:solidFill>
              <a:latin typeface="Cambria" panose="02040503050406030204" pitchFamily="18" charset="0"/>
              <a:ea typeface="Cambria" panose="02040503050406030204" pitchFamily="18" charset="0"/>
            </a:endParaRPr>
          </a:p>
        </p:txBody>
      </p:sp>
      <p:sp>
        <p:nvSpPr>
          <p:cNvPr id="14" name="Rectangle 14"/>
          <p:cNvSpPr>
            <a:spLocks noChangeArrowheads="1"/>
          </p:cNvSpPr>
          <p:nvPr/>
        </p:nvSpPr>
        <p:spPr bwMode="auto">
          <a:xfrm>
            <a:off x="1343891" y="365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4" name="TextBox 3">
            <a:extLst>
              <a:ext uri="{FF2B5EF4-FFF2-40B4-BE49-F238E27FC236}">
                <a16:creationId xmlns="" xmlns:a16="http://schemas.microsoft.com/office/drawing/2014/main" id="{D469F43F-008C-4276-8775-F4AE03FCAAFF}"/>
              </a:ext>
            </a:extLst>
          </p:cNvPr>
          <p:cNvSpPr txBox="1"/>
          <p:nvPr/>
        </p:nvSpPr>
        <p:spPr>
          <a:xfrm>
            <a:off x="306944" y="1015429"/>
            <a:ext cx="9511889" cy="523220"/>
          </a:xfrm>
          <a:prstGeom prst="rect">
            <a:avLst/>
          </a:prstGeom>
          <a:noFill/>
        </p:spPr>
        <p:txBody>
          <a:bodyPr wrap="square" rtlCol="0">
            <a:spAutoFit/>
          </a:bodyPr>
          <a:lstStyle/>
          <a:p>
            <a:pPr algn="ctr"/>
            <a:r>
              <a:rPr lang="en-US" sz="2800" b="1" dirty="0" smtClean="0">
                <a:solidFill>
                  <a:schemeClr val="accent5">
                    <a:lumMod val="10000"/>
                  </a:schemeClr>
                </a:solidFill>
                <a:latin typeface="+mj-lt"/>
              </a:rPr>
              <a:t>- </a:t>
            </a:r>
            <a:r>
              <a:rPr lang="en-US" sz="2800" b="1" dirty="0" err="1" smtClean="0">
                <a:solidFill>
                  <a:schemeClr val="accent5">
                    <a:lumMod val="10000"/>
                  </a:schemeClr>
                </a:solidFill>
                <a:latin typeface="+mj-lt"/>
              </a:rPr>
              <a:t>Quan</a:t>
            </a:r>
            <a:r>
              <a:rPr lang="en-US" sz="2800" b="1" dirty="0" smtClean="0">
                <a:solidFill>
                  <a:schemeClr val="accent5">
                    <a:lumMod val="10000"/>
                  </a:schemeClr>
                </a:solidFill>
                <a:latin typeface="+mj-lt"/>
              </a:rPr>
              <a:t> </a:t>
            </a:r>
            <a:r>
              <a:rPr lang="en-US" sz="2800" b="1" dirty="0" err="1">
                <a:solidFill>
                  <a:schemeClr val="accent5">
                    <a:lumMod val="10000"/>
                  </a:schemeClr>
                </a:solidFill>
                <a:latin typeface="+mj-lt"/>
              </a:rPr>
              <a:t>sát</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và</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gọi</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tên</a:t>
            </a:r>
            <a:r>
              <a:rPr lang="en-US" sz="2800" b="1" dirty="0">
                <a:solidFill>
                  <a:schemeClr val="accent5">
                    <a:lumMod val="10000"/>
                  </a:schemeClr>
                </a:solidFill>
                <a:latin typeface="+mj-lt"/>
              </a:rPr>
              <a:t> </a:t>
            </a:r>
            <a:r>
              <a:rPr lang="en-US" sz="2800" b="1" dirty="0" err="1" smtClean="0">
                <a:solidFill>
                  <a:schemeClr val="accent5">
                    <a:lumMod val="10000"/>
                  </a:schemeClr>
                </a:solidFill>
                <a:latin typeface="+mj-lt"/>
              </a:rPr>
              <a:t>câu</a:t>
            </a:r>
            <a:r>
              <a:rPr lang="en-US" sz="2800" b="1" dirty="0" smtClean="0">
                <a:solidFill>
                  <a:schemeClr val="accent5">
                    <a:lumMod val="10000"/>
                  </a:schemeClr>
                </a:solidFill>
                <a:latin typeface="+mj-lt"/>
              </a:rPr>
              <a:t> </a:t>
            </a:r>
            <a:r>
              <a:rPr lang="en-US" sz="2800" b="1" dirty="0" err="1">
                <a:solidFill>
                  <a:schemeClr val="accent5">
                    <a:lumMod val="10000"/>
                  </a:schemeClr>
                </a:solidFill>
                <a:latin typeface="+mj-lt"/>
              </a:rPr>
              <a:t>chuyện</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truyền</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thuyết</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trong</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bức</a:t>
            </a:r>
            <a:r>
              <a:rPr lang="en-US" sz="2800" b="1" dirty="0">
                <a:solidFill>
                  <a:schemeClr val="accent5">
                    <a:lumMod val="10000"/>
                  </a:schemeClr>
                </a:solidFill>
                <a:latin typeface="+mj-lt"/>
              </a:rPr>
              <a:t> </a:t>
            </a:r>
            <a:r>
              <a:rPr lang="en-US" sz="2800" b="1" dirty="0" err="1">
                <a:solidFill>
                  <a:schemeClr val="accent5">
                    <a:lumMod val="10000"/>
                  </a:schemeClr>
                </a:solidFill>
                <a:latin typeface="+mj-lt"/>
              </a:rPr>
              <a:t>tranh</a:t>
            </a:r>
            <a:r>
              <a:rPr lang="en-US" sz="2800" b="1" dirty="0">
                <a:solidFill>
                  <a:schemeClr val="accent5">
                    <a:lumMod val="10000"/>
                  </a:schemeClr>
                </a:solidFill>
                <a:latin typeface="+mj-lt"/>
              </a:rPr>
              <a:t>. </a:t>
            </a:r>
          </a:p>
        </p:txBody>
      </p:sp>
      <p:pic>
        <p:nvPicPr>
          <p:cNvPr id="7" name="Picture 6">
            <a:extLst>
              <a:ext uri="{FF2B5EF4-FFF2-40B4-BE49-F238E27FC236}">
                <a16:creationId xmlns="" xmlns:a16="http://schemas.microsoft.com/office/drawing/2014/main" id="{2E5662EA-3A04-40C2-AFB1-B3B1540B8B03}"/>
              </a:ext>
            </a:extLst>
          </p:cNvPr>
          <p:cNvPicPr>
            <a:picLocks noChangeAspect="1"/>
          </p:cNvPicPr>
          <p:nvPr/>
        </p:nvPicPr>
        <p:blipFill>
          <a:blip r:embed="rId3"/>
          <a:stretch>
            <a:fillRect/>
          </a:stretch>
        </p:blipFill>
        <p:spPr>
          <a:xfrm>
            <a:off x="5694230" y="1538649"/>
            <a:ext cx="6497770" cy="48936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21" name="Rectangle 20"/>
          <p:cNvSpPr/>
          <p:nvPr/>
        </p:nvSpPr>
        <p:spPr>
          <a:xfrm>
            <a:off x="306946" y="1488943"/>
            <a:ext cx="5384406" cy="4893647"/>
          </a:xfrm>
          <a:prstGeom prst="rect">
            <a:avLst/>
          </a:prstGeom>
        </p:spPr>
        <p:txBody>
          <a:bodyPr wrap="square">
            <a:spAutoFit/>
          </a:bodyPr>
          <a:lstStyle/>
          <a:p>
            <a:pPr algn="just"/>
            <a:r>
              <a:rPr lang="vi-VN" sz="2400" b="1" dirty="0">
                <a:solidFill>
                  <a:srgbClr val="0000CC"/>
                </a:solidFill>
              </a:rPr>
              <a:t>Ngày xưa ở vùng đất Lạc Việt có vị thần con trai thần Long Nữ, tên Lạc Long Quân kết duyên cùng nàng Âu Cơ thuộc dòng họ Thần Nông xinh đẹp. Về sau, Âu Cơ sinh ra bọc trăm trứng, từ trăm trứng nở ra một trăm người con khôi ngô tuấn tú. Vì Lạc Long Quân không quen sống trên cạn lâu ngày nên hai vợ chồng mỗi người dẫn năm mươi người con lên rừng và xuống biển. Người con trưởng được suy tôn làm vua Hùng trên đất Phong Châu, đặt tên nước là Văn Lang, cứ thế kế tục tới muôn đời sau.</a:t>
            </a:r>
            <a:endParaRPr lang="en-US" sz="2400" b="1" dirty="0">
              <a:solidFill>
                <a:srgbClr val="0000CC"/>
              </a:solidFill>
            </a:endParaRPr>
          </a:p>
        </p:txBody>
      </p:sp>
    </p:spTree>
    <p:extLst>
      <p:ext uri="{BB962C8B-B14F-4D97-AF65-F5344CB8AC3E}">
        <p14:creationId xmlns:p14="http://schemas.microsoft.com/office/powerpoint/2010/main" val="3732906808"/>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250" fill="hold"/>
                                        <p:tgtEl>
                                          <p:spTgt spid="7"/>
                                        </p:tgtEl>
                                        <p:attrNameLst>
                                          <p:attrName>ppt_w</p:attrName>
                                        </p:attrNameLst>
                                      </p:cBhvr>
                                      <p:tavLst>
                                        <p:tav tm="0">
                                          <p:val>
                                            <p:fltVal val="0"/>
                                          </p:val>
                                        </p:tav>
                                        <p:tav tm="100000">
                                          <p:val>
                                            <p:strVal val="#ppt_w"/>
                                          </p:val>
                                        </p:tav>
                                      </p:tavLst>
                                    </p:anim>
                                    <p:anim calcmode="lin" valueType="num">
                                      <p:cBhvr>
                                        <p:cTn id="15" dur="1250" fill="hold"/>
                                        <p:tgtEl>
                                          <p:spTgt spid="7"/>
                                        </p:tgtEl>
                                        <p:attrNameLst>
                                          <p:attrName>ppt_h</p:attrName>
                                        </p:attrNameLst>
                                      </p:cBhvr>
                                      <p:tavLst>
                                        <p:tav tm="0">
                                          <p:val>
                                            <p:fltVal val="0"/>
                                          </p:val>
                                        </p:tav>
                                        <p:tav tm="100000">
                                          <p:val>
                                            <p:strVal val="#ppt_h"/>
                                          </p:val>
                                        </p:tav>
                                      </p:tavLst>
                                    </p:anim>
                                    <p:animEffect transition="in" filter="fade">
                                      <p:cBhvr>
                                        <p:cTn id="16" dur="125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1" nodeType="clickEffect">
                                  <p:stCondLst>
                                    <p:cond delay="0"/>
                                  </p:stCondLst>
                                  <p:childTnLst>
                                    <p:animEffect transition="out" filter="fade">
                                      <p:cBhvr>
                                        <p:cTn id="20" dur="1000"/>
                                        <p:tgtEl>
                                          <p:spTgt spid="4"/>
                                        </p:tgtEl>
                                      </p:cBhvr>
                                    </p:animEffect>
                                    <p:anim calcmode="lin" valueType="num">
                                      <p:cBhvr>
                                        <p:cTn id="21" dur="1000"/>
                                        <p:tgtEl>
                                          <p:spTgt spid="4"/>
                                        </p:tgtEl>
                                        <p:attrNameLst>
                                          <p:attrName>ppt_x</p:attrName>
                                        </p:attrNameLst>
                                      </p:cBhvr>
                                      <p:tavLst>
                                        <p:tav tm="0">
                                          <p:val>
                                            <p:strVal val="ppt_x"/>
                                          </p:val>
                                        </p:tav>
                                        <p:tav tm="100000">
                                          <p:val>
                                            <p:strVal val="ppt_x"/>
                                          </p:val>
                                        </p:tav>
                                      </p:tavLst>
                                    </p:anim>
                                    <p:anim calcmode="lin" valueType="num">
                                      <p:cBhvr>
                                        <p:cTn id="22" dur="1000"/>
                                        <p:tgtEl>
                                          <p:spTgt spid="4"/>
                                        </p:tgtEl>
                                        <p:attrNameLst>
                                          <p:attrName>ppt_y</p:attrName>
                                        </p:attrNameLst>
                                      </p:cBhvr>
                                      <p:tavLst>
                                        <p:tav tm="0">
                                          <p:val>
                                            <p:strVal val="ppt_y"/>
                                          </p:val>
                                        </p:tav>
                                        <p:tav tm="100000">
                                          <p:val>
                                            <p:strVal val="ppt_y+.1"/>
                                          </p:val>
                                        </p:tav>
                                      </p:tavLst>
                                    </p:anim>
                                    <p:set>
                                      <p:cBhvr>
                                        <p:cTn id="23" dur="1" fill="hold">
                                          <p:stCondLst>
                                            <p:cond delay="999"/>
                                          </p:stCondLst>
                                        </p:cTn>
                                        <p:tgtEl>
                                          <p:spTgt spid="4"/>
                                        </p:tgtEl>
                                        <p:attrNameLst>
                                          <p:attrName>style.visibility</p:attrName>
                                        </p:attrNameLst>
                                      </p:cBhvr>
                                      <p:to>
                                        <p:strVal val="hidden"/>
                                      </p:to>
                                    </p:set>
                                  </p:childTnLst>
                                </p:cTn>
                              </p:par>
                              <p:par>
                                <p:cTn id="24" presetID="16" presetClass="entr" presetSubtype="21"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arn(inVertic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P spid="4" grpId="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945" y="371573"/>
            <a:ext cx="7595977" cy="62448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chemeClr val="bg1"/>
                </a:solidFill>
                <a:latin typeface="Cambria" panose="02040503050406030204" pitchFamily="18" charset="0"/>
                <a:ea typeface="Cambria" panose="02040503050406030204" pitchFamily="18" charset="0"/>
              </a:rPr>
              <a:t>1. </a:t>
            </a:r>
            <a:r>
              <a:rPr lang="en-US" sz="3200" b="1" dirty="0" err="1" smtClean="0">
                <a:solidFill>
                  <a:schemeClr val="bg1"/>
                </a:solidFill>
                <a:latin typeface="Cambria" panose="02040503050406030204" pitchFamily="18" charset="0"/>
                <a:ea typeface="Cambria" panose="02040503050406030204" pitchFamily="18" charset="0"/>
              </a:rPr>
              <a:t>Sự</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ra</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đời</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của</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nước</a:t>
            </a:r>
            <a:r>
              <a:rPr lang="en-US" sz="3200" b="1" dirty="0" smtClean="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Văn</a:t>
            </a:r>
            <a:r>
              <a:rPr lang="en-US" sz="3200" b="1" dirty="0" smtClean="0">
                <a:solidFill>
                  <a:schemeClr val="bg1"/>
                </a:solidFill>
                <a:latin typeface="Cambria" panose="02040503050406030204" pitchFamily="18" charset="0"/>
                <a:ea typeface="Cambria" panose="02040503050406030204" pitchFamily="18" charset="0"/>
              </a:rPr>
              <a:t> Lang</a:t>
            </a:r>
            <a:endParaRPr lang="en-US" sz="3200" b="1" dirty="0">
              <a:solidFill>
                <a:schemeClr val="bg1"/>
              </a:solidFill>
              <a:latin typeface="Cambria" panose="02040503050406030204" pitchFamily="18" charset="0"/>
              <a:ea typeface="Cambria" panose="02040503050406030204" pitchFamily="18" charset="0"/>
            </a:endParaRPr>
          </a:p>
        </p:txBody>
      </p:sp>
      <p:sp>
        <p:nvSpPr>
          <p:cNvPr id="14" name="Rectangle 14"/>
          <p:cNvSpPr>
            <a:spLocks noChangeArrowheads="1"/>
          </p:cNvSpPr>
          <p:nvPr/>
        </p:nvSpPr>
        <p:spPr bwMode="auto">
          <a:xfrm>
            <a:off x="1343891" y="3657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2" name="TextBox 11">
            <a:extLst>
              <a:ext uri="{FF2B5EF4-FFF2-40B4-BE49-F238E27FC236}">
                <a16:creationId xmlns="" xmlns:a16="http://schemas.microsoft.com/office/drawing/2014/main" id="{A0D48956-BF66-435B-ACC0-C868438BAD65}"/>
              </a:ext>
            </a:extLst>
          </p:cNvPr>
          <p:cNvSpPr txBox="1"/>
          <p:nvPr/>
        </p:nvSpPr>
        <p:spPr>
          <a:xfrm>
            <a:off x="2270233" y="1052827"/>
            <a:ext cx="9236145" cy="1446550"/>
          </a:xfrm>
          <a:prstGeom prst="rect">
            <a:avLst/>
          </a:prstGeom>
          <a:noFill/>
        </p:spPr>
        <p:txBody>
          <a:bodyPr wrap="square" rtlCol="0">
            <a:spAutoFit/>
          </a:bodyPr>
          <a:lstStyle/>
          <a:p>
            <a:pPr algn="just"/>
            <a:r>
              <a:rPr lang="en-US" sz="3200" b="1" i="1" dirty="0">
                <a:solidFill>
                  <a:srgbClr val="C00000"/>
                </a:solidFill>
              </a:rPr>
              <a:t> </a:t>
            </a:r>
            <a:r>
              <a:rPr lang="en-US" sz="3200" b="1" i="1" dirty="0" smtClean="0">
                <a:solidFill>
                  <a:srgbClr val="C00000"/>
                </a:solidFill>
              </a:rPr>
              <a:t>   </a:t>
            </a:r>
            <a:r>
              <a:rPr lang="en-US" sz="2800" b="1" i="1" dirty="0" err="1" smtClean="0">
                <a:solidFill>
                  <a:srgbClr val="C00000"/>
                </a:solidFill>
              </a:rPr>
              <a:t>Đọc</a:t>
            </a:r>
            <a:r>
              <a:rPr lang="en-US" sz="2800" b="1" i="1" dirty="0" smtClean="0">
                <a:solidFill>
                  <a:srgbClr val="C00000"/>
                </a:solidFill>
              </a:rPr>
              <a:t> </a:t>
            </a:r>
            <a:r>
              <a:rPr lang="en-US" sz="2800" b="1" i="1" dirty="0" err="1">
                <a:solidFill>
                  <a:srgbClr val="C00000"/>
                </a:solidFill>
              </a:rPr>
              <a:t>thông</a:t>
            </a:r>
            <a:r>
              <a:rPr lang="en-US" sz="2800" b="1" i="1" dirty="0">
                <a:solidFill>
                  <a:srgbClr val="C00000"/>
                </a:solidFill>
              </a:rPr>
              <a:t> tin </a:t>
            </a:r>
            <a:r>
              <a:rPr lang="en-US" sz="2800" b="1" i="1" dirty="0" err="1">
                <a:solidFill>
                  <a:srgbClr val="C00000"/>
                </a:solidFill>
              </a:rPr>
              <a:t>về</a:t>
            </a:r>
            <a:r>
              <a:rPr lang="en-US" sz="2800" b="1" i="1" dirty="0">
                <a:solidFill>
                  <a:srgbClr val="C00000"/>
                </a:solidFill>
              </a:rPr>
              <a:t> </a:t>
            </a:r>
            <a:r>
              <a:rPr lang="en-US" sz="2800" b="1" i="1" dirty="0" err="1">
                <a:solidFill>
                  <a:srgbClr val="C00000"/>
                </a:solidFill>
              </a:rPr>
              <a:t>sự</a:t>
            </a:r>
            <a:r>
              <a:rPr lang="en-US" sz="2800" b="1" i="1" dirty="0">
                <a:solidFill>
                  <a:srgbClr val="C00000"/>
                </a:solidFill>
              </a:rPr>
              <a:t> </a:t>
            </a:r>
            <a:r>
              <a:rPr lang="en-US" sz="2800" b="1" i="1" dirty="0" err="1">
                <a:solidFill>
                  <a:srgbClr val="C00000"/>
                </a:solidFill>
              </a:rPr>
              <a:t>ra</a:t>
            </a:r>
            <a:r>
              <a:rPr lang="en-US" sz="2800" b="1" i="1" dirty="0">
                <a:solidFill>
                  <a:srgbClr val="C00000"/>
                </a:solidFill>
              </a:rPr>
              <a:t> </a:t>
            </a:r>
            <a:r>
              <a:rPr lang="en-US" sz="2800" b="1" i="1" dirty="0" err="1">
                <a:solidFill>
                  <a:srgbClr val="C00000"/>
                </a:solidFill>
              </a:rPr>
              <a:t>đời</a:t>
            </a:r>
            <a:r>
              <a:rPr lang="en-US" sz="2800" b="1" i="1" dirty="0">
                <a:solidFill>
                  <a:srgbClr val="C00000"/>
                </a:solidFill>
              </a:rPr>
              <a:t> </a:t>
            </a:r>
            <a:r>
              <a:rPr lang="en-US" sz="2800" b="1" i="1" dirty="0" err="1">
                <a:solidFill>
                  <a:srgbClr val="C00000"/>
                </a:solidFill>
              </a:rPr>
              <a:t>của</a:t>
            </a:r>
            <a:r>
              <a:rPr lang="en-US" sz="2800" b="1" i="1" dirty="0">
                <a:solidFill>
                  <a:srgbClr val="C00000"/>
                </a:solidFill>
              </a:rPr>
              <a:t> </a:t>
            </a:r>
            <a:r>
              <a:rPr lang="en-US" sz="2800" b="1" i="1" dirty="0" err="1">
                <a:solidFill>
                  <a:srgbClr val="C00000"/>
                </a:solidFill>
              </a:rPr>
              <a:t>nước</a:t>
            </a:r>
            <a:r>
              <a:rPr lang="en-US" sz="2800" b="1" i="1" dirty="0">
                <a:solidFill>
                  <a:srgbClr val="C00000"/>
                </a:solidFill>
              </a:rPr>
              <a:t> </a:t>
            </a:r>
            <a:r>
              <a:rPr lang="en-US" sz="2800" b="1" i="1" dirty="0" err="1">
                <a:solidFill>
                  <a:srgbClr val="C00000"/>
                </a:solidFill>
              </a:rPr>
              <a:t>Văn</a:t>
            </a:r>
            <a:r>
              <a:rPr lang="en-US" sz="2800" b="1" i="1" dirty="0">
                <a:solidFill>
                  <a:srgbClr val="C00000"/>
                </a:solidFill>
              </a:rPr>
              <a:t> </a:t>
            </a:r>
            <a:r>
              <a:rPr lang="en-US" sz="2800" b="1" i="1" dirty="0" smtClean="0">
                <a:solidFill>
                  <a:srgbClr val="C00000"/>
                </a:solidFill>
              </a:rPr>
              <a:t>Lang </a:t>
            </a:r>
            <a:r>
              <a:rPr lang="en-US" sz="2800" b="1" i="1" dirty="0" err="1" smtClean="0">
                <a:solidFill>
                  <a:srgbClr val="C00000"/>
                </a:solidFill>
              </a:rPr>
              <a:t>và</a:t>
            </a:r>
            <a:r>
              <a:rPr lang="en-US" sz="2800" b="1" i="1" dirty="0" smtClean="0">
                <a:solidFill>
                  <a:srgbClr val="C00000"/>
                </a:solidFill>
              </a:rPr>
              <a:t> </a:t>
            </a:r>
            <a:r>
              <a:rPr lang="en-US" sz="2800" b="1" i="1" dirty="0" err="1" smtClean="0">
                <a:solidFill>
                  <a:srgbClr val="C00000"/>
                </a:solidFill>
              </a:rPr>
              <a:t>quan</a:t>
            </a:r>
            <a:r>
              <a:rPr lang="en-US" sz="2800" b="1" i="1" dirty="0" smtClean="0">
                <a:solidFill>
                  <a:srgbClr val="C00000"/>
                </a:solidFill>
              </a:rPr>
              <a:t> </a:t>
            </a:r>
            <a:r>
              <a:rPr lang="en-US" sz="2800" b="1" i="1" dirty="0" err="1" smtClean="0">
                <a:solidFill>
                  <a:srgbClr val="C00000"/>
                </a:solidFill>
              </a:rPr>
              <a:t>sát</a:t>
            </a:r>
            <a:r>
              <a:rPr lang="en-US" sz="2800" b="1" i="1" dirty="0" smtClean="0">
                <a:solidFill>
                  <a:srgbClr val="C00000"/>
                </a:solidFill>
              </a:rPr>
              <a:t> </a:t>
            </a:r>
            <a:r>
              <a:rPr lang="en-US" sz="2800" b="1" i="1" dirty="0" err="1" smtClean="0">
                <a:solidFill>
                  <a:srgbClr val="C00000"/>
                </a:solidFill>
              </a:rPr>
              <a:t>hình</a:t>
            </a:r>
            <a:r>
              <a:rPr lang="en-US" sz="2800" b="1" i="1" dirty="0" smtClean="0">
                <a:solidFill>
                  <a:srgbClr val="C00000"/>
                </a:solidFill>
              </a:rPr>
              <a:t> </a:t>
            </a:r>
            <a:r>
              <a:rPr lang="en-US" sz="2800" b="1" i="1" dirty="0" err="1" smtClean="0">
                <a:solidFill>
                  <a:srgbClr val="C00000"/>
                </a:solidFill>
              </a:rPr>
              <a:t>ảnh</a:t>
            </a:r>
            <a:r>
              <a:rPr lang="en-US" sz="2800" b="1" i="1" dirty="0" smtClean="0">
                <a:solidFill>
                  <a:srgbClr val="C00000"/>
                </a:solidFill>
              </a:rPr>
              <a:t> </a:t>
            </a:r>
            <a:r>
              <a:rPr lang="en-US" sz="2800" b="1" i="1" dirty="0" err="1">
                <a:solidFill>
                  <a:srgbClr val="C00000"/>
                </a:solidFill>
              </a:rPr>
              <a:t>trong</a:t>
            </a:r>
            <a:r>
              <a:rPr lang="en-US" sz="2800" b="1" i="1" dirty="0">
                <a:solidFill>
                  <a:srgbClr val="C00000"/>
                </a:solidFill>
              </a:rPr>
              <a:t> SGK </a:t>
            </a:r>
            <a:r>
              <a:rPr lang="en-US" sz="2800" b="1" i="1" dirty="0" err="1">
                <a:solidFill>
                  <a:srgbClr val="C00000"/>
                </a:solidFill>
              </a:rPr>
              <a:t>trang</a:t>
            </a:r>
            <a:r>
              <a:rPr lang="en-US" sz="2800" b="1" i="1" dirty="0">
                <a:solidFill>
                  <a:srgbClr val="C00000"/>
                </a:solidFill>
              </a:rPr>
              <a:t> 25 </a:t>
            </a:r>
            <a:r>
              <a:rPr lang="en-US" sz="2800" b="1" i="1" dirty="0" err="1" smtClean="0">
                <a:solidFill>
                  <a:srgbClr val="C00000"/>
                </a:solidFill>
              </a:rPr>
              <a:t>và</a:t>
            </a:r>
            <a:r>
              <a:rPr lang="en-US" sz="2800" b="1" i="1" dirty="0" smtClean="0">
                <a:solidFill>
                  <a:srgbClr val="C00000"/>
                </a:solidFill>
              </a:rPr>
              <a:t> </a:t>
            </a:r>
            <a:r>
              <a:rPr lang="en-US" sz="2800" b="1" i="1" dirty="0" err="1" smtClean="0">
                <a:solidFill>
                  <a:srgbClr val="C00000"/>
                </a:solidFill>
              </a:rPr>
              <a:t>trình</a:t>
            </a:r>
            <a:r>
              <a:rPr lang="en-US" sz="2800" b="1" i="1" dirty="0" smtClean="0">
                <a:solidFill>
                  <a:srgbClr val="C00000"/>
                </a:solidFill>
              </a:rPr>
              <a:t> </a:t>
            </a:r>
            <a:r>
              <a:rPr lang="en-US" sz="2800" b="1" i="1" dirty="0" err="1" smtClean="0">
                <a:solidFill>
                  <a:srgbClr val="C00000"/>
                </a:solidFill>
              </a:rPr>
              <a:t>bày</a:t>
            </a:r>
            <a:r>
              <a:rPr lang="en-US" sz="2800" b="1" i="1" dirty="0" smtClean="0">
                <a:solidFill>
                  <a:srgbClr val="C00000"/>
                </a:solidFill>
              </a:rPr>
              <a:t> </a:t>
            </a:r>
            <a:r>
              <a:rPr lang="en-US" sz="2800" b="1" i="1" dirty="0" err="1" smtClean="0">
                <a:solidFill>
                  <a:srgbClr val="C00000"/>
                </a:solidFill>
              </a:rPr>
              <a:t>về</a:t>
            </a:r>
            <a:r>
              <a:rPr lang="en-US" sz="2800" b="1" i="1" dirty="0" smtClean="0">
                <a:solidFill>
                  <a:srgbClr val="C00000"/>
                </a:solidFill>
              </a:rPr>
              <a:t> </a:t>
            </a:r>
            <a:r>
              <a:rPr lang="en-US" sz="2800" b="1" i="1" dirty="0" err="1">
                <a:solidFill>
                  <a:srgbClr val="C00000"/>
                </a:solidFill>
              </a:rPr>
              <a:t>sự</a:t>
            </a:r>
            <a:r>
              <a:rPr lang="en-US" sz="2800" b="1" i="1" dirty="0">
                <a:solidFill>
                  <a:srgbClr val="C00000"/>
                </a:solidFill>
              </a:rPr>
              <a:t> </a:t>
            </a:r>
            <a:r>
              <a:rPr lang="en-US" sz="2800" b="1" i="1" dirty="0" err="1">
                <a:solidFill>
                  <a:srgbClr val="C00000"/>
                </a:solidFill>
              </a:rPr>
              <a:t>ra</a:t>
            </a:r>
            <a:r>
              <a:rPr lang="en-US" sz="2800" b="1" i="1" dirty="0">
                <a:solidFill>
                  <a:srgbClr val="C00000"/>
                </a:solidFill>
              </a:rPr>
              <a:t> </a:t>
            </a:r>
            <a:r>
              <a:rPr lang="en-US" sz="2800" b="1" i="1" dirty="0" err="1">
                <a:solidFill>
                  <a:srgbClr val="C00000"/>
                </a:solidFill>
              </a:rPr>
              <a:t>đời</a:t>
            </a:r>
            <a:r>
              <a:rPr lang="en-US" sz="2800" b="1" i="1" dirty="0">
                <a:solidFill>
                  <a:srgbClr val="C00000"/>
                </a:solidFill>
              </a:rPr>
              <a:t> </a:t>
            </a:r>
            <a:r>
              <a:rPr lang="en-US" sz="2800" b="1" i="1" dirty="0" err="1">
                <a:solidFill>
                  <a:srgbClr val="C00000"/>
                </a:solidFill>
              </a:rPr>
              <a:t>của</a:t>
            </a:r>
            <a:r>
              <a:rPr lang="en-US" sz="2800" b="1" i="1" dirty="0">
                <a:solidFill>
                  <a:srgbClr val="C00000"/>
                </a:solidFill>
              </a:rPr>
              <a:t> </a:t>
            </a:r>
            <a:r>
              <a:rPr lang="en-US" sz="2800" b="1" i="1" dirty="0" err="1">
                <a:solidFill>
                  <a:srgbClr val="C00000"/>
                </a:solidFill>
              </a:rPr>
              <a:t>nước</a:t>
            </a:r>
            <a:r>
              <a:rPr lang="en-US" sz="2800" b="1" i="1" dirty="0">
                <a:solidFill>
                  <a:srgbClr val="C00000"/>
                </a:solidFill>
              </a:rPr>
              <a:t> </a:t>
            </a:r>
            <a:r>
              <a:rPr lang="en-US" sz="2800" b="1" i="1" dirty="0" err="1">
                <a:solidFill>
                  <a:srgbClr val="C00000"/>
                </a:solidFill>
              </a:rPr>
              <a:t>Văn</a:t>
            </a:r>
            <a:r>
              <a:rPr lang="en-US" sz="2800" b="1" i="1" dirty="0">
                <a:solidFill>
                  <a:srgbClr val="C00000"/>
                </a:solidFill>
              </a:rPr>
              <a:t> </a:t>
            </a:r>
            <a:r>
              <a:rPr lang="en-US" sz="2800" b="1" i="1" dirty="0" smtClean="0">
                <a:solidFill>
                  <a:srgbClr val="C00000"/>
                </a:solidFill>
              </a:rPr>
              <a:t>Lang (</a:t>
            </a:r>
            <a:r>
              <a:rPr lang="en-US" sz="2800" b="1" i="1" dirty="0" err="1" smtClean="0">
                <a:solidFill>
                  <a:srgbClr val="C00000"/>
                </a:solidFill>
              </a:rPr>
              <a:t>tên</a:t>
            </a:r>
            <a:r>
              <a:rPr lang="en-US" sz="2800" b="1" i="1" dirty="0" smtClean="0">
                <a:solidFill>
                  <a:srgbClr val="C00000"/>
                </a:solidFill>
              </a:rPr>
              <a:t> </a:t>
            </a:r>
            <a:r>
              <a:rPr lang="en-US" sz="2800" b="1" i="1" dirty="0" err="1" smtClean="0">
                <a:solidFill>
                  <a:srgbClr val="C00000"/>
                </a:solidFill>
              </a:rPr>
              <a:t>nước</a:t>
            </a:r>
            <a:r>
              <a:rPr lang="en-US" sz="2800" b="1" i="1" dirty="0" smtClean="0">
                <a:solidFill>
                  <a:srgbClr val="C00000"/>
                </a:solidFill>
              </a:rPr>
              <a:t>, </a:t>
            </a:r>
            <a:r>
              <a:rPr lang="en-US" sz="2800" b="1" i="1" dirty="0" err="1" smtClean="0">
                <a:solidFill>
                  <a:srgbClr val="C00000"/>
                </a:solidFill>
              </a:rPr>
              <a:t>thời</a:t>
            </a:r>
            <a:r>
              <a:rPr lang="en-US" sz="2800" b="1" i="1" dirty="0" smtClean="0">
                <a:solidFill>
                  <a:srgbClr val="C00000"/>
                </a:solidFill>
              </a:rPr>
              <a:t> </a:t>
            </a:r>
            <a:r>
              <a:rPr lang="en-US" sz="2800" b="1" i="1" dirty="0" err="1" smtClean="0">
                <a:solidFill>
                  <a:srgbClr val="C00000"/>
                </a:solidFill>
              </a:rPr>
              <a:t>gian</a:t>
            </a:r>
            <a:r>
              <a:rPr lang="en-US" sz="2800" b="1" i="1" dirty="0" smtClean="0">
                <a:solidFill>
                  <a:srgbClr val="C00000"/>
                </a:solidFill>
              </a:rPr>
              <a:t>, </a:t>
            </a:r>
            <a:r>
              <a:rPr lang="en-US" sz="2800" b="1" i="1" dirty="0" err="1" smtClean="0">
                <a:solidFill>
                  <a:srgbClr val="C00000"/>
                </a:solidFill>
              </a:rPr>
              <a:t>kinh</a:t>
            </a:r>
            <a:r>
              <a:rPr lang="en-US" sz="2800" b="1" i="1" dirty="0" smtClean="0">
                <a:solidFill>
                  <a:srgbClr val="C00000"/>
                </a:solidFill>
              </a:rPr>
              <a:t> </a:t>
            </a:r>
            <a:r>
              <a:rPr lang="en-US" sz="2800" b="1" i="1" dirty="0" err="1" smtClean="0">
                <a:solidFill>
                  <a:srgbClr val="C00000"/>
                </a:solidFill>
              </a:rPr>
              <a:t>đô</a:t>
            </a:r>
            <a:r>
              <a:rPr lang="en-US" sz="2800" b="1" i="1" dirty="0" smtClean="0">
                <a:solidFill>
                  <a:srgbClr val="C00000"/>
                </a:solidFill>
              </a:rPr>
              <a:t>,…)</a:t>
            </a:r>
            <a:endParaRPr lang="en-US" sz="2800" b="1" i="1" dirty="0">
              <a:solidFill>
                <a:srgbClr val="C00000"/>
              </a:solidFill>
            </a:endParaRPr>
          </a:p>
        </p:txBody>
      </p:sp>
      <p:pic>
        <p:nvPicPr>
          <p:cNvPr id="19" name="Google Shape;291;p5"/>
          <p:cNvPicPr preferRelativeResize="0">
            <a:picLocks/>
          </p:cNvPicPr>
          <p:nvPr/>
        </p:nvPicPr>
        <p:blipFill rotWithShape="1">
          <a:blip r:embed="rId3">
            <a:alphaModFix/>
          </a:blip>
          <a:srcRect/>
          <a:stretch/>
        </p:blipFill>
        <p:spPr bwMode="auto">
          <a:xfrm>
            <a:off x="452220" y="1052827"/>
            <a:ext cx="1691889" cy="174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 xmlns:a16="http://schemas.microsoft.com/office/drawing/2014/main" id="{F3232B78-E958-4EDF-A965-7B73900625D8}"/>
              </a:ext>
            </a:extLst>
          </p:cNvPr>
          <p:cNvPicPr>
            <a:picLocks noChangeAspect="1"/>
          </p:cNvPicPr>
          <p:nvPr/>
        </p:nvPicPr>
        <p:blipFill rotWithShape="1">
          <a:blip r:embed="rId4"/>
          <a:srcRect l="4594" r="6957" b="6128"/>
          <a:stretch/>
        </p:blipFill>
        <p:spPr>
          <a:xfrm>
            <a:off x="7299434" y="2684053"/>
            <a:ext cx="4351283" cy="3896906"/>
          </a:xfrm>
          <a:prstGeom prst="rect">
            <a:avLst/>
          </a:prstGeom>
        </p:spPr>
      </p:pic>
      <p:sp>
        <p:nvSpPr>
          <p:cNvPr id="8" name="Oval 7">
            <a:extLst>
              <a:ext uri="{FF2B5EF4-FFF2-40B4-BE49-F238E27FC236}">
                <a16:creationId xmlns="" xmlns:a16="http://schemas.microsoft.com/office/drawing/2014/main" id="{46DCD274-9404-4DDA-B7D9-3B3DF29004BB}"/>
              </a:ext>
            </a:extLst>
          </p:cNvPr>
          <p:cNvSpPr/>
          <p:nvPr/>
        </p:nvSpPr>
        <p:spPr>
          <a:xfrm>
            <a:off x="8452022" y="3583473"/>
            <a:ext cx="1697213" cy="1968082"/>
          </a:xfrm>
          <a:prstGeom prst="ellipse">
            <a:avLst/>
          </a:prstGeom>
          <a:solidFill>
            <a:srgbClr val="FF0000">
              <a:alpha val="19000"/>
            </a:srgbClr>
          </a:solidFill>
          <a:ln w="28575">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 xmlns:a16="http://schemas.microsoft.com/office/drawing/2014/main" id="{715F6D23-1944-4B6E-BAC3-CC842DD4ACCA}"/>
              </a:ext>
            </a:extLst>
          </p:cNvPr>
          <p:cNvSpPr/>
          <p:nvPr/>
        </p:nvSpPr>
        <p:spPr>
          <a:xfrm>
            <a:off x="452220" y="2815524"/>
            <a:ext cx="6734895" cy="3323987"/>
          </a:xfrm>
          <a:prstGeom prst="rect">
            <a:avLst/>
          </a:prstGeom>
          <a:solidFill>
            <a:schemeClr val="bg1"/>
          </a:solidFill>
        </p:spPr>
        <p:txBody>
          <a:bodyPr wrap="square">
            <a:spAutoFit/>
          </a:bodyPr>
          <a:lstStyle/>
          <a:p>
            <a:pPr algn="ctr">
              <a:lnSpc>
                <a:spcPct val="125000"/>
              </a:lnSpc>
            </a:pPr>
            <a:r>
              <a:rPr lang="en-US" sz="2800" b="1" i="1" dirty="0" err="1" smtClean="0">
                <a:solidFill>
                  <a:srgbClr val="C00000"/>
                </a:solidFill>
                <a:ea typeface="Cambria" panose="02040503050406030204" pitchFamily="18" charset="0"/>
                <a:cs typeface="Calibri" panose="020F0502020204030204" pitchFamily="34" charset="0"/>
              </a:rPr>
              <a:t>Sự</a:t>
            </a:r>
            <a:r>
              <a:rPr lang="en-US" sz="2800" b="1" i="1" dirty="0" smtClean="0">
                <a:solidFill>
                  <a:srgbClr val="C00000"/>
                </a:solidFill>
                <a:ea typeface="Cambria" panose="02040503050406030204" pitchFamily="18" charset="0"/>
                <a:cs typeface="Calibri" panose="020F0502020204030204" pitchFamily="34" charset="0"/>
              </a:rPr>
              <a:t> </a:t>
            </a:r>
            <a:r>
              <a:rPr lang="en-US" sz="2800" b="1" i="1" dirty="0" err="1">
                <a:solidFill>
                  <a:srgbClr val="C00000"/>
                </a:solidFill>
                <a:ea typeface="Cambria" panose="02040503050406030204" pitchFamily="18" charset="0"/>
                <a:cs typeface="Calibri" panose="020F0502020204030204" pitchFamily="34" charset="0"/>
              </a:rPr>
              <a:t>ra</a:t>
            </a:r>
            <a:r>
              <a:rPr lang="en-US" sz="2800" b="1" i="1" dirty="0">
                <a:solidFill>
                  <a:srgbClr val="C00000"/>
                </a:solidFill>
                <a:ea typeface="Cambria" panose="02040503050406030204" pitchFamily="18" charset="0"/>
                <a:cs typeface="Calibri" panose="020F0502020204030204" pitchFamily="34" charset="0"/>
              </a:rPr>
              <a:t> </a:t>
            </a:r>
            <a:r>
              <a:rPr lang="en-US" sz="2800" b="1" i="1" dirty="0" err="1">
                <a:solidFill>
                  <a:srgbClr val="C00000"/>
                </a:solidFill>
                <a:ea typeface="Cambria" panose="02040503050406030204" pitchFamily="18" charset="0"/>
                <a:cs typeface="Calibri" panose="020F0502020204030204" pitchFamily="34" charset="0"/>
              </a:rPr>
              <a:t>đời</a:t>
            </a:r>
            <a:r>
              <a:rPr lang="en-US" sz="2800" b="1" i="1" dirty="0">
                <a:solidFill>
                  <a:srgbClr val="C00000"/>
                </a:solidFill>
                <a:ea typeface="Cambria" panose="02040503050406030204" pitchFamily="18" charset="0"/>
                <a:cs typeface="Calibri" panose="020F0502020204030204" pitchFamily="34" charset="0"/>
              </a:rPr>
              <a:t> </a:t>
            </a:r>
            <a:r>
              <a:rPr lang="en-US" sz="2800" b="1" i="1" dirty="0" err="1">
                <a:solidFill>
                  <a:srgbClr val="C00000"/>
                </a:solidFill>
                <a:ea typeface="Cambria" panose="02040503050406030204" pitchFamily="18" charset="0"/>
                <a:cs typeface="Calibri" panose="020F0502020204030204" pitchFamily="34" charset="0"/>
              </a:rPr>
              <a:t>của</a:t>
            </a:r>
            <a:r>
              <a:rPr lang="en-US" sz="2800" b="1" i="1" dirty="0">
                <a:solidFill>
                  <a:srgbClr val="C00000"/>
                </a:solidFill>
                <a:ea typeface="Cambria" panose="02040503050406030204" pitchFamily="18" charset="0"/>
                <a:cs typeface="Calibri" panose="020F0502020204030204" pitchFamily="34" charset="0"/>
              </a:rPr>
              <a:t> </a:t>
            </a:r>
            <a:r>
              <a:rPr lang="en-US" sz="2800" b="1" i="1" dirty="0" err="1">
                <a:solidFill>
                  <a:srgbClr val="C00000"/>
                </a:solidFill>
                <a:ea typeface="Cambria" panose="02040503050406030204" pitchFamily="18" charset="0"/>
                <a:cs typeface="Calibri" panose="020F0502020204030204" pitchFamily="34" charset="0"/>
              </a:rPr>
              <a:t>nhà</a:t>
            </a:r>
            <a:r>
              <a:rPr lang="en-US" sz="2800" b="1" i="1" dirty="0">
                <a:solidFill>
                  <a:srgbClr val="C00000"/>
                </a:solidFill>
                <a:ea typeface="Cambria" panose="02040503050406030204" pitchFamily="18" charset="0"/>
                <a:cs typeface="Calibri" panose="020F0502020204030204" pitchFamily="34" charset="0"/>
              </a:rPr>
              <a:t> </a:t>
            </a:r>
            <a:r>
              <a:rPr lang="en-US" sz="2800" b="1" i="1" dirty="0" err="1">
                <a:solidFill>
                  <a:srgbClr val="C00000"/>
                </a:solidFill>
                <a:ea typeface="Cambria" panose="02040503050406030204" pitchFamily="18" charset="0"/>
                <a:cs typeface="Calibri" panose="020F0502020204030204" pitchFamily="34" charset="0"/>
              </a:rPr>
              <a:t>nước</a:t>
            </a:r>
            <a:r>
              <a:rPr lang="en-US" sz="2800" b="1" i="1" dirty="0">
                <a:solidFill>
                  <a:srgbClr val="C00000"/>
                </a:solidFill>
                <a:ea typeface="Cambria" panose="02040503050406030204" pitchFamily="18" charset="0"/>
                <a:cs typeface="Calibri" panose="020F0502020204030204" pitchFamily="34" charset="0"/>
              </a:rPr>
              <a:t> </a:t>
            </a:r>
            <a:r>
              <a:rPr lang="en-US" sz="2800" b="1" i="1" dirty="0" err="1" smtClean="0">
                <a:solidFill>
                  <a:srgbClr val="C00000"/>
                </a:solidFill>
                <a:ea typeface="Cambria" panose="02040503050406030204" pitchFamily="18" charset="0"/>
                <a:cs typeface="Calibri" panose="020F0502020204030204" pitchFamily="34" charset="0"/>
              </a:rPr>
              <a:t>Văn</a:t>
            </a:r>
            <a:r>
              <a:rPr lang="en-US" sz="2800" b="1" i="1" dirty="0" smtClean="0">
                <a:solidFill>
                  <a:srgbClr val="C00000"/>
                </a:solidFill>
                <a:ea typeface="Cambria" panose="02040503050406030204" pitchFamily="18" charset="0"/>
                <a:cs typeface="Calibri" panose="020F0502020204030204" pitchFamily="34" charset="0"/>
              </a:rPr>
              <a:t> Lang:</a:t>
            </a:r>
            <a:endParaRPr lang="en-US" sz="2800" b="1" i="1" dirty="0">
              <a:solidFill>
                <a:srgbClr val="C00000"/>
              </a:solidFill>
              <a:ea typeface="Cambria" panose="02040503050406030204" pitchFamily="18" charset="0"/>
              <a:cs typeface="Calibri" panose="020F0502020204030204" pitchFamily="34" charset="0"/>
            </a:endParaRPr>
          </a:p>
          <a:p>
            <a:pPr algn="just">
              <a:lnSpc>
                <a:spcPct val="125000"/>
              </a:lnSpc>
            </a:pP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Tên</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a:solidFill>
                  <a:srgbClr val="002060"/>
                </a:solidFill>
                <a:ea typeface="Cambria" panose="02040503050406030204" pitchFamily="18" charset="0"/>
                <a:cs typeface="Calibri" panose="020F0502020204030204" pitchFamily="34" charset="0"/>
              </a:rPr>
              <a:t>nước</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Văn</a:t>
            </a:r>
            <a:r>
              <a:rPr lang="en-US" sz="2800" b="1" dirty="0" smtClean="0">
                <a:solidFill>
                  <a:srgbClr val="002060"/>
                </a:solidFill>
                <a:ea typeface="Cambria" panose="02040503050406030204" pitchFamily="18" charset="0"/>
                <a:cs typeface="Calibri" panose="020F0502020204030204" pitchFamily="34" charset="0"/>
              </a:rPr>
              <a:t> Lang</a:t>
            </a:r>
            <a:endParaRPr lang="en-US" sz="2800" b="1" dirty="0">
              <a:solidFill>
                <a:srgbClr val="002060"/>
              </a:solidFill>
              <a:ea typeface="Cambria" panose="02040503050406030204" pitchFamily="18" charset="0"/>
              <a:cs typeface="Calibri" panose="020F0502020204030204" pitchFamily="34" charset="0"/>
            </a:endParaRPr>
          </a:p>
          <a:p>
            <a:pPr algn="just">
              <a:lnSpc>
                <a:spcPct val="125000"/>
              </a:lnSpc>
            </a:pP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Thời</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a:solidFill>
                  <a:srgbClr val="002060"/>
                </a:solidFill>
                <a:ea typeface="Cambria" panose="02040503050406030204" pitchFamily="18" charset="0"/>
                <a:cs typeface="Calibri" panose="020F0502020204030204" pitchFamily="34" charset="0"/>
              </a:rPr>
              <a:t>gian</a:t>
            </a:r>
            <a:r>
              <a:rPr lang="en-US" sz="2800" b="1" dirty="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Năm</a:t>
            </a:r>
            <a:r>
              <a:rPr lang="en-US" sz="2800" b="1" dirty="0" smtClean="0">
                <a:solidFill>
                  <a:srgbClr val="002060"/>
                </a:solidFill>
                <a:ea typeface="Cambria" panose="02040503050406030204" pitchFamily="18" charset="0"/>
                <a:cs typeface="Calibri" panose="020F0502020204030204" pitchFamily="34" charset="0"/>
              </a:rPr>
              <a:t> 700 </a:t>
            </a:r>
            <a:r>
              <a:rPr lang="en-US" sz="2800" b="1" dirty="0" err="1" smtClean="0">
                <a:solidFill>
                  <a:srgbClr val="002060"/>
                </a:solidFill>
                <a:ea typeface="Cambria" panose="02040503050406030204" pitchFamily="18" charset="0"/>
                <a:cs typeface="Calibri" panose="020F0502020204030204" pitchFamily="34" charset="0"/>
              </a:rPr>
              <a:t>trước</a:t>
            </a:r>
            <a:r>
              <a:rPr lang="en-US" sz="2800" b="1" dirty="0" smtClean="0">
                <a:solidFill>
                  <a:srgbClr val="002060"/>
                </a:solidFill>
                <a:ea typeface="Cambria" panose="02040503050406030204" pitchFamily="18" charset="0"/>
                <a:cs typeface="Calibri" panose="020F0502020204030204" pitchFamily="34" charset="0"/>
              </a:rPr>
              <a:t> CN (</a:t>
            </a:r>
            <a:r>
              <a:rPr lang="en-US" sz="2800" b="1" dirty="0" err="1" smtClean="0">
                <a:solidFill>
                  <a:srgbClr val="002060"/>
                </a:solidFill>
                <a:ea typeface="Cambria" panose="02040503050406030204" pitchFamily="18" charset="0"/>
                <a:cs typeface="Calibri" panose="020F0502020204030204" pitchFamily="34" charset="0"/>
              </a:rPr>
              <a:t>cách</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ngày</a:t>
            </a:r>
            <a:r>
              <a:rPr lang="en-US" sz="2800" b="1" dirty="0" smtClean="0">
                <a:solidFill>
                  <a:srgbClr val="002060"/>
                </a:solidFill>
                <a:ea typeface="Cambria" panose="02040503050406030204" pitchFamily="18" charset="0"/>
                <a:cs typeface="Calibri" panose="020F0502020204030204" pitchFamily="34" charset="0"/>
              </a:rPr>
              <a:t> nay </a:t>
            </a:r>
            <a:r>
              <a:rPr lang="en-US" sz="2800" b="1" dirty="0" err="1" smtClean="0">
                <a:solidFill>
                  <a:srgbClr val="002060"/>
                </a:solidFill>
                <a:ea typeface="Cambria" panose="02040503050406030204" pitchFamily="18" charset="0"/>
                <a:cs typeface="Calibri" panose="020F0502020204030204" pitchFamily="34" charset="0"/>
              </a:rPr>
              <a:t>khoảng</a:t>
            </a:r>
            <a:r>
              <a:rPr lang="en-US" sz="2800" b="1" dirty="0" smtClean="0">
                <a:solidFill>
                  <a:srgbClr val="002060"/>
                </a:solidFill>
                <a:ea typeface="Cambria" panose="02040503050406030204" pitchFamily="18" charset="0"/>
                <a:cs typeface="Calibri" panose="020F0502020204030204" pitchFamily="34" charset="0"/>
              </a:rPr>
              <a:t> 2700 </a:t>
            </a:r>
            <a:r>
              <a:rPr lang="en-US" sz="2800" b="1" dirty="0" err="1" smtClean="0">
                <a:solidFill>
                  <a:srgbClr val="002060"/>
                </a:solidFill>
                <a:ea typeface="Cambria" panose="02040503050406030204" pitchFamily="18" charset="0"/>
                <a:cs typeface="Calibri" panose="020F0502020204030204" pitchFamily="34" charset="0"/>
              </a:rPr>
              <a:t>năm</a:t>
            </a:r>
            <a:r>
              <a:rPr lang="en-US" sz="2800" b="1" dirty="0" smtClean="0">
                <a:solidFill>
                  <a:srgbClr val="002060"/>
                </a:solidFill>
                <a:ea typeface="Cambria" panose="02040503050406030204" pitchFamily="18" charset="0"/>
                <a:cs typeface="Calibri" panose="020F0502020204030204" pitchFamily="34" charset="0"/>
              </a:rPr>
              <a:t>)</a:t>
            </a:r>
            <a:endParaRPr lang="en-US" sz="2800" b="1" dirty="0">
              <a:solidFill>
                <a:srgbClr val="002060"/>
              </a:solidFill>
              <a:ea typeface="Cambria" panose="02040503050406030204" pitchFamily="18" charset="0"/>
              <a:cs typeface="Calibri" panose="020F0502020204030204" pitchFamily="34" charset="0"/>
            </a:endParaRPr>
          </a:p>
          <a:p>
            <a:pPr algn="just">
              <a:lnSpc>
                <a:spcPct val="125000"/>
              </a:lnSpc>
            </a:pP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Kinh</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a:solidFill>
                  <a:srgbClr val="002060"/>
                </a:solidFill>
                <a:ea typeface="Cambria" panose="02040503050406030204" pitchFamily="18" charset="0"/>
                <a:cs typeface="Calibri" panose="020F0502020204030204" pitchFamily="34" charset="0"/>
              </a:rPr>
              <a:t>đô</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Phong</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Châu</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Phú</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Thọ</a:t>
            </a:r>
            <a:r>
              <a:rPr lang="en-US" sz="2800" b="1" dirty="0" smtClean="0">
                <a:solidFill>
                  <a:srgbClr val="002060"/>
                </a:solidFill>
                <a:ea typeface="Cambria" panose="02040503050406030204" pitchFamily="18" charset="0"/>
                <a:cs typeface="Calibri" panose="020F0502020204030204" pitchFamily="34" charset="0"/>
              </a:rPr>
              <a:t> </a:t>
            </a:r>
            <a:r>
              <a:rPr lang="en-US" sz="2800" b="1" dirty="0" err="1" smtClean="0">
                <a:solidFill>
                  <a:srgbClr val="002060"/>
                </a:solidFill>
                <a:ea typeface="Cambria" panose="02040503050406030204" pitchFamily="18" charset="0"/>
                <a:cs typeface="Calibri" panose="020F0502020204030204" pitchFamily="34" charset="0"/>
              </a:rPr>
              <a:t>ngày</a:t>
            </a:r>
            <a:r>
              <a:rPr lang="en-US" sz="2800" b="1" dirty="0" smtClean="0">
                <a:solidFill>
                  <a:srgbClr val="002060"/>
                </a:solidFill>
                <a:ea typeface="Cambria" panose="02040503050406030204" pitchFamily="18" charset="0"/>
                <a:cs typeface="Calibri" panose="020F0502020204030204" pitchFamily="34" charset="0"/>
              </a:rPr>
              <a:t> nay)</a:t>
            </a:r>
          </a:p>
          <a:p>
            <a:pPr algn="just">
              <a:lnSpc>
                <a:spcPct val="125000"/>
              </a:lnSpc>
            </a:pPr>
            <a:r>
              <a:rPr lang="en-US" sz="2800" b="1" dirty="0">
                <a:solidFill>
                  <a:schemeClr val="accent5">
                    <a:lumMod val="25000"/>
                  </a:schemeClr>
                </a:solidFill>
              </a:rPr>
              <a:t>-</a:t>
            </a:r>
            <a:r>
              <a:rPr lang="en-US" sz="2800" b="1" dirty="0" smtClean="0">
                <a:solidFill>
                  <a:schemeClr val="accent5">
                    <a:lumMod val="25000"/>
                  </a:schemeClr>
                </a:solidFill>
              </a:rPr>
              <a:t> </a:t>
            </a:r>
            <a:r>
              <a:rPr lang="en-US" sz="2800" b="1" dirty="0" err="1">
                <a:solidFill>
                  <a:schemeClr val="accent5">
                    <a:lumMod val="25000"/>
                  </a:schemeClr>
                </a:solidFill>
              </a:rPr>
              <a:t>Đứng</a:t>
            </a:r>
            <a:r>
              <a:rPr lang="en-US" sz="2800" b="1" dirty="0">
                <a:solidFill>
                  <a:schemeClr val="accent5">
                    <a:lumMod val="25000"/>
                  </a:schemeClr>
                </a:solidFill>
              </a:rPr>
              <a:t> </a:t>
            </a:r>
            <a:r>
              <a:rPr lang="en-US" sz="2800" b="1" dirty="0" err="1">
                <a:solidFill>
                  <a:schemeClr val="accent5">
                    <a:lumMod val="25000"/>
                  </a:schemeClr>
                </a:solidFill>
              </a:rPr>
              <a:t>đầu</a:t>
            </a:r>
            <a:r>
              <a:rPr lang="en-US" sz="2800" b="1" dirty="0">
                <a:solidFill>
                  <a:schemeClr val="accent5">
                    <a:lumMod val="25000"/>
                  </a:schemeClr>
                </a:solidFill>
              </a:rPr>
              <a:t> </a:t>
            </a:r>
            <a:r>
              <a:rPr lang="en-US" sz="2800" b="1" dirty="0" err="1">
                <a:solidFill>
                  <a:schemeClr val="accent5">
                    <a:lumMod val="25000"/>
                  </a:schemeClr>
                </a:solidFill>
              </a:rPr>
              <a:t>nhà</a:t>
            </a:r>
            <a:r>
              <a:rPr lang="en-US" sz="2800" b="1" dirty="0">
                <a:solidFill>
                  <a:schemeClr val="accent5">
                    <a:lumMod val="25000"/>
                  </a:schemeClr>
                </a:solidFill>
              </a:rPr>
              <a:t> </a:t>
            </a:r>
            <a:r>
              <a:rPr lang="en-US" sz="2800" b="1" dirty="0" err="1">
                <a:solidFill>
                  <a:schemeClr val="accent5">
                    <a:lumMod val="25000"/>
                  </a:schemeClr>
                </a:solidFill>
              </a:rPr>
              <a:t>nước</a:t>
            </a:r>
            <a:r>
              <a:rPr lang="en-US" sz="2800" b="1" dirty="0">
                <a:solidFill>
                  <a:schemeClr val="accent5">
                    <a:lumMod val="25000"/>
                  </a:schemeClr>
                </a:solidFill>
              </a:rPr>
              <a:t> </a:t>
            </a:r>
            <a:r>
              <a:rPr lang="en-US" sz="2800" b="1" dirty="0" err="1">
                <a:solidFill>
                  <a:schemeClr val="accent5">
                    <a:lumMod val="25000"/>
                  </a:schemeClr>
                </a:solidFill>
              </a:rPr>
              <a:t>Văn</a:t>
            </a:r>
            <a:r>
              <a:rPr lang="en-US" sz="2800" b="1" dirty="0">
                <a:solidFill>
                  <a:schemeClr val="accent5">
                    <a:lumMod val="25000"/>
                  </a:schemeClr>
                </a:solidFill>
              </a:rPr>
              <a:t> Lang </a:t>
            </a:r>
            <a:r>
              <a:rPr lang="en-US" sz="2800" b="1" dirty="0" err="1">
                <a:solidFill>
                  <a:schemeClr val="accent5">
                    <a:lumMod val="25000"/>
                  </a:schemeClr>
                </a:solidFill>
              </a:rPr>
              <a:t>là</a:t>
            </a:r>
            <a:r>
              <a:rPr lang="en-US" sz="2800" b="1" dirty="0">
                <a:solidFill>
                  <a:schemeClr val="accent5">
                    <a:lumMod val="25000"/>
                  </a:schemeClr>
                </a:solidFill>
              </a:rPr>
              <a:t> </a:t>
            </a:r>
            <a:r>
              <a:rPr lang="en-US" sz="2800" b="1" dirty="0" err="1">
                <a:solidFill>
                  <a:schemeClr val="accent5">
                    <a:lumMod val="25000"/>
                  </a:schemeClr>
                </a:solidFill>
              </a:rPr>
              <a:t>vua</a:t>
            </a:r>
            <a:r>
              <a:rPr lang="en-US" sz="2800" b="1" dirty="0">
                <a:solidFill>
                  <a:schemeClr val="accent5">
                    <a:lumMod val="25000"/>
                  </a:schemeClr>
                </a:solidFill>
              </a:rPr>
              <a:t> </a:t>
            </a:r>
            <a:r>
              <a:rPr lang="en-US" sz="2800" b="1" dirty="0" err="1">
                <a:solidFill>
                  <a:schemeClr val="accent5">
                    <a:lumMod val="25000"/>
                  </a:schemeClr>
                </a:solidFill>
              </a:rPr>
              <a:t>Hùng</a:t>
            </a:r>
            <a:r>
              <a:rPr lang="en-US" sz="2800" b="1" dirty="0" smtClean="0">
                <a:solidFill>
                  <a:schemeClr val="accent5">
                    <a:lumMod val="25000"/>
                  </a:schemeClr>
                </a:solidFill>
              </a:rPr>
              <a:t>.</a:t>
            </a:r>
            <a:endParaRPr lang="en-US" sz="2800" b="1" dirty="0">
              <a:solidFill>
                <a:schemeClr val="accent5">
                  <a:lumMod val="25000"/>
                </a:schemeClr>
              </a:solidFill>
            </a:endParaRPr>
          </a:p>
        </p:txBody>
      </p:sp>
    </p:spTree>
    <p:extLst>
      <p:ext uri="{BB962C8B-B14F-4D97-AF65-F5344CB8AC3E}">
        <p14:creationId xmlns:p14="http://schemas.microsoft.com/office/powerpoint/2010/main" val="403835211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1000" fill="hold"/>
                                        <p:tgtEl>
                                          <p:spTgt spid="9"/>
                                        </p:tgtEl>
                                        <p:attrNameLst>
                                          <p:attrName>ppt_w</p:attrName>
                                        </p:attrNameLst>
                                      </p:cBhvr>
                                      <p:tavLst>
                                        <p:tav tm="0">
                                          <p:val>
                                            <p:fltVal val="0"/>
                                          </p:val>
                                        </p:tav>
                                        <p:tav tm="100000">
                                          <p:val>
                                            <p:strVal val="#ppt_w"/>
                                          </p:val>
                                        </p:tav>
                                      </p:tavLst>
                                    </p:anim>
                                    <p:anim calcmode="lin" valueType="num">
                                      <p:cBhvr>
                                        <p:cTn id="13" dur="1000" fill="hold"/>
                                        <p:tgtEl>
                                          <p:spTgt spid="9"/>
                                        </p:tgtEl>
                                        <p:attrNameLst>
                                          <p:attrName>ppt_h</p:attrName>
                                        </p:attrNameLst>
                                      </p:cBhvr>
                                      <p:tavLst>
                                        <p:tav tm="0">
                                          <p:val>
                                            <p:fltVal val="0"/>
                                          </p:val>
                                        </p:tav>
                                        <p:tav tm="100000">
                                          <p:val>
                                            <p:strVal val="#ppt_h"/>
                                          </p:val>
                                        </p:tav>
                                      </p:tavLst>
                                    </p:anim>
                                    <p:animEffect transition="in" filter="fade">
                                      <p:cBhvr>
                                        <p:cTn id="14" dur="1000"/>
                                        <p:tgtEl>
                                          <p:spTgt spid="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6"/>
          <p:cNvSpPr>
            <a:spLocks noChangeShapeType="1"/>
          </p:cNvSpPr>
          <p:nvPr/>
        </p:nvSpPr>
        <p:spPr bwMode="auto">
          <a:xfrm>
            <a:off x="440267" y="2311400"/>
            <a:ext cx="11497733" cy="0"/>
          </a:xfrm>
          <a:prstGeom prst="line">
            <a:avLst/>
          </a:prstGeom>
          <a:noFill/>
          <a:ln w="114300">
            <a:solidFill>
              <a:schemeClr val="accent2"/>
            </a:solidFill>
            <a:round/>
            <a:tailEnd type="triangle" w="med" len="med"/>
          </a:ln>
          <a:effectLst/>
        </p:spPr>
        <p:txBody>
          <a:bodyPr/>
          <a:lstStyle/>
          <a:p>
            <a:pPr algn="just"/>
            <a:endParaRPr lang="en-US" sz="3200" b="1">
              <a:cs typeface="Times New Roman" panose="02020603050405020304" pitchFamily="18" charset="0"/>
            </a:endParaRPr>
          </a:p>
        </p:txBody>
      </p:sp>
      <p:sp>
        <p:nvSpPr>
          <p:cNvPr id="5" name="Line 7"/>
          <p:cNvSpPr>
            <a:spLocks noChangeShapeType="1"/>
          </p:cNvSpPr>
          <p:nvPr/>
        </p:nvSpPr>
        <p:spPr bwMode="auto">
          <a:xfrm>
            <a:off x="5858933" y="2095500"/>
            <a:ext cx="0" cy="406400"/>
          </a:xfrm>
          <a:prstGeom prst="line">
            <a:avLst/>
          </a:prstGeom>
          <a:noFill/>
          <a:ln w="114300">
            <a:solidFill>
              <a:schemeClr val="accent2"/>
            </a:solidFill>
            <a:round/>
          </a:ln>
          <a:effectLst/>
        </p:spPr>
        <p:txBody>
          <a:bodyPr/>
          <a:lstStyle/>
          <a:p>
            <a:pPr algn="just"/>
            <a:endParaRPr lang="en-US" sz="3200" b="1">
              <a:cs typeface="Times New Roman" panose="02020603050405020304" pitchFamily="18" charset="0"/>
            </a:endParaRPr>
          </a:p>
        </p:txBody>
      </p:sp>
      <p:sp>
        <p:nvSpPr>
          <p:cNvPr id="6" name="Text Box 8"/>
          <p:cNvSpPr txBox="1">
            <a:spLocks noChangeArrowheads="1"/>
          </p:cNvSpPr>
          <p:nvPr/>
        </p:nvSpPr>
        <p:spPr bwMode="auto">
          <a:xfrm>
            <a:off x="5080000" y="1485901"/>
            <a:ext cx="1574800"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CN</a:t>
            </a:r>
          </a:p>
        </p:txBody>
      </p:sp>
      <p:sp>
        <p:nvSpPr>
          <p:cNvPr id="7" name="Text Box 9"/>
          <p:cNvSpPr txBox="1">
            <a:spLocks noChangeArrowheads="1"/>
          </p:cNvSpPr>
          <p:nvPr/>
        </p:nvSpPr>
        <p:spPr bwMode="auto">
          <a:xfrm>
            <a:off x="592667" y="4165601"/>
            <a:ext cx="1337733"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CN:</a:t>
            </a:r>
          </a:p>
        </p:txBody>
      </p:sp>
      <p:sp>
        <p:nvSpPr>
          <p:cNvPr id="8" name="Text Box 10"/>
          <p:cNvSpPr txBox="1">
            <a:spLocks noChangeArrowheads="1"/>
          </p:cNvSpPr>
          <p:nvPr/>
        </p:nvSpPr>
        <p:spPr bwMode="auto">
          <a:xfrm>
            <a:off x="1710267" y="4152901"/>
            <a:ext cx="4284133" cy="584775"/>
          </a:xfrm>
          <a:prstGeom prst="rect">
            <a:avLst/>
          </a:prstGeom>
          <a:noFill/>
          <a:ln w="9525">
            <a:noFill/>
            <a:miter lim="800000"/>
          </a:ln>
          <a:effectLst/>
        </p:spPr>
        <p:txBody>
          <a:bodyPr>
            <a:spAutoFit/>
          </a:bodyPr>
          <a:lstStyle/>
          <a:p>
            <a:pPr algn="just">
              <a:spcBef>
                <a:spcPct val="50000"/>
              </a:spcBef>
            </a:pPr>
            <a:r>
              <a:rPr lang="en-US" sz="3200" b="1">
                <a:solidFill>
                  <a:srgbClr val="0000FF"/>
                </a:solidFill>
                <a:cs typeface="Times New Roman" panose="02020603050405020304" pitchFamily="18" charset="0"/>
              </a:rPr>
              <a:t>Công nguyên</a:t>
            </a:r>
          </a:p>
        </p:txBody>
      </p:sp>
      <p:sp>
        <p:nvSpPr>
          <p:cNvPr id="9" name="Text Box 11"/>
          <p:cNvSpPr txBox="1">
            <a:spLocks noChangeArrowheads="1"/>
          </p:cNvSpPr>
          <p:nvPr/>
        </p:nvSpPr>
        <p:spPr bwMode="auto">
          <a:xfrm>
            <a:off x="1270000" y="1511301"/>
            <a:ext cx="1998133"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TCN</a:t>
            </a:r>
          </a:p>
        </p:txBody>
      </p:sp>
      <p:sp>
        <p:nvSpPr>
          <p:cNvPr id="10" name="Text Box 12"/>
          <p:cNvSpPr txBox="1">
            <a:spLocks noChangeArrowheads="1"/>
          </p:cNvSpPr>
          <p:nvPr/>
        </p:nvSpPr>
        <p:spPr bwMode="auto">
          <a:xfrm>
            <a:off x="474133" y="4902201"/>
            <a:ext cx="1778000"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TCN:</a:t>
            </a:r>
          </a:p>
        </p:txBody>
      </p:sp>
      <p:sp>
        <p:nvSpPr>
          <p:cNvPr id="11" name="Text Box 13"/>
          <p:cNvSpPr txBox="1">
            <a:spLocks noChangeArrowheads="1"/>
          </p:cNvSpPr>
          <p:nvPr/>
        </p:nvSpPr>
        <p:spPr bwMode="auto">
          <a:xfrm>
            <a:off x="1896534" y="4914901"/>
            <a:ext cx="5706533" cy="584775"/>
          </a:xfrm>
          <a:prstGeom prst="rect">
            <a:avLst/>
          </a:prstGeom>
          <a:noFill/>
          <a:ln w="9525">
            <a:noFill/>
            <a:miter lim="800000"/>
          </a:ln>
          <a:effectLst/>
        </p:spPr>
        <p:txBody>
          <a:bodyPr>
            <a:spAutoFit/>
          </a:bodyPr>
          <a:lstStyle/>
          <a:p>
            <a:pPr algn="just">
              <a:spcBef>
                <a:spcPct val="50000"/>
              </a:spcBef>
            </a:pPr>
            <a:r>
              <a:rPr lang="en-US" sz="3200" b="1">
                <a:solidFill>
                  <a:srgbClr val="0000FF"/>
                </a:solidFill>
                <a:cs typeface="Times New Roman" panose="02020603050405020304" pitchFamily="18" charset="0"/>
              </a:rPr>
              <a:t>Trước công nguyên</a:t>
            </a:r>
          </a:p>
        </p:txBody>
      </p:sp>
      <p:sp>
        <p:nvSpPr>
          <p:cNvPr id="12" name="Text Box 14"/>
          <p:cNvSpPr txBox="1">
            <a:spLocks noChangeArrowheads="1"/>
          </p:cNvSpPr>
          <p:nvPr/>
        </p:nvSpPr>
        <p:spPr bwMode="auto">
          <a:xfrm>
            <a:off x="7958667" y="1485901"/>
            <a:ext cx="1828800"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SCN</a:t>
            </a:r>
          </a:p>
        </p:txBody>
      </p:sp>
      <p:sp>
        <p:nvSpPr>
          <p:cNvPr id="13" name="Text Box 15"/>
          <p:cNvSpPr txBox="1">
            <a:spLocks noChangeArrowheads="1"/>
          </p:cNvSpPr>
          <p:nvPr/>
        </p:nvSpPr>
        <p:spPr bwMode="auto">
          <a:xfrm>
            <a:off x="423333" y="5638801"/>
            <a:ext cx="1828800"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SCN:</a:t>
            </a:r>
          </a:p>
        </p:txBody>
      </p:sp>
      <p:sp>
        <p:nvSpPr>
          <p:cNvPr id="14" name="Text Box 16"/>
          <p:cNvSpPr txBox="1">
            <a:spLocks noChangeArrowheads="1"/>
          </p:cNvSpPr>
          <p:nvPr/>
        </p:nvSpPr>
        <p:spPr bwMode="auto">
          <a:xfrm>
            <a:off x="1828800" y="5626101"/>
            <a:ext cx="5181600" cy="584775"/>
          </a:xfrm>
          <a:prstGeom prst="rect">
            <a:avLst/>
          </a:prstGeom>
          <a:noFill/>
          <a:ln w="9525">
            <a:noFill/>
            <a:miter lim="800000"/>
          </a:ln>
          <a:effectLst/>
        </p:spPr>
        <p:txBody>
          <a:bodyPr>
            <a:spAutoFit/>
          </a:bodyPr>
          <a:lstStyle/>
          <a:p>
            <a:pPr algn="just">
              <a:spcBef>
                <a:spcPct val="50000"/>
              </a:spcBef>
            </a:pPr>
            <a:r>
              <a:rPr lang="en-US" sz="3200" b="1">
                <a:solidFill>
                  <a:srgbClr val="0000FF"/>
                </a:solidFill>
                <a:cs typeface="Times New Roman" panose="02020603050405020304" pitchFamily="18" charset="0"/>
              </a:rPr>
              <a:t>Sau công nguyên</a:t>
            </a:r>
          </a:p>
        </p:txBody>
      </p:sp>
      <p:sp>
        <p:nvSpPr>
          <p:cNvPr id="15" name="Text Box 17"/>
          <p:cNvSpPr txBox="1">
            <a:spLocks noChangeArrowheads="1"/>
          </p:cNvSpPr>
          <p:nvPr/>
        </p:nvSpPr>
        <p:spPr bwMode="auto">
          <a:xfrm>
            <a:off x="654853" y="550573"/>
            <a:ext cx="11164614" cy="584775"/>
          </a:xfrm>
          <a:prstGeom prst="rect">
            <a:avLst/>
          </a:prstGeom>
          <a:noFill/>
          <a:ln w="9525">
            <a:noFill/>
            <a:miter lim="800000"/>
          </a:ln>
          <a:effectLst/>
        </p:spPr>
        <p:txBody>
          <a:bodyPr wrap="square">
            <a:spAutoFit/>
          </a:bodyPr>
          <a:lstStyle/>
          <a:p>
            <a:pPr algn="just">
              <a:spcBef>
                <a:spcPct val="50000"/>
              </a:spcBef>
            </a:pPr>
            <a:r>
              <a:rPr lang="en-US" sz="3200" b="1" dirty="0" err="1">
                <a:solidFill>
                  <a:srgbClr val="0000FF"/>
                </a:solidFill>
                <a:cs typeface="Times New Roman" panose="02020603050405020304" pitchFamily="18" charset="0"/>
              </a:rPr>
              <a:t>Thời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điểm</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ra</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đời</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của</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nước</a:t>
            </a:r>
            <a:r>
              <a:rPr lang="en-US" sz="3200" b="1" dirty="0">
                <a:solidFill>
                  <a:srgbClr val="0000FF"/>
                </a:solidFill>
                <a:cs typeface="Times New Roman" panose="02020603050405020304" pitchFamily="18" charset="0"/>
              </a:rPr>
              <a:t> </a:t>
            </a:r>
            <a:r>
              <a:rPr lang="en-US" sz="3200" b="1" dirty="0" err="1">
                <a:solidFill>
                  <a:srgbClr val="0000FF"/>
                </a:solidFill>
                <a:cs typeface="Times New Roman" panose="02020603050405020304" pitchFamily="18" charset="0"/>
              </a:rPr>
              <a:t>Văn</a:t>
            </a:r>
            <a:r>
              <a:rPr lang="en-US" sz="3200" b="1" dirty="0">
                <a:solidFill>
                  <a:srgbClr val="0000FF"/>
                </a:solidFill>
                <a:cs typeface="Times New Roman" panose="02020603050405020304" pitchFamily="18" charset="0"/>
              </a:rPr>
              <a:t> Lang </a:t>
            </a:r>
            <a:r>
              <a:rPr lang="en-US" sz="3200" b="1" dirty="0" err="1">
                <a:solidFill>
                  <a:srgbClr val="0000FF"/>
                </a:solidFill>
                <a:cs typeface="Times New Roman" panose="02020603050405020304" pitchFamily="18" charset="0"/>
              </a:rPr>
              <a:t>Khoảng</a:t>
            </a:r>
            <a:r>
              <a:rPr lang="en-US" sz="3200" b="1" dirty="0">
                <a:solidFill>
                  <a:srgbClr val="0000FF"/>
                </a:solidFill>
                <a:cs typeface="Times New Roman" panose="02020603050405020304" pitchFamily="18" charset="0"/>
              </a:rPr>
              <a:t> 700 </a:t>
            </a:r>
            <a:r>
              <a:rPr lang="en-US" sz="3200" b="1" dirty="0" err="1">
                <a:solidFill>
                  <a:srgbClr val="0000FF"/>
                </a:solidFill>
                <a:cs typeface="Times New Roman" panose="02020603050405020304" pitchFamily="18" charset="0"/>
              </a:rPr>
              <a:t>năm</a:t>
            </a:r>
            <a:r>
              <a:rPr lang="en-US" sz="3200" b="1" dirty="0">
                <a:solidFill>
                  <a:srgbClr val="0000FF"/>
                </a:solidFill>
                <a:cs typeface="Times New Roman" panose="02020603050405020304" pitchFamily="18" charset="0"/>
              </a:rPr>
              <a:t> TCN</a:t>
            </a:r>
          </a:p>
        </p:txBody>
      </p:sp>
      <p:sp>
        <p:nvSpPr>
          <p:cNvPr id="16" name="Line 19"/>
          <p:cNvSpPr>
            <a:spLocks noChangeShapeType="1"/>
          </p:cNvSpPr>
          <p:nvPr/>
        </p:nvSpPr>
        <p:spPr bwMode="auto">
          <a:xfrm>
            <a:off x="10989733" y="2095500"/>
            <a:ext cx="0" cy="406400"/>
          </a:xfrm>
          <a:prstGeom prst="line">
            <a:avLst/>
          </a:prstGeom>
          <a:noFill/>
          <a:ln w="114300">
            <a:solidFill>
              <a:schemeClr val="accent2"/>
            </a:solidFill>
            <a:round/>
          </a:ln>
          <a:effectLst/>
        </p:spPr>
        <p:txBody>
          <a:bodyPr/>
          <a:lstStyle/>
          <a:p>
            <a:pPr algn="just"/>
            <a:endParaRPr lang="en-US" sz="3200" b="1">
              <a:cs typeface="Times New Roman" panose="02020603050405020304" pitchFamily="18" charset="0"/>
            </a:endParaRPr>
          </a:p>
        </p:txBody>
      </p:sp>
      <p:sp>
        <p:nvSpPr>
          <p:cNvPr id="17" name="Text Box 20"/>
          <p:cNvSpPr txBox="1">
            <a:spLocks noChangeArrowheads="1"/>
          </p:cNvSpPr>
          <p:nvPr/>
        </p:nvSpPr>
        <p:spPr bwMode="auto">
          <a:xfrm>
            <a:off x="10160000" y="2540001"/>
            <a:ext cx="1659467" cy="583565"/>
          </a:xfrm>
          <a:prstGeom prst="rect">
            <a:avLst/>
          </a:prstGeom>
          <a:noFill/>
          <a:ln w="9525">
            <a:noFill/>
            <a:miter lim="800000"/>
          </a:ln>
          <a:effectLst/>
        </p:spPr>
        <p:txBody>
          <a:bodyPr>
            <a:spAutoFit/>
          </a:bodyPr>
          <a:lstStyle/>
          <a:p>
            <a:pPr algn="just">
              <a:spcBef>
                <a:spcPct val="50000"/>
              </a:spcBef>
            </a:pPr>
            <a:r>
              <a:rPr lang="en-US" sz="3200" b="1" smtClean="0">
                <a:solidFill>
                  <a:srgbClr val="CC0000"/>
                </a:solidFill>
                <a:cs typeface="Times New Roman" panose="02020603050405020304" pitchFamily="18" charset="0"/>
              </a:rPr>
              <a:t>2020</a:t>
            </a:r>
            <a:endParaRPr lang="en-US" sz="3200" b="1">
              <a:solidFill>
                <a:srgbClr val="CC0000"/>
              </a:solidFill>
              <a:cs typeface="Times New Roman" panose="02020603050405020304" pitchFamily="18" charset="0"/>
            </a:endParaRPr>
          </a:p>
        </p:txBody>
      </p:sp>
      <p:sp>
        <p:nvSpPr>
          <p:cNvPr id="18" name="Line 21"/>
          <p:cNvSpPr>
            <a:spLocks noChangeShapeType="1"/>
          </p:cNvSpPr>
          <p:nvPr/>
        </p:nvSpPr>
        <p:spPr bwMode="auto">
          <a:xfrm>
            <a:off x="3843867" y="2108200"/>
            <a:ext cx="0" cy="406400"/>
          </a:xfrm>
          <a:prstGeom prst="line">
            <a:avLst/>
          </a:prstGeom>
          <a:noFill/>
          <a:ln w="114300">
            <a:solidFill>
              <a:schemeClr val="accent2"/>
            </a:solidFill>
            <a:round/>
          </a:ln>
          <a:effectLst/>
        </p:spPr>
        <p:txBody>
          <a:bodyPr/>
          <a:lstStyle/>
          <a:p>
            <a:pPr algn="just"/>
            <a:endParaRPr lang="en-US" sz="3200" b="1">
              <a:cs typeface="Times New Roman" panose="02020603050405020304" pitchFamily="18" charset="0"/>
            </a:endParaRPr>
          </a:p>
        </p:txBody>
      </p:sp>
      <p:sp>
        <p:nvSpPr>
          <p:cNvPr id="19" name="Text Box 22"/>
          <p:cNvSpPr txBox="1">
            <a:spLocks noChangeArrowheads="1"/>
          </p:cNvSpPr>
          <p:nvPr/>
        </p:nvSpPr>
        <p:spPr bwMode="auto">
          <a:xfrm>
            <a:off x="3132667" y="2590801"/>
            <a:ext cx="1320800"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700</a:t>
            </a:r>
          </a:p>
        </p:txBody>
      </p:sp>
      <p:sp>
        <p:nvSpPr>
          <p:cNvPr id="20" name="Text Box 29"/>
          <p:cNvSpPr txBox="1">
            <a:spLocks noChangeArrowheads="1"/>
          </p:cNvSpPr>
          <p:nvPr/>
        </p:nvSpPr>
        <p:spPr bwMode="auto">
          <a:xfrm>
            <a:off x="5503334" y="2552701"/>
            <a:ext cx="677333" cy="584775"/>
          </a:xfrm>
          <a:prstGeom prst="rect">
            <a:avLst/>
          </a:prstGeom>
          <a:noFill/>
          <a:ln w="9525">
            <a:noFill/>
            <a:miter lim="800000"/>
          </a:ln>
          <a:effectLst/>
        </p:spPr>
        <p:txBody>
          <a:bodyPr>
            <a:spAutoFit/>
          </a:bodyPr>
          <a:lstStyle/>
          <a:p>
            <a:pPr algn="just">
              <a:spcBef>
                <a:spcPct val="50000"/>
              </a:spcBef>
            </a:pPr>
            <a:r>
              <a:rPr lang="en-US" sz="3200" b="1">
                <a:solidFill>
                  <a:srgbClr val="CC0000"/>
                </a:solidFill>
                <a:cs typeface="Times New Roman" panose="02020603050405020304" pitchFamily="18" charset="0"/>
              </a:rPr>
              <a:t>0</a:t>
            </a:r>
          </a:p>
        </p:txBody>
      </p:sp>
    </p:spTree>
    <p:extLst>
      <p:ext uri="{BB962C8B-B14F-4D97-AF65-F5344CB8AC3E}">
        <p14:creationId xmlns:p14="http://schemas.microsoft.com/office/powerpoint/2010/main" val="3795995792"/>
      </p:ext>
    </p:extLst>
  </p:cSld>
  <p:clrMapOvr>
    <a:masterClrMapping/>
  </p:clrMapOvr>
  <mc:AlternateContent xmlns:mc="http://schemas.openxmlformats.org/markup-compatibility/2006">
    <mc:Choice xmlns:p14="http://schemas.microsoft.com/office/powerpoint/2010/main" Requires="p14">
      <p:transition spd="slow" p14:dur="15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3" name="camera.wav"/>
                                        </p:tgtEl>
                                      </p:cMediaNode>
                                    </p:audio>
                                  </p:sub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p:cTn id="19" dur="500" fill="hold"/>
                                        <p:tgtEl>
                                          <p:spTgt spid="17"/>
                                        </p:tgtEl>
                                        <p:attrNameLst>
                                          <p:attrName>ppt_w</p:attrName>
                                        </p:attrNameLst>
                                      </p:cBhvr>
                                      <p:tavLst>
                                        <p:tav tm="0">
                                          <p:val>
                                            <p:fltVal val="0"/>
                                          </p:val>
                                        </p:tav>
                                        <p:tav tm="100000">
                                          <p:val>
                                            <p:strVal val="#ppt_w"/>
                                          </p:val>
                                        </p:tav>
                                      </p:tavLst>
                                    </p:anim>
                                    <p:anim calcmode="lin" valueType="num">
                                      <p:cBhvr>
                                        <p:cTn id="20" dur="500" fill="hold"/>
                                        <p:tgtEl>
                                          <p:spTgt spid="17"/>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17"/>
                                            </p:cond>
                                          </p:stCondLst>
                                          <p:endCondLst>
                                            <p:cond evt="onStopAudio" delay="0">
                                              <p:tgtEl>
                                                <p:sldTgt/>
                                              </p:tgtEl>
                                            </p:cond>
                                          </p:endCondLst>
                                        </p:cTn>
                                        <p:tgtEl>
                                          <p:sndTgt r:embed="rId4" name="chimes.wav"/>
                                        </p:tgtEl>
                                      </p:cMediaNode>
                                    </p:audio>
                                  </p:sub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 calcmode="lin" valueType="num">
                                      <p:cBhvr additive="base">
                                        <p:cTn id="25" dur="500" fill="hold"/>
                                        <p:tgtEl>
                                          <p:spTgt spid="18"/>
                                        </p:tgtEl>
                                        <p:attrNameLst>
                                          <p:attrName>ppt_x</p:attrName>
                                        </p:attrNameLst>
                                      </p:cBhvr>
                                      <p:tavLst>
                                        <p:tav tm="0">
                                          <p:val>
                                            <p:strVal val="#ppt_x"/>
                                          </p:val>
                                        </p:tav>
                                        <p:tav tm="100000">
                                          <p:val>
                                            <p:strVal val="#ppt_x"/>
                                          </p:val>
                                        </p:tav>
                                      </p:tavLst>
                                    </p:anim>
                                    <p:anim calcmode="lin" valueType="num">
                                      <p:cBhvr additive="base">
                                        <p:cTn id="26" dur="500" fill="hold"/>
                                        <p:tgtEl>
                                          <p:spTgt spid="1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3" name="camera.wav"/>
                                        </p:tgtEl>
                                      </p:cMediaNode>
                                    </p:audio>
                                  </p:sub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 calcmode="lin" valueType="num">
                                      <p:cBhvr>
                                        <p:cTn id="31" dur="500" fill="hold"/>
                                        <p:tgtEl>
                                          <p:spTgt spid="19"/>
                                        </p:tgtEl>
                                        <p:attrNameLst>
                                          <p:attrName>ppt_w</p:attrName>
                                        </p:attrNameLst>
                                      </p:cBhvr>
                                      <p:tavLst>
                                        <p:tav tm="0">
                                          <p:val>
                                            <p:fltVal val="0"/>
                                          </p:val>
                                        </p:tav>
                                        <p:tav tm="100000">
                                          <p:val>
                                            <p:strVal val="#ppt_w"/>
                                          </p:val>
                                        </p:tav>
                                      </p:tavLst>
                                    </p:anim>
                                    <p:anim calcmode="lin" valueType="num">
                                      <p:cBhvr>
                                        <p:cTn id="32" dur="500" fill="hold"/>
                                        <p:tgtEl>
                                          <p:spTgt spid="19"/>
                                        </p:tgtEl>
                                        <p:attrNameLst>
                                          <p:attrName>ppt_h</p:attrName>
                                        </p:attrNameLst>
                                      </p:cBhvr>
                                      <p:tavLst>
                                        <p:tav tm="0">
                                          <p:val>
                                            <p:fltVal val="0"/>
                                          </p:val>
                                        </p:tav>
                                        <p:tav tm="100000">
                                          <p:val>
                                            <p:strVal val="#ppt_h"/>
                                          </p:val>
                                        </p:tav>
                                      </p:tavLst>
                                    </p:anim>
                                  </p:childTnLst>
                                  <p:subTnLst>
                                    <p:audio>
                                      <p:cMediaNode>
                                        <p:cTn display="0" masterRel="sameClick">
                                          <p:stCondLst>
                                            <p:cond evt="begin" delay="0">
                                              <p:tn val="29"/>
                                            </p:cond>
                                          </p:stCondLst>
                                          <p:endCondLst>
                                            <p:cond evt="onStopAudio" delay="0">
                                              <p:tgtEl>
                                                <p:sldTgt/>
                                              </p:tgtEl>
                                            </p:cond>
                                          </p:endCondLst>
                                        </p:cTn>
                                        <p:tgtEl>
                                          <p:sndTgt r:embed="rId4" name="chimes.wav"/>
                                        </p:tgtEl>
                                      </p:cMediaNode>
                                    </p:audio>
                                  </p:subTnLst>
                                </p:cTn>
                              </p:par>
                            </p:childTnLst>
                          </p:cTn>
                        </p:par>
                      </p:childTnLst>
                    </p:cTn>
                  </p:par>
                  <p:par>
                    <p:cTn id="33" fill="hold">
                      <p:stCondLst>
                        <p:cond delay="indefinite"/>
                      </p:stCondLst>
                      <p:childTnLst>
                        <p:par>
                          <p:cTn id="34" fill="hold">
                            <p:stCondLst>
                              <p:cond delay="0"/>
                            </p:stCondLst>
                            <p:childTnLst>
                              <p:par>
                                <p:cTn id="35" presetID="16" presetClass="entr" presetSubtype="26"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Horizontal)">
                                      <p:cBhvr>
                                        <p:cTn id="37" dur="500"/>
                                        <p:tgtEl>
                                          <p:spTgt spid="7"/>
                                        </p:tgtEl>
                                      </p:cBhvr>
                                    </p:animEffect>
                                  </p:childTnLst>
                                </p:cTn>
                              </p:par>
                              <p:par>
                                <p:cTn id="38" presetID="16" presetClass="entr" presetSubtype="26" fill="hold" grpId="0"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barn(inHorizontal)">
                                      <p:cBhvr>
                                        <p:cTn id="40" dur="500"/>
                                        <p:tgtEl>
                                          <p:spTgt spid="8"/>
                                        </p:tgtEl>
                                      </p:cBhvr>
                                    </p:animEffect>
                                  </p:childTnLst>
                                </p:cTn>
                              </p:par>
                              <p:par>
                                <p:cTn id="41" presetID="16" presetClass="entr" presetSubtype="2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barn(inHorizontal)">
                                      <p:cBhvr>
                                        <p:cTn id="43" dur="500"/>
                                        <p:tgtEl>
                                          <p:spTgt spid="10"/>
                                        </p:tgtEl>
                                      </p:cBhvr>
                                    </p:animEffect>
                                  </p:childTnLst>
                                </p:cTn>
                              </p:par>
                              <p:par>
                                <p:cTn id="44" presetID="16" presetClass="entr" presetSubtype="26"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barn(inHorizontal)">
                                      <p:cBhvr>
                                        <p:cTn id="46" dur="500"/>
                                        <p:tgtEl>
                                          <p:spTgt spid="11"/>
                                        </p:tgtEl>
                                      </p:cBhvr>
                                    </p:animEffect>
                                  </p:childTnLst>
                                </p:cTn>
                              </p:par>
                              <p:par>
                                <p:cTn id="47" presetID="16" presetClass="entr" presetSubtype="26" fill="hold" grpId="0" nodeType="with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barn(inHorizontal)">
                                      <p:cBhvr>
                                        <p:cTn id="49" dur="500"/>
                                        <p:tgtEl>
                                          <p:spTgt spid="13"/>
                                        </p:tgtEl>
                                      </p:cBhvr>
                                    </p:animEffect>
                                  </p:childTnLst>
                                </p:cTn>
                              </p:par>
                              <p:par>
                                <p:cTn id="50" presetID="16" presetClass="entr" presetSubtype="2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barn(inHorizontal)">
                                      <p:cBhvr>
                                        <p:cTn id="5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3" grpId="0"/>
      <p:bldP spid="14" grpId="0"/>
      <p:bldP spid="15" grpId="0"/>
      <p:bldP spid="16" grpId="0" animBg="1"/>
      <p:bldP spid="17" grpId="0" bldLvl="0" animBg="1"/>
      <p:bldP spid="18" grpId="0" animBg="1"/>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4"/>
          <p:cNvSpPr>
            <a:spLocks noChangeArrowheads="1"/>
          </p:cNvSpPr>
          <p:nvPr/>
        </p:nvSpPr>
        <p:spPr bwMode="auto">
          <a:xfrm>
            <a:off x="1343891" y="4263875"/>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sz="3200">
              <a:latin typeface="+mj-lt"/>
            </a:endParaRPr>
          </a:p>
        </p:txBody>
      </p:sp>
      <p:sp>
        <p:nvSpPr>
          <p:cNvPr id="2" name="Rectangle 1"/>
          <p:cNvSpPr/>
          <p:nvPr/>
        </p:nvSpPr>
        <p:spPr>
          <a:xfrm>
            <a:off x="628563" y="1699016"/>
            <a:ext cx="10988174" cy="643894"/>
          </a:xfrm>
          <a:prstGeom prst="rect">
            <a:avLst/>
          </a:prstGeom>
        </p:spPr>
        <p:txBody>
          <a:bodyPr wrap="square">
            <a:spAutoFit/>
          </a:bodyPr>
          <a:lstStyle/>
          <a:p>
            <a:pPr algn="just">
              <a:lnSpc>
                <a:spcPct val="120000"/>
              </a:lnSpc>
              <a:spcAft>
                <a:spcPts val="0"/>
              </a:spcAft>
              <a:tabLst>
                <a:tab pos="457200" algn="l"/>
              </a:tabLst>
            </a:pP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Các</a:t>
            </a:r>
            <a:r>
              <a:rPr lang="en-US" sz="3200" b="1" dirty="0" smtClean="0">
                <a:solidFill>
                  <a:srgbClr val="C00000"/>
                </a:solidFill>
                <a:latin typeface="+mj-lt"/>
                <a:ea typeface="Arial" panose="020B0604020202020204" pitchFamily="34" charset="0"/>
                <a:cs typeface="Arial" panose="020B0604020202020204" pitchFamily="34" charset="0"/>
              </a:rPr>
              <a:t> di </a:t>
            </a:r>
            <a:r>
              <a:rPr lang="en-US" sz="3200" b="1" dirty="0" err="1" smtClean="0">
                <a:solidFill>
                  <a:srgbClr val="C00000"/>
                </a:solidFill>
                <a:latin typeface="+mj-lt"/>
                <a:ea typeface="Arial" panose="020B0604020202020204" pitchFamily="34" charset="0"/>
                <a:cs typeface="Arial" panose="020B0604020202020204" pitchFamily="34" charset="0"/>
              </a:rPr>
              <a:t>vật</a:t>
            </a: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khảo</a:t>
            </a: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cổ</a:t>
            </a: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được</a:t>
            </a: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phát</a:t>
            </a:r>
            <a:r>
              <a:rPr lang="en-US" sz="3200" b="1" dirty="0" smtClean="0">
                <a:solidFill>
                  <a:srgbClr val="C00000"/>
                </a:solidFill>
                <a:latin typeface="+mj-lt"/>
                <a:ea typeface="Arial" panose="020B0604020202020204" pitchFamily="34" charset="0"/>
                <a:cs typeface="Arial" panose="020B0604020202020204" pitchFamily="34" charset="0"/>
              </a:rPr>
              <a:t> </a:t>
            </a:r>
            <a:r>
              <a:rPr lang="en-US" sz="3200" b="1" dirty="0" err="1" smtClean="0">
                <a:solidFill>
                  <a:srgbClr val="C00000"/>
                </a:solidFill>
                <a:latin typeface="+mj-lt"/>
                <a:ea typeface="Arial" panose="020B0604020202020204" pitchFamily="34" charset="0"/>
                <a:cs typeface="Arial" panose="020B0604020202020204" pitchFamily="34" charset="0"/>
              </a:rPr>
              <a:t>hiện</a:t>
            </a:r>
            <a:r>
              <a:rPr lang="en-US" sz="3200" b="1" dirty="0" smtClean="0">
                <a:solidFill>
                  <a:srgbClr val="C00000"/>
                </a:solidFill>
                <a:latin typeface="+mj-lt"/>
                <a:ea typeface="Arial" panose="020B0604020202020204" pitchFamily="34" charset="0"/>
                <a:cs typeface="Arial" panose="020B0604020202020204" pitchFamily="34" charset="0"/>
              </a:rPr>
              <a:t> ở </a:t>
            </a:r>
            <a:r>
              <a:rPr lang="en-US" sz="3200" b="1" dirty="0" err="1" smtClean="0">
                <a:solidFill>
                  <a:srgbClr val="C00000"/>
                </a:solidFill>
                <a:latin typeface="+mj-lt"/>
                <a:ea typeface="Arial" panose="020B0604020202020204" pitchFamily="34" charset="0"/>
                <a:cs typeface="Arial" panose="020B0604020202020204" pitchFamily="34" charset="0"/>
              </a:rPr>
              <a:t>đâu</a:t>
            </a:r>
            <a:r>
              <a:rPr lang="en-US" sz="3200" b="1" dirty="0" smtClean="0">
                <a:solidFill>
                  <a:srgbClr val="C00000"/>
                </a:solidFill>
                <a:latin typeface="+mj-lt"/>
                <a:ea typeface="Arial" panose="020B0604020202020204" pitchFamily="34" charset="0"/>
                <a:cs typeface="Arial" panose="020B0604020202020204" pitchFamily="34" charset="0"/>
              </a:rPr>
              <a:t>?</a:t>
            </a:r>
            <a:endParaRPr lang="en-US" sz="3200" b="1" dirty="0">
              <a:solidFill>
                <a:srgbClr val="C00000"/>
              </a:solidFill>
              <a:effectLst/>
              <a:latin typeface="+mj-lt"/>
              <a:ea typeface="Times New Roman" panose="02020603050405020304" pitchFamily="18" charset="0"/>
              <a:cs typeface="Arial" panose="020B0604020202020204" pitchFamily="34" charset="0"/>
            </a:endParaRPr>
          </a:p>
        </p:txBody>
      </p:sp>
      <p:sp>
        <p:nvSpPr>
          <p:cNvPr id="5" name="Rectangle 4"/>
          <p:cNvSpPr/>
          <p:nvPr/>
        </p:nvSpPr>
        <p:spPr>
          <a:xfrm>
            <a:off x="1054233" y="2257819"/>
            <a:ext cx="6907353" cy="643894"/>
          </a:xfrm>
          <a:prstGeom prst="rect">
            <a:avLst/>
          </a:prstGeom>
        </p:spPr>
        <p:txBody>
          <a:bodyPr wrap="square">
            <a:spAutoFit/>
          </a:bodyPr>
          <a:lstStyle/>
          <a:p>
            <a:pPr algn="just">
              <a:lnSpc>
                <a:spcPct val="120000"/>
              </a:lnSpc>
              <a:spcAft>
                <a:spcPts val="0"/>
              </a:spcAft>
              <a:tabLst>
                <a:tab pos="457200" algn="l"/>
              </a:tabLst>
            </a:pPr>
            <a:r>
              <a:rPr lang="en-US" sz="3200" b="1" dirty="0" err="1" smtClean="0">
                <a:latin typeface="+mj-lt"/>
                <a:ea typeface="Calibri" panose="020F0502020204030204" pitchFamily="34" charset="0"/>
                <a:cs typeface="Arial" panose="020B0604020202020204" pitchFamily="34" charset="0"/>
              </a:rPr>
              <a:t>Lưu</a:t>
            </a:r>
            <a:r>
              <a:rPr lang="en-US" sz="3200" b="1" dirty="0" smtClean="0">
                <a:latin typeface="+mj-lt"/>
                <a:ea typeface="Calibri" panose="020F0502020204030204" pitchFamily="34" charset="0"/>
                <a:cs typeface="Arial" panose="020B0604020202020204" pitchFamily="34" charset="0"/>
              </a:rPr>
              <a:t> </a:t>
            </a:r>
            <a:r>
              <a:rPr lang="en-US" sz="3200" b="1" dirty="0" err="1">
                <a:latin typeface="+mj-lt"/>
                <a:ea typeface="Calibri" panose="020F0502020204030204" pitchFamily="34" charset="0"/>
                <a:cs typeface="Arial" panose="020B0604020202020204" pitchFamily="34" charset="0"/>
              </a:rPr>
              <a:t>vực</a:t>
            </a:r>
            <a:r>
              <a:rPr lang="en-US" sz="3200" b="1" dirty="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sông</a:t>
            </a:r>
            <a:r>
              <a:rPr lang="en-US" sz="3200" b="1" dirty="0" smtClean="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Hồng</a:t>
            </a:r>
            <a:r>
              <a:rPr lang="en-US" sz="3200" b="1" dirty="0" smtClean="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sông</a:t>
            </a:r>
            <a:r>
              <a:rPr lang="en-US" sz="3200" b="1" dirty="0" smtClean="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Mã</a:t>
            </a:r>
            <a:r>
              <a:rPr lang="en-US" sz="3200" b="1" dirty="0" smtClean="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sông</a:t>
            </a:r>
            <a:r>
              <a:rPr lang="en-US" sz="3200" b="1" dirty="0" smtClean="0">
                <a:latin typeface="+mj-lt"/>
                <a:ea typeface="Calibri" panose="020F0502020204030204" pitchFamily="34" charset="0"/>
                <a:cs typeface="Arial" panose="020B0604020202020204" pitchFamily="34" charset="0"/>
              </a:rPr>
              <a:t> </a:t>
            </a:r>
            <a:r>
              <a:rPr lang="en-US" sz="3200" b="1" dirty="0" err="1" smtClean="0">
                <a:latin typeface="+mj-lt"/>
                <a:ea typeface="Calibri" panose="020F0502020204030204" pitchFamily="34" charset="0"/>
                <a:cs typeface="Arial" panose="020B0604020202020204" pitchFamily="34" charset="0"/>
              </a:rPr>
              <a:t>Cả</a:t>
            </a:r>
            <a:endParaRPr lang="en-US" sz="3200" b="1" dirty="0">
              <a:effectLst/>
              <a:latin typeface="+mj-lt"/>
              <a:ea typeface="Times New Roman" panose="02020603050405020304" pitchFamily="18" charset="0"/>
              <a:cs typeface="Arial" panose="020B0604020202020204" pitchFamily="34" charset="0"/>
            </a:endParaRPr>
          </a:p>
        </p:txBody>
      </p:sp>
      <p:sp>
        <p:nvSpPr>
          <p:cNvPr id="7" name="TextBox 6">
            <a:extLst>
              <a:ext uri="{FF2B5EF4-FFF2-40B4-BE49-F238E27FC236}">
                <a16:creationId xmlns="" xmlns:a16="http://schemas.microsoft.com/office/drawing/2014/main" id="{6AB61227-7553-4CBB-82D3-8B30B4FCC13B}"/>
              </a:ext>
            </a:extLst>
          </p:cNvPr>
          <p:cNvSpPr txBox="1"/>
          <p:nvPr/>
        </p:nvSpPr>
        <p:spPr>
          <a:xfrm>
            <a:off x="564539" y="3194828"/>
            <a:ext cx="9451514" cy="1077218"/>
          </a:xfrm>
          <a:prstGeom prst="rect">
            <a:avLst/>
          </a:prstGeom>
          <a:noFill/>
        </p:spPr>
        <p:txBody>
          <a:bodyPr wrap="square" rtlCol="0">
            <a:spAutoFit/>
          </a:bodyPr>
          <a:lstStyle/>
          <a:p>
            <a:pPr algn="ctr"/>
            <a:r>
              <a:rPr lang="en-US" sz="3200" b="1" dirty="0" smtClean="0">
                <a:solidFill>
                  <a:srgbClr val="C00000"/>
                </a:solidFill>
                <a:latin typeface="+mj-lt"/>
              </a:rPr>
              <a:t>- Theo </a:t>
            </a:r>
            <a:r>
              <a:rPr lang="en-US" sz="3200" b="1" dirty="0" err="1">
                <a:solidFill>
                  <a:srgbClr val="C00000"/>
                </a:solidFill>
                <a:latin typeface="+mj-lt"/>
              </a:rPr>
              <a:t>em</a:t>
            </a:r>
            <a:r>
              <a:rPr lang="en-US" sz="3200" b="1" dirty="0">
                <a:solidFill>
                  <a:srgbClr val="C00000"/>
                </a:solidFill>
                <a:latin typeface="+mj-lt"/>
              </a:rPr>
              <a:t>, </a:t>
            </a:r>
            <a:r>
              <a:rPr lang="en-US" sz="3200" b="1" dirty="0" err="1">
                <a:solidFill>
                  <a:srgbClr val="C00000"/>
                </a:solidFill>
                <a:latin typeface="+mj-lt"/>
              </a:rPr>
              <a:t>việc</a:t>
            </a:r>
            <a:r>
              <a:rPr lang="en-US" sz="3200" b="1" dirty="0">
                <a:solidFill>
                  <a:srgbClr val="C00000"/>
                </a:solidFill>
                <a:latin typeface="+mj-lt"/>
              </a:rPr>
              <a:t> </a:t>
            </a:r>
            <a:r>
              <a:rPr lang="en-US" sz="3200" b="1" dirty="0" err="1">
                <a:solidFill>
                  <a:srgbClr val="C00000"/>
                </a:solidFill>
                <a:latin typeface="+mj-lt"/>
              </a:rPr>
              <a:t>ra</a:t>
            </a:r>
            <a:r>
              <a:rPr lang="en-US" sz="3200" b="1" dirty="0">
                <a:solidFill>
                  <a:srgbClr val="C00000"/>
                </a:solidFill>
                <a:latin typeface="+mj-lt"/>
              </a:rPr>
              <a:t> </a:t>
            </a:r>
            <a:r>
              <a:rPr lang="en-US" sz="3200" b="1" dirty="0" err="1">
                <a:solidFill>
                  <a:srgbClr val="C00000"/>
                </a:solidFill>
                <a:latin typeface="+mj-lt"/>
              </a:rPr>
              <a:t>đời</a:t>
            </a:r>
            <a:r>
              <a:rPr lang="en-US" sz="3200" b="1" dirty="0">
                <a:solidFill>
                  <a:srgbClr val="C00000"/>
                </a:solidFill>
                <a:latin typeface="+mj-lt"/>
              </a:rPr>
              <a:t> </a:t>
            </a:r>
            <a:r>
              <a:rPr lang="en-US" sz="3200" b="1" dirty="0" err="1">
                <a:solidFill>
                  <a:srgbClr val="C00000"/>
                </a:solidFill>
                <a:latin typeface="+mj-lt"/>
              </a:rPr>
              <a:t>nhà</a:t>
            </a:r>
            <a:r>
              <a:rPr lang="en-US" sz="3200" b="1" dirty="0">
                <a:solidFill>
                  <a:srgbClr val="C00000"/>
                </a:solidFill>
                <a:latin typeface="+mj-lt"/>
              </a:rPr>
              <a:t> </a:t>
            </a:r>
            <a:r>
              <a:rPr lang="en-US" sz="3200" b="1" dirty="0" err="1">
                <a:solidFill>
                  <a:srgbClr val="C00000"/>
                </a:solidFill>
                <a:latin typeface="+mj-lt"/>
              </a:rPr>
              <a:t>nước</a:t>
            </a:r>
            <a:r>
              <a:rPr lang="en-US" sz="3200" b="1" dirty="0">
                <a:solidFill>
                  <a:srgbClr val="C00000"/>
                </a:solidFill>
                <a:latin typeface="+mj-lt"/>
              </a:rPr>
              <a:t> </a:t>
            </a:r>
            <a:r>
              <a:rPr lang="en-US" sz="3200" b="1" dirty="0" err="1">
                <a:solidFill>
                  <a:srgbClr val="C00000"/>
                </a:solidFill>
                <a:latin typeface="+mj-lt"/>
              </a:rPr>
              <a:t>Văn</a:t>
            </a:r>
            <a:r>
              <a:rPr lang="en-US" sz="3200" b="1" dirty="0">
                <a:solidFill>
                  <a:srgbClr val="C00000"/>
                </a:solidFill>
                <a:latin typeface="+mj-lt"/>
              </a:rPr>
              <a:t> Lang </a:t>
            </a:r>
            <a:r>
              <a:rPr lang="en-US" sz="3200" b="1" dirty="0" err="1">
                <a:solidFill>
                  <a:srgbClr val="C00000"/>
                </a:solidFill>
                <a:latin typeface="+mj-lt"/>
              </a:rPr>
              <a:t>có</a:t>
            </a:r>
            <a:r>
              <a:rPr lang="en-US" sz="3200" b="1" dirty="0">
                <a:solidFill>
                  <a:srgbClr val="C00000"/>
                </a:solidFill>
                <a:latin typeface="+mj-lt"/>
              </a:rPr>
              <a:t> ý </a:t>
            </a:r>
            <a:r>
              <a:rPr lang="en-US" sz="3200" b="1" dirty="0" err="1">
                <a:solidFill>
                  <a:srgbClr val="C00000"/>
                </a:solidFill>
                <a:latin typeface="+mj-lt"/>
              </a:rPr>
              <a:t>nghĩa</a:t>
            </a:r>
            <a:r>
              <a:rPr lang="en-US" sz="3200" b="1" dirty="0">
                <a:solidFill>
                  <a:srgbClr val="C00000"/>
                </a:solidFill>
                <a:latin typeface="+mj-lt"/>
              </a:rPr>
              <a:t> </a:t>
            </a:r>
            <a:r>
              <a:rPr lang="en-US" sz="3200" b="1" dirty="0" err="1">
                <a:solidFill>
                  <a:srgbClr val="C00000"/>
                </a:solidFill>
                <a:latin typeface="+mj-lt"/>
              </a:rPr>
              <a:t>như</a:t>
            </a:r>
            <a:r>
              <a:rPr lang="en-US" sz="3200" b="1" dirty="0">
                <a:solidFill>
                  <a:srgbClr val="C00000"/>
                </a:solidFill>
                <a:latin typeface="+mj-lt"/>
              </a:rPr>
              <a:t> </a:t>
            </a:r>
            <a:r>
              <a:rPr lang="en-US" sz="3200" b="1" dirty="0" err="1">
                <a:solidFill>
                  <a:srgbClr val="C00000"/>
                </a:solidFill>
                <a:latin typeface="+mj-lt"/>
              </a:rPr>
              <a:t>thế</a:t>
            </a:r>
            <a:r>
              <a:rPr lang="en-US" sz="3200" b="1" dirty="0">
                <a:solidFill>
                  <a:srgbClr val="C00000"/>
                </a:solidFill>
                <a:latin typeface="+mj-lt"/>
              </a:rPr>
              <a:t> </a:t>
            </a:r>
            <a:r>
              <a:rPr lang="en-US" sz="3200" b="1" dirty="0" err="1">
                <a:solidFill>
                  <a:srgbClr val="C00000"/>
                </a:solidFill>
                <a:latin typeface="+mj-lt"/>
              </a:rPr>
              <a:t>nào</a:t>
            </a:r>
            <a:r>
              <a:rPr lang="en-US" sz="3200" b="1" dirty="0">
                <a:solidFill>
                  <a:srgbClr val="C00000"/>
                </a:solidFill>
                <a:latin typeface="+mj-lt"/>
              </a:rPr>
              <a:t>?</a:t>
            </a:r>
          </a:p>
        </p:txBody>
      </p:sp>
      <p:sp>
        <p:nvSpPr>
          <p:cNvPr id="8" name="TextBox 7">
            <a:extLst>
              <a:ext uri="{FF2B5EF4-FFF2-40B4-BE49-F238E27FC236}">
                <a16:creationId xmlns="" xmlns:a16="http://schemas.microsoft.com/office/drawing/2014/main" id="{6AB61227-7553-4CBB-82D3-8B30B4FCC13B}"/>
              </a:ext>
            </a:extLst>
          </p:cNvPr>
          <p:cNvSpPr txBox="1"/>
          <p:nvPr/>
        </p:nvSpPr>
        <p:spPr>
          <a:xfrm>
            <a:off x="674902" y="3718048"/>
            <a:ext cx="10833929" cy="1277914"/>
          </a:xfrm>
          <a:prstGeom prst="rect">
            <a:avLst/>
          </a:prstGeom>
          <a:noFill/>
        </p:spPr>
        <p:txBody>
          <a:bodyPr wrap="square" rtlCol="0">
            <a:spAutoFit/>
          </a:bodyPr>
          <a:lstStyle/>
          <a:p>
            <a:pPr algn="just">
              <a:lnSpc>
                <a:spcPct val="125000"/>
              </a:lnSpc>
            </a:pP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Kết</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thúc</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thời</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kì</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nguyên</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thủy</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mở</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ra</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thời</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kì</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dựng</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nước</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đầu</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tiên</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trong</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lịch</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sử</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dân</a:t>
            </a:r>
            <a:r>
              <a:rPr lang="en-US" sz="3200" b="1" i="1" dirty="0">
                <a:latin typeface="+mj-lt"/>
                <a:ea typeface="Cambria" panose="02040503050406030204" pitchFamily="18" charset="0"/>
                <a:cs typeface="Calibri" panose="020F0502020204030204" pitchFamily="34" charset="0"/>
                <a:sym typeface="Wingdings" panose="05000000000000000000" pitchFamily="2" charset="2"/>
              </a:rPr>
              <a:t> </a:t>
            </a:r>
            <a:r>
              <a:rPr lang="en-US" sz="3200" b="1" i="1" dirty="0" err="1">
                <a:latin typeface="+mj-lt"/>
                <a:ea typeface="Cambria" panose="02040503050406030204" pitchFamily="18" charset="0"/>
                <a:cs typeface="Calibri" panose="020F0502020204030204" pitchFamily="34" charset="0"/>
                <a:sym typeface="Wingdings" panose="05000000000000000000" pitchFamily="2" charset="2"/>
              </a:rPr>
              <a:t>tộc</a:t>
            </a:r>
            <a:endParaRPr lang="en-US" sz="3200" b="1" i="1" dirty="0">
              <a:latin typeface="+mj-lt"/>
              <a:ea typeface="Cambria" panose="02040503050406030204" pitchFamily="18" charset="0"/>
              <a:cs typeface="Calibri" panose="020F0502020204030204" pitchFamily="34" charset="0"/>
              <a:sym typeface="Wingdings" panose="05000000000000000000" pitchFamily="2" charset="2"/>
            </a:endParaRPr>
          </a:p>
        </p:txBody>
      </p:sp>
      <p:pic>
        <p:nvPicPr>
          <p:cNvPr id="9" name="Google Shape;291;p5"/>
          <p:cNvPicPr preferRelativeResize="0">
            <a:picLocks/>
          </p:cNvPicPr>
          <p:nvPr/>
        </p:nvPicPr>
        <p:blipFill rotWithShape="1">
          <a:blip r:embed="rId3">
            <a:alphaModFix/>
          </a:blip>
          <a:srcRect/>
          <a:stretch/>
        </p:blipFill>
        <p:spPr>
          <a:xfrm>
            <a:off x="564539" y="369203"/>
            <a:ext cx="1314966" cy="1360680"/>
          </a:xfrm>
          <a:prstGeom prst="rect">
            <a:avLst/>
          </a:prstGeom>
          <a:noFill/>
          <a:ln>
            <a:noFill/>
          </a:ln>
        </p:spPr>
      </p:pic>
    </p:spTree>
    <p:extLst>
      <p:ext uri="{BB962C8B-B14F-4D97-AF65-F5344CB8AC3E}">
        <p14:creationId xmlns:p14="http://schemas.microsoft.com/office/powerpoint/2010/main" val="1799065601"/>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8099" t="-1" r="1615" b="167"/>
          <a:stretch/>
        </p:blipFill>
        <p:spPr>
          <a:xfrm>
            <a:off x="0" y="1028260"/>
            <a:ext cx="5141651" cy="4473905"/>
          </a:xfrm>
          <a:prstGeom prst="triangle">
            <a:avLst/>
          </a:prstGeom>
        </p:spPr>
      </p:pic>
      <p:sp>
        <p:nvSpPr>
          <p:cNvPr id="13" name="TextBox 12">
            <a:extLst>
              <a:ext uri="{FF2B5EF4-FFF2-40B4-BE49-F238E27FC236}">
                <a16:creationId xmlns="" xmlns:a16="http://schemas.microsoft.com/office/drawing/2014/main" id="{274BEBDF-B6B3-4ACF-9493-C3D1E27521F8}"/>
              </a:ext>
            </a:extLst>
          </p:cNvPr>
          <p:cNvSpPr txBox="1"/>
          <p:nvPr/>
        </p:nvSpPr>
        <p:spPr>
          <a:xfrm>
            <a:off x="3043621" y="443486"/>
            <a:ext cx="4418414" cy="584775"/>
          </a:xfrm>
          <a:prstGeom prst="rect">
            <a:avLst/>
          </a:prstGeom>
          <a:noFill/>
        </p:spPr>
        <p:txBody>
          <a:bodyPr wrap="square" rtlCol="0">
            <a:spAutoFit/>
          </a:bodyPr>
          <a:lstStyle/>
          <a:p>
            <a:pPr algn="ctr"/>
            <a:r>
              <a:rPr lang="en-US" sz="3200" b="1" dirty="0" err="1">
                <a:solidFill>
                  <a:srgbClr val="C00000"/>
                </a:solidFill>
                <a:latin typeface="#9Slide05 Fourth Medium" panose="00000600000000000000" pitchFamily="2" charset="0"/>
              </a:rPr>
              <a:t>Tổ</a:t>
            </a:r>
            <a:r>
              <a:rPr lang="en-US" sz="3200" b="1" dirty="0">
                <a:solidFill>
                  <a:srgbClr val="C00000"/>
                </a:solidFill>
                <a:latin typeface="#9Slide05 Fourth Medium" panose="00000600000000000000" pitchFamily="2" charset="0"/>
              </a:rPr>
              <a:t> </a:t>
            </a:r>
            <a:r>
              <a:rPr lang="en-US" sz="3200" b="1" dirty="0" err="1">
                <a:solidFill>
                  <a:srgbClr val="C00000"/>
                </a:solidFill>
                <a:latin typeface="#9Slide05 Fourth Medium" panose="00000600000000000000" pitchFamily="2" charset="0"/>
              </a:rPr>
              <a:t>chức</a:t>
            </a:r>
            <a:r>
              <a:rPr lang="en-US" sz="3200" b="1" dirty="0">
                <a:solidFill>
                  <a:srgbClr val="C00000"/>
                </a:solidFill>
                <a:latin typeface="#9Slide05 Fourth Medium" panose="00000600000000000000" pitchFamily="2" charset="0"/>
              </a:rPr>
              <a:t> </a:t>
            </a:r>
            <a:r>
              <a:rPr lang="en-US" sz="3200" b="1" dirty="0" err="1">
                <a:solidFill>
                  <a:srgbClr val="C00000"/>
                </a:solidFill>
                <a:latin typeface="#9Slide05 Fourth Medium" panose="00000600000000000000" pitchFamily="2" charset="0"/>
              </a:rPr>
              <a:t>nhà</a:t>
            </a:r>
            <a:r>
              <a:rPr lang="en-US" sz="3200" b="1" dirty="0">
                <a:solidFill>
                  <a:srgbClr val="C00000"/>
                </a:solidFill>
                <a:latin typeface="#9Slide05 Fourth Medium" panose="00000600000000000000" pitchFamily="2" charset="0"/>
              </a:rPr>
              <a:t> </a:t>
            </a:r>
            <a:r>
              <a:rPr lang="en-US" sz="3200" b="1" dirty="0" err="1" smtClean="0">
                <a:solidFill>
                  <a:srgbClr val="C00000"/>
                </a:solidFill>
                <a:latin typeface="#9Slide05 Fourth Medium" panose="00000600000000000000" pitchFamily="2" charset="0"/>
              </a:rPr>
              <a:t>nước</a:t>
            </a:r>
            <a:endParaRPr lang="en-US" sz="3200" b="1" dirty="0">
              <a:solidFill>
                <a:srgbClr val="C00000"/>
              </a:solidFill>
              <a:latin typeface="#9Slide05 Fourth Medium" panose="00000600000000000000" pitchFamily="2" charset="0"/>
            </a:endParaRPr>
          </a:p>
        </p:txBody>
      </p:sp>
      <p:pic>
        <p:nvPicPr>
          <p:cNvPr id="4" name="Picture 3">
            <a:extLst>
              <a:ext uri="{FF2B5EF4-FFF2-40B4-BE49-F238E27FC236}">
                <a16:creationId xmlns="" xmlns:a16="http://schemas.microsoft.com/office/drawing/2014/main" id="{FDB16EBB-7337-488F-81DF-24B0B054799E}"/>
              </a:ext>
            </a:extLst>
          </p:cNvPr>
          <p:cNvPicPr>
            <a:picLocks noChangeAspect="1"/>
          </p:cNvPicPr>
          <p:nvPr/>
        </p:nvPicPr>
        <p:blipFill rotWithShape="1">
          <a:blip r:embed="rId3"/>
          <a:srcRect b="13124"/>
          <a:stretch/>
        </p:blipFill>
        <p:spPr>
          <a:xfrm>
            <a:off x="5252828" y="1848937"/>
            <a:ext cx="6015394" cy="3038374"/>
          </a:xfrm>
          <a:prstGeom prst="rect">
            <a:avLst/>
          </a:prstGeom>
        </p:spPr>
      </p:pic>
      <p:sp>
        <p:nvSpPr>
          <p:cNvPr id="2" name="TextBox 1"/>
          <p:cNvSpPr txBox="1"/>
          <p:nvPr/>
        </p:nvSpPr>
        <p:spPr>
          <a:xfrm>
            <a:off x="5628290" y="5060731"/>
            <a:ext cx="5407572" cy="461665"/>
          </a:xfrm>
          <a:prstGeom prst="rect">
            <a:avLst/>
          </a:prstGeom>
          <a:noFill/>
        </p:spPr>
        <p:txBody>
          <a:bodyPr wrap="square" rtlCol="0">
            <a:spAutoFit/>
          </a:bodyPr>
          <a:lstStyle/>
          <a:p>
            <a:pPr algn="ctr"/>
            <a:r>
              <a:rPr lang="en-US" sz="2400" dirty="0" err="1" smtClean="0"/>
              <a:t>Sơ</a:t>
            </a:r>
            <a:r>
              <a:rPr lang="en-US" sz="2400" dirty="0" smtClean="0"/>
              <a:t> </a:t>
            </a:r>
            <a:r>
              <a:rPr lang="en-US" sz="2400" dirty="0" err="1" smtClean="0"/>
              <a:t>đồ</a:t>
            </a:r>
            <a:r>
              <a:rPr lang="en-US" sz="2400" dirty="0" smtClean="0"/>
              <a:t> </a:t>
            </a:r>
            <a:r>
              <a:rPr lang="en-US" sz="2400" dirty="0" err="1" smtClean="0"/>
              <a:t>tổ</a:t>
            </a:r>
            <a:r>
              <a:rPr lang="en-US" sz="2400" dirty="0" smtClean="0"/>
              <a:t> </a:t>
            </a:r>
            <a:r>
              <a:rPr lang="en-US" sz="2400" dirty="0" err="1" smtClean="0"/>
              <a:t>chức</a:t>
            </a:r>
            <a:r>
              <a:rPr lang="en-US" sz="2400" dirty="0" smtClean="0"/>
              <a:t> </a:t>
            </a:r>
            <a:r>
              <a:rPr lang="en-US" sz="2400" dirty="0" err="1" smtClean="0"/>
              <a:t>nhà</a:t>
            </a:r>
            <a:r>
              <a:rPr lang="en-US" sz="2400" dirty="0" smtClean="0"/>
              <a:t> </a:t>
            </a:r>
            <a:r>
              <a:rPr lang="en-US" sz="2400" dirty="0" err="1" smtClean="0"/>
              <a:t>nước</a:t>
            </a:r>
            <a:r>
              <a:rPr lang="en-US" sz="2400" dirty="0" smtClean="0"/>
              <a:t> </a:t>
            </a:r>
            <a:r>
              <a:rPr lang="en-US" sz="2400" dirty="0" err="1" smtClean="0"/>
              <a:t>Văn</a:t>
            </a:r>
            <a:r>
              <a:rPr lang="en-US" sz="2400" dirty="0" smtClean="0"/>
              <a:t> Lang</a:t>
            </a:r>
            <a:endParaRPr lang="en-US" sz="2400" dirty="0"/>
          </a:p>
        </p:txBody>
      </p:sp>
    </p:spTree>
    <p:extLst>
      <p:ext uri="{BB962C8B-B14F-4D97-AF65-F5344CB8AC3E}">
        <p14:creationId xmlns:p14="http://schemas.microsoft.com/office/powerpoint/2010/main" val="2942500806"/>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6946" y="1177489"/>
            <a:ext cx="6314498" cy="624485"/>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bg1"/>
                </a:solidFill>
                <a:latin typeface="Cambria" panose="02040503050406030204" pitchFamily="18" charset="0"/>
                <a:ea typeface="Cambria" panose="02040503050406030204" pitchFamily="18" charset="0"/>
              </a:rPr>
              <a:t>1. </a:t>
            </a:r>
            <a:r>
              <a:rPr lang="en-US" sz="3200" b="1" dirty="0" err="1">
                <a:solidFill>
                  <a:schemeClr val="bg1"/>
                </a:solidFill>
                <a:latin typeface="Cambria" panose="02040503050406030204" pitchFamily="18" charset="0"/>
                <a:ea typeface="Cambria" panose="02040503050406030204" pitchFamily="18" charset="0"/>
              </a:rPr>
              <a:t>Sự</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đời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nước</a:t>
            </a:r>
            <a:r>
              <a:rPr lang="en-US" sz="3200" b="1" dirty="0">
                <a:solidFill>
                  <a:schemeClr val="bg1"/>
                </a:solidFill>
                <a:latin typeface="Cambria" panose="02040503050406030204" pitchFamily="18" charset="0"/>
                <a:ea typeface="Cambria" panose="02040503050406030204" pitchFamily="18" charset="0"/>
              </a:rPr>
              <a:t> </a:t>
            </a:r>
            <a:r>
              <a:rPr lang="en-US" sz="3200" b="1" dirty="0" err="1" smtClean="0">
                <a:solidFill>
                  <a:schemeClr val="bg1"/>
                </a:solidFill>
                <a:latin typeface="Cambria" panose="02040503050406030204" pitchFamily="18" charset="0"/>
                <a:ea typeface="Cambria" panose="02040503050406030204" pitchFamily="18" charset="0"/>
              </a:rPr>
              <a:t>Văn</a:t>
            </a:r>
            <a:r>
              <a:rPr lang="en-US" sz="3200" b="1" dirty="0" smtClean="0">
                <a:solidFill>
                  <a:schemeClr val="bg1"/>
                </a:solidFill>
                <a:latin typeface="Cambria" panose="02040503050406030204" pitchFamily="18" charset="0"/>
                <a:ea typeface="Cambria" panose="02040503050406030204" pitchFamily="18" charset="0"/>
              </a:rPr>
              <a:t> Lang</a:t>
            </a:r>
            <a:endParaRPr lang="en-US" sz="3200" b="1" dirty="0">
              <a:solidFill>
                <a:schemeClr val="bg1"/>
              </a:solidFill>
              <a:latin typeface="Cambria" panose="02040503050406030204" pitchFamily="18" charset="0"/>
              <a:ea typeface="Cambria" panose="02040503050406030204" pitchFamily="18" charset="0"/>
            </a:endParaRPr>
          </a:p>
        </p:txBody>
      </p:sp>
      <p:sp>
        <p:nvSpPr>
          <p:cNvPr id="14" name="Rectangle 14"/>
          <p:cNvSpPr>
            <a:spLocks noChangeArrowheads="1"/>
          </p:cNvSpPr>
          <p:nvPr/>
        </p:nvSpPr>
        <p:spPr bwMode="auto">
          <a:xfrm>
            <a:off x="1343891" y="3740956"/>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srgbClr val="C00000"/>
              </a:solidFill>
            </a:endParaRPr>
          </a:p>
        </p:txBody>
      </p:sp>
      <p:sp>
        <p:nvSpPr>
          <p:cNvPr id="20" name="Rectangle: Rounded Corners 3"/>
          <p:cNvSpPr/>
          <p:nvPr/>
        </p:nvSpPr>
        <p:spPr>
          <a:xfrm>
            <a:off x="306945" y="381992"/>
            <a:ext cx="11357090" cy="715089"/>
          </a:xfrm>
          <a:prstGeom prst="roundRect">
            <a:avLst/>
          </a:prstGeom>
          <a:solidFill>
            <a:srgbClr val="06695A"/>
          </a:solidFill>
        </p:spPr>
        <p:txBody>
          <a:bodyPr wrap="square">
            <a:spAutoFit/>
          </a:bodyPr>
          <a:lstStyle/>
          <a:p>
            <a:pPr algn="ctr"/>
            <a:r>
              <a:rPr lang="en-US" sz="3600" b="1" dirty="0" smtClean="0">
                <a:solidFill>
                  <a:schemeClr val="bg1"/>
                </a:solidFill>
                <a:latin typeface="Cambria" panose="02040503050406030204" pitchFamily="18" charset="0"/>
                <a:ea typeface="Cambria" panose="02040503050406030204" pitchFamily="18" charset="0"/>
              </a:rPr>
              <a:t>BÀI 5. NƯỚC </a:t>
            </a:r>
            <a:r>
              <a:rPr lang="en-US" sz="3600" b="1" dirty="0">
                <a:solidFill>
                  <a:schemeClr val="bg1"/>
                </a:solidFill>
                <a:latin typeface="Cambria" panose="02040503050406030204" pitchFamily="18" charset="0"/>
                <a:ea typeface="Cambria" panose="02040503050406030204" pitchFamily="18" charset="0"/>
              </a:rPr>
              <a:t>VĂN LANG, ÂU </a:t>
            </a:r>
            <a:r>
              <a:rPr lang="en-US" sz="3600" b="1" dirty="0" smtClean="0">
                <a:solidFill>
                  <a:schemeClr val="bg1"/>
                </a:solidFill>
                <a:latin typeface="Cambria" panose="02040503050406030204" pitchFamily="18" charset="0"/>
                <a:ea typeface="Cambria" panose="02040503050406030204" pitchFamily="18" charset="0"/>
              </a:rPr>
              <a:t>LẠC (</a:t>
            </a:r>
            <a:r>
              <a:rPr lang="en-US" sz="3600" b="1" dirty="0" err="1" smtClean="0">
                <a:solidFill>
                  <a:schemeClr val="bg1"/>
                </a:solidFill>
                <a:latin typeface="Cambria" panose="02040503050406030204" pitchFamily="18" charset="0"/>
                <a:ea typeface="Cambria" panose="02040503050406030204" pitchFamily="18" charset="0"/>
              </a:rPr>
              <a:t>Tiết</a:t>
            </a:r>
            <a:r>
              <a:rPr lang="en-US" sz="3600" b="1" dirty="0" smtClean="0">
                <a:solidFill>
                  <a:schemeClr val="bg1"/>
                </a:solidFill>
                <a:latin typeface="Cambria" panose="02040503050406030204" pitchFamily="18" charset="0"/>
                <a:ea typeface="Cambria" panose="02040503050406030204" pitchFamily="18" charset="0"/>
              </a:rPr>
              <a:t> 1)</a:t>
            </a:r>
            <a:endParaRPr lang="en-US" sz="3600" dirty="0">
              <a:solidFill>
                <a:schemeClr val="bg1"/>
              </a:solidFill>
              <a:latin typeface="Cambria" panose="02040503050406030204" pitchFamily="18" charset="0"/>
              <a:ea typeface="Cambria" panose="02040503050406030204" pitchFamily="18" charset="0"/>
            </a:endParaRPr>
          </a:p>
        </p:txBody>
      </p:sp>
      <p:sp>
        <p:nvSpPr>
          <p:cNvPr id="9" name="Rectangle 8">
            <a:extLst>
              <a:ext uri="{FF2B5EF4-FFF2-40B4-BE49-F238E27FC236}">
                <a16:creationId xmlns="" xmlns:a16="http://schemas.microsoft.com/office/drawing/2014/main" id="{843C07C8-7261-417C-B14C-905D6687EC95}"/>
              </a:ext>
            </a:extLst>
          </p:cNvPr>
          <p:cNvSpPr/>
          <p:nvPr/>
        </p:nvSpPr>
        <p:spPr>
          <a:xfrm>
            <a:off x="306945" y="1817497"/>
            <a:ext cx="6314498" cy="544020"/>
          </a:xfrm>
          <a:prstGeom prst="rect">
            <a:avLst/>
          </a:prstGeom>
          <a:solidFill>
            <a:srgbClr val="00B05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200" b="1" dirty="0" smtClean="0">
                <a:solidFill>
                  <a:schemeClr val="bg1"/>
                </a:solidFill>
                <a:latin typeface="Cambria" panose="02040503050406030204" pitchFamily="18" charset="0"/>
                <a:ea typeface="Cambria" panose="02040503050406030204" pitchFamily="18" charset="0"/>
              </a:rPr>
              <a:t> 2</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Sự</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ra</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đời</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nhà</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nước</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Âu</a:t>
            </a:r>
            <a:r>
              <a:rPr lang="en-US" sz="3200" b="1" dirty="0">
                <a:solidFill>
                  <a:schemeClr val="bg1"/>
                </a:solidFill>
                <a:latin typeface="Cambria" panose="02040503050406030204" pitchFamily="18" charset="0"/>
                <a:ea typeface="Cambria" panose="02040503050406030204" pitchFamily="18" charset="0"/>
              </a:rPr>
              <a:t> </a:t>
            </a:r>
            <a:r>
              <a:rPr lang="en-US" sz="3200" b="1" dirty="0" err="1">
                <a:solidFill>
                  <a:schemeClr val="bg1"/>
                </a:solidFill>
                <a:latin typeface="Cambria" panose="02040503050406030204" pitchFamily="18" charset="0"/>
                <a:ea typeface="Cambria" panose="02040503050406030204" pitchFamily="18" charset="0"/>
              </a:rPr>
              <a:t>Lạc</a:t>
            </a:r>
            <a:endParaRPr lang="en-US" sz="3200" b="1" dirty="0">
              <a:solidFill>
                <a:schemeClr val="bg1"/>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 xmlns:a16="http://schemas.microsoft.com/office/drawing/2014/main" id="{7B523D3C-6319-4C08-956D-2D8313DEB17D}"/>
              </a:ext>
            </a:extLst>
          </p:cNvPr>
          <p:cNvSpPr txBox="1"/>
          <p:nvPr/>
        </p:nvSpPr>
        <p:spPr>
          <a:xfrm>
            <a:off x="2144110" y="2479925"/>
            <a:ext cx="9519925" cy="1384995"/>
          </a:xfrm>
          <a:prstGeom prst="rect">
            <a:avLst/>
          </a:prstGeom>
          <a:noFill/>
        </p:spPr>
        <p:txBody>
          <a:bodyPr wrap="square" rtlCol="0">
            <a:spAutoFit/>
          </a:bodyPr>
          <a:lstStyle/>
          <a:p>
            <a:pPr algn="just"/>
            <a:r>
              <a:rPr lang="en-US" sz="2600" b="1" i="1" dirty="0">
                <a:solidFill>
                  <a:srgbClr val="C00000"/>
                </a:solidFill>
                <a:latin typeface="Cambria" panose="02040503050406030204" pitchFamily="18" charset="0"/>
                <a:ea typeface="Cambria" panose="02040503050406030204" pitchFamily="18" charset="0"/>
              </a:rPr>
              <a:t> </a:t>
            </a:r>
            <a:r>
              <a:rPr lang="en-US" sz="2600" b="1" i="1" dirty="0" smtClean="0">
                <a:solidFill>
                  <a:srgbClr val="C00000"/>
                </a:solidFill>
                <a:latin typeface="Cambria" panose="02040503050406030204" pitchFamily="18" charset="0"/>
                <a:ea typeface="Cambria" panose="02040503050406030204" pitchFamily="18" charset="0"/>
              </a:rPr>
              <a:t>     </a:t>
            </a:r>
            <a:r>
              <a:rPr lang="en-US" sz="2800" b="1" i="1" dirty="0" err="1" smtClean="0">
                <a:solidFill>
                  <a:srgbClr val="C00000"/>
                </a:solidFill>
                <a:ea typeface="Cambria" panose="02040503050406030204" pitchFamily="18" charset="0"/>
              </a:rPr>
              <a:t>Đọc</a:t>
            </a:r>
            <a:r>
              <a:rPr lang="en-US" sz="2800" b="1" i="1" dirty="0" smtClean="0">
                <a:solidFill>
                  <a:srgbClr val="C00000"/>
                </a:solidFill>
                <a:ea typeface="Cambria" panose="02040503050406030204" pitchFamily="18" charset="0"/>
              </a:rPr>
              <a:t> </a:t>
            </a:r>
            <a:r>
              <a:rPr lang="en-US" sz="2800" b="1" i="1" dirty="0" err="1" smtClean="0">
                <a:solidFill>
                  <a:srgbClr val="C00000"/>
                </a:solidFill>
                <a:ea typeface="Cambria" panose="02040503050406030204" pitchFamily="18" charset="0"/>
              </a:rPr>
              <a:t>thông</a:t>
            </a:r>
            <a:r>
              <a:rPr lang="en-US" sz="2800" b="1" i="1" dirty="0" smtClean="0">
                <a:solidFill>
                  <a:srgbClr val="C00000"/>
                </a:solidFill>
                <a:ea typeface="Cambria" panose="02040503050406030204" pitchFamily="18" charset="0"/>
              </a:rPr>
              <a:t> tin </a:t>
            </a:r>
            <a:r>
              <a:rPr lang="en-US" sz="2800" b="1" i="1" dirty="0" err="1" smtClean="0">
                <a:solidFill>
                  <a:srgbClr val="C00000"/>
                </a:solidFill>
                <a:ea typeface="Cambria" panose="02040503050406030204" pitchFamily="18" charset="0"/>
              </a:rPr>
              <a:t>và</a:t>
            </a:r>
            <a:r>
              <a:rPr lang="en-US" sz="2800" b="1" i="1" dirty="0" smtClean="0">
                <a:solidFill>
                  <a:srgbClr val="C00000"/>
                </a:solidFill>
                <a:ea typeface="Cambria" panose="02040503050406030204" pitchFamily="18" charset="0"/>
              </a:rPr>
              <a:t> </a:t>
            </a:r>
            <a:r>
              <a:rPr lang="en-US" sz="2800" b="1" i="1" dirty="0" err="1" smtClean="0">
                <a:solidFill>
                  <a:srgbClr val="C00000"/>
                </a:solidFill>
                <a:ea typeface="Cambria" panose="02040503050406030204" pitchFamily="18" charset="0"/>
              </a:rPr>
              <a:t>quan</a:t>
            </a:r>
            <a:r>
              <a:rPr lang="en-US" sz="2800" b="1" i="1" dirty="0" smtClean="0">
                <a:solidFill>
                  <a:srgbClr val="C00000"/>
                </a:solidFill>
                <a:ea typeface="Cambria" panose="02040503050406030204" pitchFamily="18" charset="0"/>
              </a:rPr>
              <a:t> </a:t>
            </a:r>
            <a:r>
              <a:rPr lang="en-US" sz="2800" b="1" i="1" dirty="0" err="1" smtClean="0">
                <a:solidFill>
                  <a:srgbClr val="C00000"/>
                </a:solidFill>
                <a:ea typeface="Cambria" panose="02040503050406030204" pitchFamily="18" charset="0"/>
              </a:rPr>
              <a:t>sát</a:t>
            </a:r>
            <a:r>
              <a:rPr lang="en-US" sz="2800" b="1" i="1" dirty="0" smtClean="0">
                <a:solidFill>
                  <a:srgbClr val="C00000"/>
                </a:solidFill>
                <a:ea typeface="Cambria" panose="02040503050406030204" pitchFamily="18" charset="0"/>
              </a:rPr>
              <a:t> </a:t>
            </a:r>
            <a:r>
              <a:rPr lang="en-US" sz="2800" b="1" i="1" dirty="0" err="1" smtClean="0">
                <a:solidFill>
                  <a:srgbClr val="C00000"/>
                </a:solidFill>
                <a:ea typeface="Cambria" panose="02040503050406030204" pitchFamily="18" charset="0"/>
              </a:rPr>
              <a:t>hình</a:t>
            </a:r>
            <a:r>
              <a:rPr lang="en-US" sz="2800" b="1" i="1" dirty="0" smtClean="0">
                <a:solidFill>
                  <a:srgbClr val="C00000"/>
                </a:solidFill>
                <a:ea typeface="Cambria" panose="02040503050406030204" pitchFamily="18" charset="0"/>
              </a:rPr>
              <a:t> </a:t>
            </a:r>
            <a:r>
              <a:rPr lang="en-US" sz="2800" b="1" i="1" dirty="0" err="1" smtClean="0">
                <a:solidFill>
                  <a:srgbClr val="C00000"/>
                </a:solidFill>
                <a:ea typeface="Cambria" panose="02040503050406030204" pitchFamily="18" charset="0"/>
              </a:rPr>
              <a:t>ảnh</a:t>
            </a:r>
            <a:r>
              <a:rPr lang="en-US" sz="2800" b="1" i="1" dirty="0" smtClean="0">
                <a:solidFill>
                  <a:srgbClr val="C00000"/>
                </a:solidFill>
                <a:ea typeface="Cambria" panose="02040503050406030204" pitchFamily="18" charset="0"/>
              </a:rPr>
              <a:t> </a:t>
            </a:r>
            <a:r>
              <a:rPr lang="en-US" sz="2800" b="1" i="1" dirty="0" err="1">
                <a:solidFill>
                  <a:srgbClr val="C00000"/>
                </a:solidFill>
                <a:ea typeface="Cambria" panose="02040503050406030204" pitchFamily="18" charset="0"/>
              </a:rPr>
              <a:t>trong</a:t>
            </a:r>
            <a:r>
              <a:rPr lang="en-US" sz="2800" b="1" i="1" dirty="0">
                <a:solidFill>
                  <a:srgbClr val="C00000"/>
                </a:solidFill>
                <a:ea typeface="Cambria" panose="02040503050406030204" pitchFamily="18" charset="0"/>
              </a:rPr>
              <a:t> </a:t>
            </a:r>
            <a:r>
              <a:rPr lang="en-US" sz="2800" b="1" i="1" dirty="0" smtClean="0">
                <a:solidFill>
                  <a:srgbClr val="C00000"/>
                </a:solidFill>
                <a:ea typeface="Cambria" panose="02040503050406030204" pitchFamily="18" charset="0"/>
              </a:rPr>
              <a:t>SGK </a:t>
            </a:r>
            <a:r>
              <a:rPr lang="en-US" sz="2800" b="1" i="1" dirty="0" err="1" smtClean="0">
                <a:solidFill>
                  <a:srgbClr val="C00000"/>
                </a:solidFill>
                <a:ea typeface="Cambria" panose="02040503050406030204" pitchFamily="18" charset="0"/>
              </a:rPr>
              <a:t>trang</a:t>
            </a:r>
            <a:r>
              <a:rPr lang="en-US" sz="2800" b="1" i="1" dirty="0" smtClean="0">
                <a:solidFill>
                  <a:srgbClr val="C00000"/>
                </a:solidFill>
                <a:ea typeface="Cambria" panose="02040503050406030204" pitchFamily="18" charset="0"/>
              </a:rPr>
              <a:t> 26 </a:t>
            </a:r>
            <a:r>
              <a:rPr lang="en-US" sz="2800" b="1" i="1" dirty="0" err="1">
                <a:solidFill>
                  <a:srgbClr val="C00000"/>
                </a:solidFill>
              </a:rPr>
              <a:t>và</a:t>
            </a:r>
            <a:r>
              <a:rPr lang="en-US" sz="2800" b="1" i="1" dirty="0">
                <a:solidFill>
                  <a:srgbClr val="C00000"/>
                </a:solidFill>
              </a:rPr>
              <a:t> </a:t>
            </a:r>
            <a:r>
              <a:rPr lang="en-US" sz="2800" b="1" i="1" dirty="0" err="1">
                <a:solidFill>
                  <a:srgbClr val="C00000"/>
                </a:solidFill>
              </a:rPr>
              <a:t>trình</a:t>
            </a:r>
            <a:r>
              <a:rPr lang="en-US" sz="2800" b="1" i="1" dirty="0">
                <a:solidFill>
                  <a:srgbClr val="C00000"/>
                </a:solidFill>
              </a:rPr>
              <a:t> </a:t>
            </a:r>
            <a:r>
              <a:rPr lang="en-US" sz="2800" b="1" i="1" dirty="0" err="1">
                <a:solidFill>
                  <a:srgbClr val="C00000"/>
                </a:solidFill>
              </a:rPr>
              <a:t>bày</a:t>
            </a:r>
            <a:r>
              <a:rPr lang="en-US" sz="2800" b="1" i="1" dirty="0">
                <a:solidFill>
                  <a:srgbClr val="C00000"/>
                </a:solidFill>
              </a:rPr>
              <a:t> </a:t>
            </a:r>
            <a:r>
              <a:rPr lang="en-US" sz="2800" b="1" i="1" dirty="0" err="1">
                <a:solidFill>
                  <a:srgbClr val="C00000"/>
                </a:solidFill>
              </a:rPr>
              <a:t>về</a:t>
            </a:r>
            <a:r>
              <a:rPr lang="en-US" sz="2800" b="1" i="1" dirty="0">
                <a:solidFill>
                  <a:srgbClr val="C00000"/>
                </a:solidFill>
              </a:rPr>
              <a:t> </a:t>
            </a:r>
            <a:r>
              <a:rPr lang="en-US" sz="2800" b="1" i="1" dirty="0" err="1">
                <a:solidFill>
                  <a:srgbClr val="C00000"/>
                </a:solidFill>
              </a:rPr>
              <a:t>sự</a:t>
            </a:r>
            <a:r>
              <a:rPr lang="en-US" sz="2800" b="1" i="1" dirty="0">
                <a:solidFill>
                  <a:srgbClr val="C00000"/>
                </a:solidFill>
              </a:rPr>
              <a:t> </a:t>
            </a:r>
            <a:r>
              <a:rPr lang="en-US" sz="2800" b="1" i="1" dirty="0" err="1">
                <a:solidFill>
                  <a:srgbClr val="C00000"/>
                </a:solidFill>
              </a:rPr>
              <a:t>ra</a:t>
            </a:r>
            <a:r>
              <a:rPr lang="en-US" sz="2800" b="1" i="1" dirty="0">
                <a:solidFill>
                  <a:srgbClr val="C00000"/>
                </a:solidFill>
              </a:rPr>
              <a:t> </a:t>
            </a:r>
            <a:r>
              <a:rPr lang="en-US" sz="2800" b="1" i="1" dirty="0" err="1">
                <a:solidFill>
                  <a:srgbClr val="C00000"/>
                </a:solidFill>
              </a:rPr>
              <a:t>đời</a:t>
            </a:r>
            <a:r>
              <a:rPr lang="en-US" sz="2800" b="1" i="1" dirty="0">
                <a:solidFill>
                  <a:srgbClr val="C00000"/>
                </a:solidFill>
              </a:rPr>
              <a:t> </a:t>
            </a:r>
            <a:r>
              <a:rPr lang="en-US" sz="2800" b="1" i="1" dirty="0" err="1">
                <a:solidFill>
                  <a:srgbClr val="C00000"/>
                </a:solidFill>
              </a:rPr>
              <a:t>của</a:t>
            </a:r>
            <a:r>
              <a:rPr lang="en-US" sz="2800" b="1" i="1" dirty="0">
                <a:solidFill>
                  <a:srgbClr val="C00000"/>
                </a:solidFill>
              </a:rPr>
              <a:t> </a:t>
            </a:r>
            <a:r>
              <a:rPr lang="en-US" sz="2800" b="1" i="1" dirty="0" err="1">
                <a:solidFill>
                  <a:srgbClr val="C00000"/>
                </a:solidFill>
              </a:rPr>
              <a:t>nước</a:t>
            </a:r>
            <a:r>
              <a:rPr lang="en-US" sz="2800" b="1" i="1" dirty="0">
                <a:solidFill>
                  <a:srgbClr val="C00000"/>
                </a:solidFill>
              </a:rPr>
              <a:t> </a:t>
            </a:r>
            <a:r>
              <a:rPr lang="en-US" sz="2800" b="1" i="1" dirty="0" err="1">
                <a:solidFill>
                  <a:srgbClr val="C00000"/>
                </a:solidFill>
              </a:rPr>
              <a:t>Văn</a:t>
            </a:r>
            <a:r>
              <a:rPr lang="en-US" sz="2800" b="1" i="1" dirty="0">
                <a:solidFill>
                  <a:srgbClr val="C00000"/>
                </a:solidFill>
              </a:rPr>
              <a:t> Lang (</a:t>
            </a:r>
            <a:r>
              <a:rPr lang="en-US" sz="2800" b="1" i="1" dirty="0" err="1">
                <a:solidFill>
                  <a:srgbClr val="C00000"/>
                </a:solidFill>
              </a:rPr>
              <a:t>tên</a:t>
            </a:r>
            <a:r>
              <a:rPr lang="en-US" sz="2800" b="1" i="1" dirty="0">
                <a:solidFill>
                  <a:srgbClr val="C00000"/>
                </a:solidFill>
              </a:rPr>
              <a:t> </a:t>
            </a:r>
            <a:r>
              <a:rPr lang="en-US" sz="2800" b="1" i="1" dirty="0" err="1">
                <a:solidFill>
                  <a:srgbClr val="C00000"/>
                </a:solidFill>
              </a:rPr>
              <a:t>nước</a:t>
            </a:r>
            <a:r>
              <a:rPr lang="en-US" sz="2800" b="1" i="1" dirty="0">
                <a:solidFill>
                  <a:srgbClr val="C00000"/>
                </a:solidFill>
              </a:rPr>
              <a:t>, </a:t>
            </a:r>
            <a:r>
              <a:rPr lang="en-US" sz="2800" b="1" i="1" dirty="0" err="1">
                <a:solidFill>
                  <a:srgbClr val="C00000"/>
                </a:solidFill>
              </a:rPr>
              <a:t>thời</a:t>
            </a:r>
            <a:r>
              <a:rPr lang="en-US" sz="2800" b="1" i="1" dirty="0">
                <a:solidFill>
                  <a:srgbClr val="C00000"/>
                </a:solidFill>
              </a:rPr>
              <a:t> </a:t>
            </a:r>
            <a:r>
              <a:rPr lang="en-US" sz="2800" b="1" i="1" dirty="0" err="1">
                <a:solidFill>
                  <a:srgbClr val="C00000"/>
                </a:solidFill>
              </a:rPr>
              <a:t>gian</a:t>
            </a:r>
            <a:r>
              <a:rPr lang="en-US" sz="2800" b="1" i="1" dirty="0">
                <a:solidFill>
                  <a:srgbClr val="C00000"/>
                </a:solidFill>
              </a:rPr>
              <a:t>, </a:t>
            </a:r>
            <a:r>
              <a:rPr lang="en-US" sz="2800" b="1" i="1" dirty="0" err="1">
                <a:solidFill>
                  <a:srgbClr val="C00000"/>
                </a:solidFill>
              </a:rPr>
              <a:t>kinh</a:t>
            </a:r>
            <a:r>
              <a:rPr lang="en-US" sz="2800" b="1" i="1" dirty="0">
                <a:solidFill>
                  <a:srgbClr val="C00000"/>
                </a:solidFill>
              </a:rPr>
              <a:t> </a:t>
            </a:r>
            <a:r>
              <a:rPr lang="en-US" sz="2800" b="1" i="1" dirty="0" err="1">
                <a:solidFill>
                  <a:srgbClr val="C00000"/>
                </a:solidFill>
              </a:rPr>
              <a:t>đô</a:t>
            </a:r>
            <a:r>
              <a:rPr lang="en-US" sz="2800" b="1" i="1" dirty="0">
                <a:solidFill>
                  <a:srgbClr val="C00000"/>
                </a:solidFill>
              </a:rPr>
              <a:t>,…)</a:t>
            </a:r>
          </a:p>
        </p:txBody>
      </p:sp>
      <p:pic>
        <p:nvPicPr>
          <p:cNvPr id="7" name="Google Shape;291;p5"/>
          <p:cNvPicPr preferRelativeResize="0">
            <a:picLocks/>
          </p:cNvPicPr>
          <p:nvPr/>
        </p:nvPicPr>
        <p:blipFill rotWithShape="1">
          <a:blip r:embed="rId3">
            <a:alphaModFix/>
          </a:blip>
          <a:srcRect/>
          <a:stretch/>
        </p:blipFill>
        <p:spPr bwMode="auto">
          <a:xfrm>
            <a:off x="452221" y="2479925"/>
            <a:ext cx="1691889" cy="1745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4033105"/>
      </p:ext>
    </p:extLst>
  </p:cSld>
  <p:clrMapOvr>
    <a:masterClrMapping/>
  </p:clrMapOvr>
  <mc:AlternateContent xmlns:mc="http://schemas.openxmlformats.org/markup-compatibility/2006" xmlns:p14="http://schemas.microsoft.com/office/powerpoint/2010/main">
    <mc:Choice Requires="p14">
      <p:transition spd="slow" p14:dur="15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4"/>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fontScheme name="1_Office 主题">
      <a:majorFont>
        <a:latin typeface="Calibri Light"/>
        <a:ea typeface="宋体"/>
        <a:cs typeface=""/>
      </a:majorFont>
      <a:minorFont>
        <a:latin typeface="Calibri"/>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 typeface="Arial" panose="020B0604020202020204" pitchFamily="34" charset="0"/>
          <a:buNone/>
          <a:tabLst/>
          <a:defRPr kumimoji="0" lang="zh-CN" altLang="zh-CN" sz="1800" b="0" i="0" u="none" strike="noStrike" cap="none" normalizeH="0" baseline="0" smtClean="0">
            <a:ln>
              <a:noFill/>
            </a:ln>
            <a:solidFill>
              <a:schemeClr val="tx1"/>
            </a:solidFill>
            <a:effectLst/>
            <a:latin typeface="Calibri" panose="020F0502020204030204" pitchFamily="34" charset="0"/>
            <a:ea typeface="宋体" panose="02010600030101010101" pitchFamily="2" charset="-122"/>
          </a:defRPr>
        </a:defPPr>
      </a:lstStyle>
    </a:lnDef>
  </a:objectDefaults>
  <a:extraClrSchemeLst>
    <a:extraClrScheme>
      <a:clrScheme name="1_Office 主题 1">
        <a:dk1>
          <a:srgbClr val="000000"/>
        </a:dk1>
        <a:lt1>
          <a:srgbClr val="FFFFFF"/>
        </a:lt1>
        <a:dk2>
          <a:srgbClr val="44546A"/>
        </a:dk2>
        <a:lt2>
          <a:srgbClr val="E7E6E6"/>
        </a:lt2>
        <a:accent1>
          <a:srgbClr val="5B9BD5"/>
        </a:accent1>
        <a:accent2>
          <a:srgbClr val="ED7D31"/>
        </a:accent2>
        <a:accent3>
          <a:srgbClr val="FFFFFF"/>
        </a:accent3>
        <a:accent4>
          <a:srgbClr val="000000"/>
        </a:accent4>
        <a:accent5>
          <a:srgbClr val="B5CBE7"/>
        </a:accent5>
        <a:accent6>
          <a:srgbClr val="D7712B"/>
        </a:accent6>
        <a:hlink>
          <a:srgbClr val="0563C1"/>
        </a:hlink>
        <a:folHlink>
          <a:srgbClr val="954F7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1587</TotalTime>
  <Words>880</Words>
  <Application>Microsoft Office PowerPoint</Application>
  <PresentationFormat>Custom</PresentationFormat>
  <Paragraphs>84</Paragraphs>
  <Slides>16</Slides>
  <Notes>6</Notes>
  <HiddenSlides>0</HiddenSlides>
  <MMClips>0</MMClips>
  <ScaleCrop>false</ScaleCrop>
  <HeadingPairs>
    <vt:vector size="4" baseType="variant">
      <vt:variant>
        <vt:lpstr>Theme</vt:lpstr>
      </vt:variant>
      <vt:variant>
        <vt:i4>2</vt:i4>
      </vt:variant>
      <vt:variant>
        <vt:lpstr>Slide Titles</vt:lpstr>
      </vt:variant>
      <vt:variant>
        <vt:i4>16</vt:i4>
      </vt:variant>
    </vt:vector>
  </HeadingPairs>
  <TitlesOfParts>
    <vt:vector size="18" baseType="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jimo </dc:title>
  <dc:creator>jimo</dc:creator>
  <cp:lastModifiedBy>HP</cp:lastModifiedBy>
  <cp:revision>80</cp:revision>
  <dcterms:created xsi:type="dcterms:W3CDTF">2017-10-05T05:33:12Z</dcterms:created>
  <dcterms:modified xsi:type="dcterms:W3CDTF">2024-08-02T09:16:29Z</dcterms:modified>
</cp:coreProperties>
</file>