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  <p:sldMasterId id="2147483773" r:id="rId4"/>
  </p:sldMasterIdLst>
  <p:notesMasterIdLst>
    <p:notesMasterId r:id="rId55"/>
  </p:notesMasterIdLst>
  <p:sldIdLst>
    <p:sldId id="443" r:id="rId5"/>
    <p:sldId id="256" r:id="rId6"/>
    <p:sldId id="869" r:id="rId7"/>
    <p:sldId id="260" r:id="rId8"/>
    <p:sldId id="950" r:id="rId9"/>
    <p:sldId id="951" r:id="rId10"/>
    <p:sldId id="952" r:id="rId11"/>
    <p:sldId id="953" r:id="rId12"/>
    <p:sldId id="954" r:id="rId13"/>
    <p:sldId id="955" r:id="rId14"/>
    <p:sldId id="956" r:id="rId15"/>
    <p:sldId id="957" r:id="rId16"/>
    <p:sldId id="274" r:id="rId17"/>
    <p:sldId id="968" r:id="rId18"/>
    <p:sldId id="943" r:id="rId19"/>
    <p:sldId id="945" r:id="rId20"/>
    <p:sldId id="941" r:id="rId21"/>
    <p:sldId id="946" r:id="rId22"/>
    <p:sldId id="947" r:id="rId23"/>
    <p:sldId id="948" r:id="rId24"/>
    <p:sldId id="905" r:id="rId25"/>
    <p:sldId id="949" r:id="rId26"/>
    <p:sldId id="906" r:id="rId27"/>
    <p:sldId id="969" r:id="rId28"/>
    <p:sldId id="970" r:id="rId29"/>
    <p:sldId id="972" r:id="rId30"/>
    <p:sldId id="973" r:id="rId31"/>
    <p:sldId id="974" r:id="rId32"/>
    <p:sldId id="975" r:id="rId33"/>
    <p:sldId id="976" r:id="rId34"/>
    <p:sldId id="977" r:id="rId35"/>
    <p:sldId id="978" r:id="rId36"/>
    <p:sldId id="330" r:id="rId37"/>
    <p:sldId id="331" r:id="rId38"/>
    <p:sldId id="332" r:id="rId39"/>
    <p:sldId id="333" r:id="rId40"/>
    <p:sldId id="334" r:id="rId41"/>
    <p:sldId id="336" r:id="rId42"/>
    <p:sldId id="337" r:id="rId43"/>
    <p:sldId id="343" r:id="rId44"/>
    <p:sldId id="338" r:id="rId45"/>
    <p:sldId id="344" r:id="rId46"/>
    <p:sldId id="339" r:id="rId47"/>
    <p:sldId id="345" r:id="rId48"/>
    <p:sldId id="340" r:id="rId49"/>
    <p:sldId id="346" r:id="rId50"/>
    <p:sldId id="341" r:id="rId51"/>
    <p:sldId id="347" r:id="rId52"/>
    <p:sldId id="342" r:id="rId53"/>
    <p:sldId id="348" r:id="rId54"/>
  </p:sldIdLst>
  <p:sldSz cx="9144000" cy="5143500" type="screen16x9"/>
  <p:notesSz cx="6858000" cy="9144000"/>
  <p:embeddedFontLst>
    <p:embeddedFont>
      <p:font typeface="Bebas Neue" charset="0"/>
      <p:regular r:id="rId56"/>
    </p:embeddedFont>
    <p:embeddedFont>
      <p:font typeface="Mountains of Christmas" charset="0"/>
      <p:regular r:id="rId57"/>
      <p:bold r:id="rId58"/>
      <p:italic r:id="rId59"/>
      <p:boldItalic r:id="rId60"/>
    </p:embeddedFont>
    <p:embeddedFont>
      <p:font typeface="Comic Sans MS" pitchFamily="66" charset="0"/>
      <p:regular r:id="rId61"/>
      <p:bold r:id="rId62"/>
      <p:italic r:id="rId63"/>
      <p:boldItalic r:id="rId64"/>
    </p:embeddedFont>
    <p:embeddedFont>
      <p:font typeface="Nunito SemiBold" charset="0"/>
      <p:regular r:id="rId65"/>
      <p:bold r:id="rId66"/>
      <p:italic r:id="rId67"/>
      <p:boldItalic r:id="rId68"/>
    </p:embeddedFont>
    <p:embeddedFont>
      <p:font typeface="Papernotes" charset="0"/>
      <p:regular r:id="rId69"/>
      <p:bold r:id="rId70"/>
      <p:italic r:id="rId71"/>
      <p:boldItalic r:id="rId72"/>
    </p:embeddedFont>
    <p:embeddedFont>
      <p:font typeface="Sport Day" charset="0"/>
      <p:regular r:id="rId73"/>
      <p:bold r:id="rId74"/>
      <p:italic r:id="rId75"/>
      <p:boldItalic r:id="rId76"/>
    </p:embeddedFont>
    <p:embeddedFont>
      <p:font typeface="Nunito" charset="0"/>
      <p:regular r:id="rId77"/>
      <p:bold r:id="rId78"/>
      <p:italic r:id="rId79"/>
      <p:boldItalic r:id="rId80"/>
    </p:embeddedFont>
    <p:embeddedFont>
      <p:font typeface="Showcard Gothic" pitchFamily="82" charset="0"/>
      <p:regular r:id="rId81"/>
    </p:embeddedFont>
    <p:embeddedFont>
      <p:font typeface="Open Sans" charset="0"/>
      <p:regular r:id="rId82"/>
      <p:bold r:id="rId83"/>
      <p:italic r:id="rId84"/>
      <p:boldItalic r:id="rId85"/>
    </p:embeddedFont>
    <p:embeddedFont>
      <p:font typeface="Overpass Black" charset="0"/>
      <p:regular r:id="rId86"/>
      <p:bold r:id="rId87"/>
      <p:italic r:id="rId88"/>
      <p:boldItalic r:id="rId89"/>
    </p:embeddedFont>
    <p:embeddedFont>
      <p:font typeface="A little sunshine" charset="0"/>
      <p:regular r:id="rId90"/>
      <p:bold r:id="rId91"/>
      <p:italic r:id="rId92"/>
      <p:boldItalic r:id="rId93"/>
    </p:embeddedFont>
    <p:embeddedFont>
      <p:font typeface="Mali Medium" charset="0"/>
      <p:regular r:id="rId94"/>
      <p:bold r:id="rId95"/>
      <p:italic r:id="rId96"/>
      <p:boldItalic r:id="rId97"/>
    </p:embeddedFont>
    <p:embeddedFont>
      <p:font typeface="Calibri" pitchFamily="34" charset="0"/>
      <p:regular r:id="rId98"/>
      <p:bold r:id="rId99"/>
      <p:italic r:id="rId100"/>
      <p:boldItalic r:id="rId101"/>
    </p:embeddedFont>
    <p:embeddedFont>
      <p:font typeface="Fredoka One" charset="0"/>
      <p:regular r:id="rId102"/>
    </p:embeddedFont>
    <p:embeddedFont>
      <p:font typeface="Nunito Light" charset="0"/>
      <p:regular r:id="rId103"/>
      <p:italic r:id="rId104"/>
    </p:embeddedFont>
    <p:embeddedFont>
      <p:font typeface="Exo 2" charset="0"/>
      <p:regular r:id="rId105"/>
      <p:bold r:id="rId106"/>
      <p:italic r:id="rId107"/>
      <p:boldItalic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23"/>
    <p:restoredTop sz="94675"/>
  </p:normalViewPr>
  <p:slideViewPr>
    <p:cSldViewPr snapToGrid="0">
      <p:cViewPr>
        <p:scale>
          <a:sx n="89" d="100"/>
          <a:sy n="89" d="100"/>
        </p:scale>
        <p:origin x="-276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12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font" Target="fonts/font52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102" Type="http://schemas.openxmlformats.org/officeDocument/2006/relationships/font" Target="fonts/font47.fntdata"/><Relationship Id="rId5" Type="http://schemas.openxmlformats.org/officeDocument/2006/relationships/slide" Target="slides/slide1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font" Target="fonts/font4.fntdata"/><Relationship Id="rId103" Type="http://schemas.openxmlformats.org/officeDocument/2006/relationships/font" Target="fonts/font48.fntdata"/><Relationship Id="rId108" Type="http://schemas.openxmlformats.org/officeDocument/2006/relationships/font" Target="fonts/font53.fntdata"/><Relationship Id="rId54" Type="http://schemas.openxmlformats.org/officeDocument/2006/relationships/slide" Target="slides/slide50.xml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6" Type="http://schemas.openxmlformats.org/officeDocument/2006/relationships/font" Target="fonts/font5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font" Target="fonts/font49.fntdata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110" Type="http://schemas.openxmlformats.org/officeDocument/2006/relationships/viewProps" Target="viewProps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font" Target="fonts/font5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font" Target="fonts/font7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1066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2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348794" y="-44639"/>
            <a:ext cx="8015564" cy="5642812"/>
            <a:chOff x="4348794" y="-44639"/>
            <a:chExt cx="8015564" cy="5642812"/>
          </a:xfrm>
        </p:grpSpPr>
        <p:sp>
          <p:nvSpPr>
            <p:cNvPr id="10" name="Google Shape;10;p2"/>
            <p:cNvSpPr/>
            <p:nvPr/>
          </p:nvSpPr>
          <p:spPr>
            <a:xfrm>
              <a:off x="4547100" y="-1726"/>
              <a:ext cx="7682070" cy="5599899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637025" y="539500"/>
            <a:ext cx="6052200" cy="30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637024" y="3613600"/>
            <a:ext cx="38589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1690825" y="-116375"/>
            <a:ext cx="6253877" cy="5610540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09642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506250" y="2414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2324886" y="1420400"/>
            <a:ext cx="1314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507150" y="3167125"/>
            <a:ext cx="50658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2636011" y="-9"/>
            <a:ext cx="3014653" cy="5162041"/>
          </a:xfrm>
          <a:custGeom>
            <a:avLst/>
            <a:gdLst/>
            <a:ahLst/>
            <a:cxnLst/>
            <a:rect l="l" t="t" r="r" b="b"/>
            <a:pathLst>
              <a:path w="110945" h="189973" extrusionOk="0">
                <a:moveTo>
                  <a:pt x="1" y="0"/>
                </a:moveTo>
                <a:lnTo>
                  <a:pt x="1" y="189972"/>
                </a:lnTo>
                <a:lnTo>
                  <a:pt x="110945" y="189972"/>
                </a:lnTo>
                <a:lnTo>
                  <a:pt x="1105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636616" y="-9"/>
            <a:ext cx="4742498" cy="5162041"/>
          </a:xfrm>
          <a:custGeom>
            <a:avLst/>
            <a:gdLst/>
            <a:ahLst/>
            <a:cxnLst/>
            <a:rect l="l" t="t" r="r" b="b"/>
            <a:pathLst>
              <a:path w="174533" h="189973" extrusionOk="0">
                <a:moveTo>
                  <a:pt x="174532" y="0"/>
                </a:moveTo>
                <a:lnTo>
                  <a:pt x="0" y="122"/>
                </a:lnTo>
                <a:lnTo>
                  <a:pt x="426" y="189699"/>
                </a:lnTo>
                <a:lnTo>
                  <a:pt x="174532" y="189972"/>
                </a:lnTo>
                <a:lnTo>
                  <a:pt x="1745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2636011" y="4380687"/>
            <a:ext cx="7743103" cy="781345"/>
          </a:xfrm>
          <a:custGeom>
            <a:avLst/>
            <a:gdLst/>
            <a:ahLst/>
            <a:cxnLst/>
            <a:rect l="l" t="t" r="r" b="b"/>
            <a:pathLst>
              <a:path w="284961" h="28755" extrusionOk="0">
                <a:moveTo>
                  <a:pt x="110580" y="0"/>
                </a:moveTo>
                <a:lnTo>
                  <a:pt x="61" y="18876"/>
                </a:lnTo>
                <a:lnTo>
                  <a:pt x="1" y="28754"/>
                </a:lnTo>
                <a:lnTo>
                  <a:pt x="284960" y="28754"/>
                </a:lnTo>
                <a:lnTo>
                  <a:pt x="284960" y="18876"/>
                </a:lnTo>
                <a:lnTo>
                  <a:pt x="110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636011" y="4066817"/>
            <a:ext cx="3004762" cy="826778"/>
          </a:xfrm>
          <a:custGeom>
            <a:avLst/>
            <a:gdLst/>
            <a:ahLst/>
            <a:cxnLst/>
            <a:rect l="l" t="t" r="r" b="b"/>
            <a:pathLst>
              <a:path w="110581" h="30427" extrusionOk="0">
                <a:moveTo>
                  <a:pt x="110428" y="1"/>
                </a:moveTo>
                <a:lnTo>
                  <a:pt x="1" y="16354"/>
                </a:lnTo>
                <a:lnTo>
                  <a:pt x="61" y="30427"/>
                </a:lnTo>
                <a:lnTo>
                  <a:pt x="110580" y="11551"/>
                </a:lnTo>
                <a:lnTo>
                  <a:pt x="110428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5636616" y="4066817"/>
            <a:ext cx="4742498" cy="826778"/>
          </a:xfrm>
          <a:custGeom>
            <a:avLst/>
            <a:gdLst/>
            <a:ahLst/>
            <a:cxnLst/>
            <a:rect l="l" t="t" r="r" b="b"/>
            <a:pathLst>
              <a:path w="174533" h="30427" extrusionOk="0">
                <a:moveTo>
                  <a:pt x="0" y="1"/>
                </a:moveTo>
                <a:lnTo>
                  <a:pt x="152" y="11551"/>
                </a:lnTo>
                <a:lnTo>
                  <a:pt x="174532" y="30427"/>
                </a:lnTo>
                <a:lnTo>
                  <a:pt x="174532" y="17934"/>
                </a:lnTo>
                <a:lnTo>
                  <a:pt x="0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2636011" y="-9"/>
            <a:ext cx="7743103" cy="5162041"/>
          </a:xfrm>
          <a:custGeom>
            <a:avLst/>
            <a:gdLst/>
            <a:ahLst/>
            <a:cxnLst/>
            <a:rect l="l" t="t" r="r" b="b"/>
            <a:pathLst>
              <a:path w="284961" h="189973" extrusionOk="0">
                <a:moveTo>
                  <a:pt x="1" y="0"/>
                </a:moveTo>
                <a:lnTo>
                  <a:pt x="1" y="189972"/>
                </a:lnTo>
                <a:lnTo>
                  <a:pt x="73923" y="189972"/>
                </a:lnTo>
                <a:cubicBezTo>
                  <a:pt x="8837" y="139517"/>
                  <a:pt x="42678" y="50717"/>
                  <a:pt x="104183" y="50717"/>
                </a:cubicBezTo>
                <a:cubicBezTo>
                  <a:pt x="106186" y="50717"/>
                  <a:pt x="108218" y="50811"/>
                  <a:pt x="110276" y="51004"/>
                </a:cubicBezTo>
                <a:cubicBezTo>
                  <a:pt x="110276" y="51004"/>
                  <a:pt x="122890" y="33070"/>
                  <a:pt x="147298" y="21003"/>
                </a:cubicBezTo>
                <a:cubicBezTo>
                  <a:pt x="160614" y="14407"/>
                  <a:pt x="178261" y="9716"/>
                  <a:pt x="197583" y="9716"/>
                </a:cubicBezTo>
                <a:cubicBezTo>
                  <a:pt x="225896" y="9716"/>
                  <a:pt x="257807" y="19788"/>
                  <a:pt x="284960" y="48694"/>
                </a:cubicBezTo>
                <a:lnTo>
                  <a:pt x="284960" y="0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5636616" y="3060022"/>
            <a:ext cx="1546142" cy="1486689"/>
          </a:xfrm>
          <a:custGeom>
            <a:avLst/>
            <a:gdLst/>
            <a:ahLst/>
            <a:cxnLst/>
            <a:rect l="l" t="t" r="r" b="b"/>
            <a:pathLst>
              <a:path w="56901" h="54713" extrusionOk="0">
                <a:moveTo>
                  <a:pt x="0" y="1"/>
                </a:moveTo>
                <a:lnTo>
                  <a:pt x="152" y="48603"/>
                </a:lnTo>
                <a:lnTo>
                  <a:pt x="56445" y="54713"/>
                </a:lnTo>
                <a:lnTo>
                  <a:pt x="56901" y="19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9112114" y="3200422"/>
            <a:ext cx="1266999" cy="1693173"/>
          </a:xfrm>
          <a:custGeom>
            <a:avLst/>
            <a:gdLst/>
            <a:ahLst/>
            <a:cxnLst/>
            <a:rect l="l" t="t" r="r" b="b"/>
            <a:pathLst>
              <a:path w="46628" h="62312" extrusionOk="0">
                <a:moveTo>
                  <a:pt x="791" y="1"/>
                </a:moveTo>
                <a:lnTo>
                  <a:pt x="0" y="57266"/>
                </a:lnTo>
                <a:lnTo>
                  <a:pt x="46627" y="62312"/>
                </a:lnTo>
                <a:lnTo>
                  <a:pt x="46627" y="1490"/>
                </a:lnTo>
                <a:lnTo>
                  <a:pt x="7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4009526" y="4499621"/>
            <a:ext cx="5171171" cy="669829"/>
          </a:xfrm>
          <a:custGeom>
            <a:avLst/>
            <a:gdLst/>
            <a:ahLst/>
            <a:cxnLst/>
            <a:rect l="l" t="t" r="r" b="b"/>
            <a:pathLst>
              <a:path w="190309" h="24651" extrusionOk="0">
                <a:moveTo>
                  <a:pt x="116386" y="0"/>
                </a:moveTo>
                <a:lnTo>
                  <a:pt x="115747" y="2219"/>
                </a:lnTo>
                <a:lnTo>
                  <a:pt x="1" y="24408"/>
                </a:lnTo>
                <a:lnTo>
                  <a:pt x="13162" y="24377"/>
                </a:lnTo>
                <a:lnTo>
                  <a:pt x="118969" y="2645"/>
                </a:lnTo>
                <a:lnTo>
                  <a:pt x="122556" y="2948"/>
                </a:lnTo>
                <a:lnTo>
                  <a:pt x="33345" y="24317"/>
                </a:lnTo>
                <a:lnTo>
                  <a:pt x="43436" y="24651"/>
                </a:lnTo>
                <a:lnTo>
                  <a:pt x="125778" y="3313"/>
                </a:lnTo>
                <a:lnTo>
                  <a:pt x="131128" y="3860"/>
                </a:lnTo>
                <a:lnTo>
                  <a:pt x="63649" y="24408"/>
                </a:lnTo>
                <a:lnTo>
                  <a:pt x="72920" y="24408"/>
                </a:lnTo>
                <a:lnTo>
                  <a:pt x="133590" y="4043"/>
                </a:lnTo>
                <a:lnTo>
                  <a:pt x="139730" y="4803"/>
                </a:lnTo>
                <a:lnTo>
                  <a:pt x="93224" y="24377"/>
                </a:lnTo>
                <a:lnTo>
                  <a:pt x="100033" y="24529"/>
                </a:lnTo>
                <a:lnTo>
                  <a:pt x="141979" y="4955"/>
                </a:lnTo>
                <a:lnTo>
                  <a:pt x="146356" y="5471"/>
                </a:lnTo>
                <a:lnTo>
                  <a:pt x="115018" y="24317"/>
                </a:lnTo>
                <a:lnTo>
                  <a:pt x="119273" y="24408"/>
                </a:lnTo>
                <a:lnTo>
                  <a:pt x="148818" y="5806"/>
                </a:lnTo>
                <a:lnTo>
                  <a:pt x="152465" y="6110"/>
                </a:lnTo>
                <a:lnTo>
                  <a:pt x="135261" y="24134"/>
                </a:lnTo>
                <a:lnTo>
                  <a:pt x="138727" y="24134"/>
                </a:lnTo>
                <a:lnTo>
                  <a:pt x="154593" y="6414"/>
                </a:lnTo>
                <a:lnTo>
                  <a:pt x="158393" y="6869"/>
                </a:lnTo>
                <a:lnTo>
                  <a:pt x="150034" y="24408"/>
                </a:lnTo>
                <a:lnTo>
                  <a:pt x="153651" y="24408"/>
                </a:lnTo>
                <a:lnTo>
                  <a:pt x="159973" y="6869"/>
                </a:lnTo>
                <a:lnTo>
                  <a:pt x="163651" y="7386"/>
                </a:lnTo>
                <a:lnTo>
                  <a:pt x="162162" y="24195"/>
                </a:lnTo>
                <a:lnTo>
                  <a:pt x="165596" y="24317"/>
                </a:lnTo>
                <a:lnTo>
                  <a:pt x="165900" y="7417"/>
                </a:lnTo>
                <a:lnTo>
                  <a:pt x="170642" y="8116"/>
                </a:lnTo>
                <a:lnTo>
                  <a:pt x="171949" y="24408"/>
                </a:lnTo>
                <a:lnTo>
                  <a:pt x="174776" y="24408"/>
                </a:lnTo>
                <a:lnTo>
                  <a:pt x="173104" y="8389"/>
                </a:lnTo>
                <a:lnTo>
                  <a:pt x="177025" y="8815"/>
                </a:lnTo>
                <a:lnTo>
                  <a:pt x="180217" y="24377"/>
                </a:lnTo>
                <a:lnTo>
                  <a:pt x="182740" y="24377"/>
                </a:lnTo>
                <a:lnTo>
                  <a:pt x="179274" y="9058"/>
                </a:lnTo>
                <a:lnTo>
                  <a:pt x="183864" y="9696"/>
                </a:lnTo>
                <a:lnTo>
                  <a:pt x="187785" y="24104"/>
                </a:lnTo>
                <a:lnTo>
                  <a:pt x="190308" y="24408"/>
                </a:lnTo>
                <a:lnTo>
                  <a:pt x="190308" y="24408"/>
                </a:lnTo>
                <a:lnTo>
                  <a:pt x="185901" y="9757"/>
                </a:lnTo>
                <a:lnTo>
                  <a:pt x="185658" y="8055"/>
                </a:lnTo>
                <a:lnTo>
                  <a:pt x="1163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6844107" y="20615"/>
            <a:ext cx="2230047" cy="4568214"/>
          </a:xfrm>
          <a:custGeom>
            <a:avLst/>
            <a:gdLst/>
            <a:ahLst/>
            <a:cxnLst/>
            <a:rect l="l" t="t" r="r" b="b"/>
            <a:pathLst>
              <a:path w="82070" h="168119" extrusionOk="0">
                <a:moveTo>
                  <a:pt x="13314" y="1"/>
                </a:moveTo>
                <a:lnTo>
                  <a:pt x="10396" y="93954"/>
                </a:lnTo>
                <a:lnTo>
                  <a:pt x="791" y="95078"/>
                </a:lnTo>
                <a:lnTo>
                  <a:pt x="700" y="95078"/>
                </a:lnTo>
                <a:lnTo>
                  <a:pt x="61" y="114349"/>
                </a:lnTo>
                <a:cubicBezTo>
                  <a:pt x="1" y="116082"/>
                  <a:pt x="1338" y="117541"/>
                  <a:pt x="3101" y="117632"/>
                </a:cubicBezTo>
                <a:lnTo>
                  <a:pt x="4986" y="117723"/>
                </a:lnTo>
                <a:lnTo>
                  <a:pt x="4378" y="165718"/>
                </a:lnTo>
                <a:lnTo>
                  <a:pt x="22980" y="168119"/>
                </a:lnTo>
                <a:lnTo>
                  <a:pt x="28968" y="118756"/>
                </a:lnTo>
                <a:lnTo>
                  <a:pt x="76567" y="120854"/>
                </a:lnTo>
                <a:lnTo>
                  <a:pt x="81887" y="118300"/>
                </a:lnTo>
                <a:lnTo>
                  <a:pt x="82069" y="95078"/>
                </a:lnTo>
                <a:lnTo>
                  <a:pt x="77236" y="94987"/>
                </a:lnTo>
                <a:lnTo>
                  <a:pt x="76689" y="62"/>
                </a:lnTo>
                <a:lnTo>
                  <a:pt x="73376" y="1"/>
                </a:lnTo>
                <a:lnTo>
                  <a:pt x="73376" y="94926"/>
                </a:lnTo>
                <a:lnTo>
                  <a:pt x="73346" y="94926"/>
                </a:lnTo>
                <a:lnTo>
                  <a:pt x="73346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7175881" y="3178956"/>
            <a:ext cx="668199" cy="1360337"/>
          </a:xfrm>
          <a:custGeom>
            <a:avLst/>
            <a:gdLst/>
            <a:ahLst/>
            <a:cxnLst/>
            <a:rect l="l" t="t" r="r" b="b"/>
            <a:pathLst>
              <a:path w="24591" h="50063" extrusionOk="0">
                <a:moveTo>
                  <a:pt x="609" y="1"/>
                </a:moveTo>
                <a:lnTo>
                  <a:pt x="1" y="50062"/>
                </a:lnTo>
                <a:lnTo>
                  <a:pt x="23466" y="43162"/>
                </a:lnTo>
                <a:lnTo>
                  <a:pt x="24591" y="943"/>
                </a:lnTo>
                <a:lnTo>
                  <a:pt x="60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7807970" y="3211182"/>
            <a:ext cx="1325638" cy="1300014"/>
          </a:xfrm>
          <a:custGeom>
            <a:avLst/>
            <a:gdLst/>
            <a:ahLst/>
            <a:cxnLst/>
            <a:rect l="l" t="t" r="r" b="b"/>
            <a:pathLst>
              <a:path w="48786" h="47843" extrusionOk="0">
                <a:moveTo>
                  <a:pt x="548" y="0"/>
                </a:moveTo>
                <a:lnTo>
                  <a:pt x="0" y="45259"/>
                </a:lnTo>
                <a:lnTo>
                  <a:pt x="48786" y="47843"/>
                </a:lnTo>
                <a:lnTo>
                  <a:pt x="48786" y="1885"/>
                </a:lnTo>
                <a:lnTo>
                  <a:pt x="548" y="0"/>
                </a:lnTo>
                <a:close/>
              </a:path>
            </a:pathLst>
          </a:custGeom>
          <a:solidFill>
            <a:srgbClr val="191919">
              <a:alpha val="87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7145586" y="4359193"/>
            <a:ext cx="1988022" cy="399789"/>
          </a:xfrm>
          <a:custGeom>
            <a:avLst/>
            <a:gdLst/>
            <a:ahLst/>
            <a:cxnLst/>
            <a:rect l="l" t="t" r="r" b="b"/>
            <a:pathLst>
              <a:path w="73163" h="14713" extrusionOk="0">
                <a:moveTo>
                  <a:pt x="23891" y="1"/>
                </a:moveTo>
                <a:lnTo>
                  <a:pt x="0" y="6901"/>
                </a:lnTo>
                <a:lnTo>
                  <a:pt x="73163" y="14712"/>
                </a:lnTo>
                <a:lnTo>
                  <a:pt x="73163" y="4773"/>
                </a:lnTo>
                <a:lnTo>
                  <a:pt x="23891" y="1"/>
                </a:lnTo>
                <a:close/>
              </a:path>
            </a:pathLst>
          </a:custGeom>
          <a:solidFill>
            <a:srgbClr val="844B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7053064" y="2583470"/>
            <a:ext cx="2087989" cy="700398"/>
          </a:xfrm>
          <a:custGeom>
            <a:avLst/>
            <a:gdLst/>
            <a:ahLst/>
            <a:cxnLst/>
            <a:rect l="l" t="t" r="r" b="b"/>
            <a:pathLst>
              <a:path w="76842" h="25776" extrusionOk="0">
                <a:moveTo>
                  <a:pt x="700" y="0"/>
                </a:moveTo>
                <a:lnTo>
                  <a:pt x="62" y="19271"/>
                </a:lnTo>
                <a:cubicBezTo>
                  <a:pt x="1" y="21034"/>
                  <a:pt x="1338" y="22493"/>
                  <a:pt x="3101" y="22554"/>
                </a:cubicBezTo>
                <a:lnTo>
                  <a:pt x="76568" y="25776"/>
                </a:lnTo>
                <a:lnTo>
                  <a:pt x="76841" y="547"/>
                </a:lnTo>
                <a:lnTo>
                  <a:pt x="7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9133580" y="2583470"/>
            <a:ext cx="149530" cy="700398"/>
          </a:xfrm>
          <a:custGeom>
            <a:avLst/>
            <a:gdLst/>
            <a:ahLst/>
            <a:cxnLst/>
            <a:rect l="l" t="t" r="r" b="b"/>
            <a:pathLst>
              <a:path w="5503" h="25776" extrusionOk="0">
                <a:moveTo>
                  <a:pt x="5502" y="0"/>
                </a:moveTo>
                <a:lnTo>
                  <a:pt x="274" y="1247"/>
                </a:lnTo>
                <a:lnTo>
                  <a:pt x="1" y="25776"/>
                </a:lnTo>
                <a:lnTo>
                  <a:pt x="4134" y="23800"/>
                </a:lnTo>
                <a:cubicBezTo>
                  <a:pt x="4864" y="23435"/>
                  <a:pt x="5320" y="22706"/>
                  <a:pt x="5350" y="21916"/>
                </a:cubicBez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7074557" y="2552901"/>
            <a:ext cx="2208554" cy="64453"/>
          </a:xfrm>
          <a:custGeom>
            <a:avLst/>
            <a:gdLst/>
            <a:ahLst/>
            <a:cxnLst/>
            <a:rect l="l" t="t" r="r" b="b"/>
            <a:pathLst>
              <a:path w="81279" h="2372" extrusionOk="0">
                <a:moveTo>
                  <a:pt x="9666" y="1"/>
                </a:moveTo>
                <a:lnTo>
                  <a:pt x="0" y="1125"/>
                </a:lnTo>
                <a:lnTo>
                  <a:pt x="76050" y="2372"/>
                </a:lnTo>
                <a:lnTo>
                  <a:pt x="81278" y="1125"/>
                </a:lnTo>
                <a:lnTo>
                  <a:pt x="76445" y="1034"/>
                </a:lnTo>
                <a:lnTo>
                  <a:pt x="96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7335549" y="806"/>
            <a:ext cx="1709694" cy="2598370"/>
          </a:xfrm>
          <a:custGeom>
            <a:avLst/>
            <a:gdLst/>
            <a:ahLst/>
            <a:cxnLst/>
            <a:rect l="l" t="t" r="r" b="b"/>
            <a:pathLst>
              <a:path w="62920" h="95625" extrusionOk="0">
                <a:moveTo>
                  <a:pt x="2918" y="0"/>
                </a:moveTo>
                <a:lnTo>
                  <a:pt x="0" y="94470"/>
                </a:lnTo>
                <a:lnTo>
                  <a:pt x="62919" y="95625"/>
                </a:lnTo>
                <a:lnTo>
                  <a:pt x="629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9046873" y="-9"/>
            <a:ext cx="104913" cy="2598370"/>
          </a:xfrm>
          <a:custGeom>
            <a:avLst/>
            <a:gdLst/>
            <a:ahLst/>
            <a:cxnLst/>
            <a:rect l="l" t="t" r="r" b="b"/>
            <a:pathLst>
              <a:path w="3861" h="95625" extrusionOk="0">
                <a:moveTo>
                  <a:pt x="0" y="0"/>
                </a:moveTo>
                <a:lnTo>
                  <a:pt x="0" y="95624"/>
                </a:lnTo>
                <a:lnTo>
                  <a:pt x="3860" y="94986"/>
                </a:lnTo>
                <a:lnTo>
                  <a:pt x="3344" y="6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941593" y="429452"/>
            <a:ext cx="830093" cy="1134017"/>
          </a:xfrm>
          <a:custGeom>
            <a:avLst/>
            <a:gdLst/>
            <a:ahLst/>
            <a:cxnLst/>
            <a:rect l="l" t="t" r="r" b="b"/>
            <a:pathLst>
              <a:path w="30549" h="41734" extrusionOk="0">
                <a:moveTo>
                  <a:pt x="1" y="1"/>
                </a:moveTo>
                <a:lnTo>
                  <a:pt x="1" y="41582"/>
                </a:lnTo>
                <a:lnTo>
                  <a:pt x="30549" y="41734"/>
                </a:lnTo>
                <a:lnTo>
                  <a:pt x="30549" y="41734"/>
                </a:lnTo>
                <a:lnTo>
                  <a:pt x="30275" y="200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104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4172235" y="1091021"/>
            <a:ext cx="327103" cy="489811"/>
          </a:xfrm>
          <a:custGeom>
            <a:avLst/>
            <a:gdLst/>
            <a:ahLst/>
            <a:cxnLst/>
            <a:rect l="l" t="t" r="r" b="b"/>
            <a:pathLst>
              <a:path w="12038" h="18026" extrusionOk="0">
                <a:moveTo>
                  <a:pt x="1" y="1"/>
                </a:moveTo>
                <a:lnTo>
                  <a:pt x="274" y="17630"/>
                </a:lnTo>
                <a:lnTo>
                  <a:pt x="12037" y="18025"/>
                </a:lnTo>
                <a:lnTo>
                  <a:pt x="11794" y="5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4161502" y="507926"/>
            <a:ext cx="324603" cy="488969"/>
          </a:xfrm>
          <a:custGeom>
            <a:avLst/>
            <a:gdLst/>
            <a:ahLst/>
            <a:cxnLst/>
            <a:rect l="l" t="t" r="r" b="b"/>
            <a:pathLst>
              <a:path w="11946" h="17995" extrusionOk="0">
                <a:moveTo>
                  <a:pt x="0" y="0"/>
                </a:moveTo>
                <a:lnTo>
                  <a:pt x="274" y="17387"/>
                </a:lnTo>
                <a:lnTo>
                  <a:pt x="11946" y="17994"/>
                </a:lnTo>
                <a:lnTo>
                  <a:pt x="11794" y="1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644543" y="233701"/>
            <a:ext cx="2679997" cy="4355969"/>
          </a:xfrm>
          <a:custGeom>
            <a:avLst/>
            <a:gdLst/>
            <a:ahLst/>
            <a:cxnLst/>
            <a:rect l="l" t="t" r="r" b="b"/>
            <a:pathLst>
              <a:path w="98629" h="160308" extrusionOk="0">
                <a:moveTo>
                  <a:pt x="44611" y="1"/>
                </a:moveTo>
                <a:lnTo>
                  <a:pt x="42180" y="4834"/>
                </a:lnTo>
                <a:lnTo>
                  <a:pt x="36830" y="5563"/>
                </a:lnTo>
                <a:lnTo>
                  <a:pt x="40660" y="9393"/>
                </a:lnTo>
                <a:lnTo>
                  <a:pt x="39718" y="14712"/>
                </a:lnTo>
                <a:lnTo>
                  <a:pt x="43700" y="12646"/>
                </a:lnTo>
                <a:lnTo>
                  <a:pt x="43700" y="12646"/>
                </a:lnTo>
                <a:cubicBezTo>
                  <a:pt x="40417" y="19758"/>
                  <a:pt x="37347" y="26931"/>
                  <a:pt x="34155" y="34105"/>
                </a:cubicBezTo>
                <a:lnTo>
                  <a:pt x="11510" y="83102"/>
                </a:lnTo>
                <a:cubicBezTo>
                  <a:pt x="11450" y="83194"/>
                  <a:pt x="11450" y="83285"/>
                  <a:pt x="11450" y="83376"/>
                </a:cubicBezTo>
                <a:cubicBezTo>
                  <a:pt x="11403" y="83723"/>
                  <a:pt x="11674" y="84017"/>
                  <a:pt x="11994" y="84017"/>
                </a:cubicBezTo>
                <a:cubicBezTo>
                  <a:pt x="12094" y="84017"/>
                  <a:pt x="12199" y="83988"/>
                  <a:pt x="12301" y="83923"/>
                </a:cubicBezTo>
                <a:lnTo>
                  <a:pt x="20295" y="78786"/>
                </a:lnTo>
                <a:lnTo>
                  <a:pt x="7103" y="105899"/>
                </a:lnTo>
                <a:cubicBezTo>
                  <a:pt x="7073" y="105990"/>
                  <a:pt x="7042" y="106112"/>
                  <a:pt x="7073" y="106203"/>
                </a:cubicBezTo>
                <a:cubicBezTo>
                  <a:pt x="7002" y="106558"/>
                  <a:pt x="7281" y="106858"/>
                  <a:pt x="7624" y="106858"/>
                </a:cubicBezTo>
                <a:cubicBezTo>
                  <a:pt x="7721" y="106858"/>
                  <a:pt x="7823" y="106834"/>
                  <a:pt x="7924" y="106781"/>
                </a:cubicBezTo>
                <a:lnTo>
                  <a:pt x="15918" y="102343"/>
                </a:lnTo>
                <a:lnTo>
                  <a:pt x="82" y="130459"/>
                </a:lnTo>
                <a:cubicBezTo>
                  <a:pt x="51" y="130550"/>
                  <a:pt x="21" y="130641"/>
                  <a:pt x="51" y="130732"/>
                </a:cubicBezTo>
                <a:cubicBezTo>
                  <a:pt x="1" y="130960"/>
                  <a:pt x="203" y="131188"/>
                  <a:pt x="430" y="131188"/>
                </a:cubicBezTo>
                <a:cubicBezTo>
                  <a:pt x="475" y="131188"/>
                  <a:pt x="522" y="131178"/>
                  <a:pt x="568" y="131158"/>
                </a:cubicBezTo>
                <a:lnTo>
                  <a:pt x="20386" y="122708"/>
                </a:lnTo>
                <a:cubicBezTo>
                  <a:pt x="20435" y="122690"/>
                  <a:pt x="20483" y="122681"/>
                  <a:pt x="20530" y="122681"/>
                </a:cubicBezTo>
                <a:cubicBezTo>
                  <a:pt x="20719" y="122681"/>
                  <a:pt x="20885" y="122817"/>
                  <a:pt x="20933" y="123012"/>
                </a:cubicBezTo>
                <a:lnTo>
                  <a:pt x="18410" y="137663"/>
                </a:lnTo>
                <a:cubicBezTo>
                  <a:pt x="18410" y="137723"/>
                  <a:pt x="18410" y="137754"/>
                  <a:pt x="18410" y="137784"/>
                </a:cubicBezTo>
                <a:cubicBezTo>
                  <a:pt x="18365" y="138055"/>
                  <a:pt x="18571" y="138259"/>
                  <a:pt x="18792" y="138259"/>
                </a:cubicBezTo>
                <a:cubicBezTo>
                  <a:pt x="18869" y="138259"/>
                  <a:pt x="18948" y="138234"/>
                  <a:pt x="19018" y="138179"/>
                </a:cubicBezTo>
                <a:lnTo>
                  <a:pt x="36161" y="125140"/>
                </a:lnTo>
                <a:cubicBezTo>
                  <a:pt x="36239" y="125084"/>
                  <a:pt x="36330" y="125057"/>
                  <a:pt x="36417" y="125057"/>
                </a:cubicBezTo>
                <a:cubicBezTo>
                  <a:pt x="36569" y="125057"/>
                  <a:pt x="36712" y="125138"/>
                  <a:pt x="36769" y="125292"/>
                </a:cubicBezTo>
                <a:lnTo>
                  <a:pt x="40417" y="134349"/>
                </a:lnTo>
                <a:lnTo>
                  <a:pt x="40417" y="146690"/>
                </a:lnTo>
                <a:cubicBezTo>
                  <a:pt x="30386" y="147328"/>
                  <a:pt x="22909" y="149851"/>
                  <a:pt x="22909" y="152860"/>
                </a:cubicBezTo>
                <a:cubicBezTo>
                  <a:pt x="22909" y="152860"/>
                  <a:pt x="22909" y="152891"/>
                  <a:pt x="22909" y="152921"/>
                </a:cubicBezTo>
                <a:cubicBezTo>
                  <a:pt x="22909" y="152921"/>
                  <a:pt x="22909" y="152951"/>
                  <a:pt x="22909" y="152982"/>
                </a:cubicBezTo>
                <a:cubicBezTo>
                  <a:pt x="22909" y="153255"/>
                  <a:pt x="22939" y="153499"/>
                  <a:pt x="23000" y="153742"/>
                </a:cubicBezTo>
                <a:cubicBezTo>
                  <a:pt x="23000" y="153833"/>
                  <a:pt x="23000" y="153924"/>
                  <a:pt x="23000" y="153985"/>
                </a:cubicBezTo>
                <a:cubicBezTo>
                  <a:pt x="23000" y="157480"/>
                  <a:pt x="33091" y="160307"/>
                  <a:pt x="45554" y="160307"/>
                </a:cubicBezTo>
                <a:cubicBezTo>
                  <a:pt x="58046" y="160307"/>
                  <a:pt x="68138" y="157480"/>
                  <a:pt x="68138" y="153985"/>
                </a:cubicBezTo>
                <a:cubicBezTo>
                  <a:pt x="68138" y="153742"/>
                  <a:pt x="68077" y="153529"/>
                  <a:pt x="67986" y="153286"/>
                </a:cubicBezTo>
                <a:cubicBezTo>
                  <a:pt x="68016" y="153134"/>
                  <a:pt x="68047" y="152982"/>
                  <a:pt x="68047" y="152860"/>
                </a:cubicBezTo>
                <a:cubicBezTo>
                  <a:pt x="68047" y="149912"/>
                  <a:pt x="60812" y="147419"/>
                  <a:pt x="51055" y="146720"/>
                </a:cubicBezTo>
                <a:lnTo>
                  <a:pt x="51055" y="128848"/>
                </a:lnTo>
                <a:cubicBezTo>
                  <a:pt x="52332" y="126933"/>
                  <a:pt x="53457" y="125170"/>
                  <a:pt x="53517" y="124684"/>
                </a:cubicBezTo>
                <a:cubicBezTo>
                  <a:pt x="53548" y="124653"/>
                  <a:pt x="53548" y="124653"/>
                  <a:pt x="53578" y="124623"/>
                </a:cubicBezTo>
                <a:cubicBezTo>
                  <a:pt x="54551" y="125869"/>
                  <a:pt x="66405" y="140672"/>
                  <a:pt x="66405" y="140672"/>
                </a:cubicBezTo>
                <a:cubicBezTo>
                  <a:pt x="66466" y="140489"/>
                  <a:pt x="66496" y="140337"/>
                  <a:pt x="66527" y="140155"/>
                </a:cubicBezTo>
                <a:cubicBezTo>
                  <a:pt x="66588" y="140094"/>
                  <a:pt x="66648" y="140003"/>
                  <a:pt x="66648" y="139881"/>
                </a:cubicBezTo>
                <a:lnTo>
                  <a:pt x="66709" y="139030"/>
                </a:lnTo>
                <a:cubicBezTo>
                  <a:pt x="67104" y="136447"/>
                  <a:pt x="67104" y="133833"/>
                  <a:pt x="67317" y="131219"/>
                </a:cubicBezTo>
                <a:lnTo>
                  <a:pt x="68077" y="121340"/>
                </a:lnTo>
                <a:cubicBezTo>
                  <a:pt x="68156" y="121261"/>
                  <a:pt x="68261" y="121214"/>
                  <a:pt x="68368" y="121214"/>
                </a:cubicBezTo>
                <a:cubicBezTo>
                  <a:pt x="68466" y="121214"/>
                  <a:pt x="68567" y="121253"/>
                  <a:pt x="68654" y="121340"/>
                </a:cubicBezTo>
                <a:lnTo>
                  <a:pt x="84308" y="137480"/>
                </a:lnTo>
                <a:cubicBezTo>
                  <a:pt x="84386" y="137567"/>
                  <a:pt x="84481" y="137604"/>
                  <a:pt x="84574" y="137604"/>
                </a:cubicBezTo>
                <a:cubicBezTo>
                  <a:pt x="84809" y="137604"/>
                  <a:pt x="85034" y="137368"/>
                  <a:pt x="84947" y="137085"/>
                </a:cubicBezTo>
                <a:lnTo>
                  <a:pt x="80083" y="121796"/>
                </a:lnTo>
                <a:cubicBezTo>
                  <a:pt x="80004" y="121533"/>
                  <a:pt x="80222" y="121292"/>
                  <a:pt x="80479" y="121292"/>
                </a:cubicBezTo>
                <a:cubicBezTo>
                  <a:pt x="80519" y="121292"/>
                  <a:pt x="80559" y="121298"/>
                  <a:pt x="80600" y="121310"/>
                </a:cubicBezTo>
                <a:lnTo>
                  <a:pt x="97986" y="127267"/>
                </a:lnTo>
                <a:cubicBezTo>
                  <a:pt x="98032" y="127283"/>
                  <a:pt x="98078" y="127290"/>
                  <a:pt x="98121" y="127290"/>
                </a:cubicBezTo>
                <a:cubicBezTo>
                  <a:pt x="98420" y="127290"/>
                  <a:pt x="98628" y="126951"/>
                  <a:pt x="98442" y="126659"/>
                </a:cubicBezTo>
                <a:lnTo>
                  <a:pt x="78715" y="98665"/>
                </a:lnTo>
                <a:lnTo>
                  <a:pt x="89080" y="105078"/>
                </a:lnTo>
                <a:cubicBezTo>
                  <a:pt x="89183" y="105145"/>
                  <a:pt x="89290" y="105174"/>
                  <a:pt x="89392" y="105174"/>
                </a:cubicBezTo>
                <a:cubicBezTo>
                  <a:pt x="89803" y="105174"/>
                  <a:pt x="90144" y="104702"/>
                  <a:pt x="89901" y="104288"/>
                </a:cubicBezTo>
                <a:lnTo>
                  <a:pt x="71603" y="74166"/>
                </a:lnTo>
                <a:lnTo>
                  <a:pt x="71603" y="74166"/>
                </a:lnTo>
                <a:lnTo>
                  <a:pt x="79718" y="79911"/>
                </a:lnTo>
                <a:cubicBezTo>
                  <a:pt x="79819" y="79985"/>
                  <a:pt x="79929" y="80017"/>
                  <a:pt x="80035" y="80017"/>
                </a:cubicBezTo>
                <a:cubicBezTo>
                  <a:pt x="80412" y="80017"/>
                  <a:pt x="80752" y="79614"/>
                  <a:pt x="80539" y="79212"/>
                </a:cubicBezTo>
                <a:lnTo>
                  <a:pt x="46162" y="13101"/>
                </a:lnTo>
                <a:lnTo>
                  <a:pt x="49292" y="14773"/>
                </a:lnTo>
                <a:lnTo>
                  <a:pt x="49292" y="14773"/>
                </a:lnTo>
                <a:lnTo>
                  <a:pt x="48441" y="9454"/>
                </a:lnTo>
                <a:lnTo>
                  <a:pt x="52332" y="5685"/>
                </a:lnTo>
                <a:lnTo>
                  <a:pt x="46982" y="4864"/>
                </a:lnTo>
                <a:lnTo>
                  <a:pt x="44611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4823886" y="4473997"/>
            <a:ext cx="1226539" cy="342781"/>
          </a:xfrm>
          <a:custGeom>
            <a:avLst/>
            <a:gdLst/>
            <a:ahLst/>
            <a:cxnLst/>
            <a:rect l="l" t="t" r="r" b="b"/>
            <a:pathLst>
              <a:path w="45139" h="12615" extrusionOk="0">
                <a:moveTo>
                  <a:pt x="22585" y="1"/>
                </a:moveTo>
                <a:cubicBezTo>
                  <a:pt x="10123" y="1"/>
                  <a:pt x="1" y="2828"/>
                  <a:pt x="1" y="6293"/>
                </a:cubicBezTo>
                <a:cubicBezTo>
                  <a:pt x="1" y="9788"/>
                  <a:pt x="10123" y="12615"/>
                  <a:pt x="22585" y="12615"/>
                </a:cubicBezTo>
                <a:cubicBezTo>
                  <a:pt x="35047" y="12615"/>
                  <a:pt x="45138" y="9788"/>
                  <a:pt x="45138" y="6293"/>
                </a:cubicBezTo>
                <a:cubicBezTo>
                  <a:pt x="45138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4821413" y="4442613"/>
            <a:ext cx="1227355" cy="342781"/>
          </a:xfrm>
          <a:custGeom>
            <a:avLst/>
            <a:gdLst/>
            <a:ahLst/>
            <a:cxnLst/>
            <a:rect l="l" t="t" r="r" b="b"/>
            <a:pathLst>
              <a:path w="45169" h="12615" extrusionOk="0">
                <a:moveTo>
                  <a:pt x="22585" y="1"/>
                </a:moveTo>
                <a:cubicBezTo>
                  <a:pt x="10122" y="1"/>
                  <a:pt x="1" y="2828"/>
                  <a:pt x="1" y="6323"/>
                </a:cubicBezTo>
                <a:cubicBezTo>
                  <a:pt x="1" y="9788"/>
                  <a:pt x="10122" y="12615"/>
                  <a:pt x="22585" y="12615"/>
                </a:cubicBezTo>
                <a:cubicBezTo>
                  <a:pt x="35047" y="12615"/>
                  <a:pt x="45169" y="9788"/>
                  <a:pt x="45169" y="6323"/>
                </a:cubicBezTo>
                <a:cubicBezTo>
                  <a:pt x="45169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5297965" y="3740584"/>
            <a:ext cx="288300" cy="907616"/>
          </a:xfrm>
          <a:custGeom>
            <a:avLst/>
            <a:gdLst/>
            <a:ahLst/>
            <a:cxnLst/>
            <a:rect l="l" t="t" r="r" b="b"/>
            <a:pathLst>
              <a:path w="10610" h="33402" extrusionOk="0">
                <a:moveTo>
                  <a:pt x="1" y="1"/>
                </a:moveTo>
                <a:lnTo>
                  <a:pt x="1" y="32159"/>
                </a:lnTo>
                <a:cubicBezTo>
                  <a:pt x="741" y="32991"/>
                  <a:pt x="3013" y="33402"/>
                  <a:pt x="5275" y="33402"/>
                </a:cubicBezTo>
                <a:cubicBezTo>
                  <a:pt x="7474" y="33402"/>
                  <a:pt x="9663" y="33014"/>
                  <a:pt x="10427" y="32250"/>
                </a:cubicBezTo>
                <a:lnTo>
                  <a:pt x="10609" y="32159"/>
                </a:lnTo>
                <a:lnTo>
                  <a:pt x="10609" y="1"/>
                </a:lnTo>
                <a:close/>
              </a:path>
            </a:pathLst>
          </a:custGeom>
          <a:solidFill>
            <a:srgbClr val="5B4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4197696" y="2838457"/>
            <a:ext cx="2681219" cy="1452370"/>
          </a:xfrm>
          <a:custGeom>
            <a:avLst/>
            <a:gdLst/>
            <a:ahLst/>
            <a:cxnLst/>
            <a:rect l="l" t="t" r="r" b="b"/>
            <a:pathLst>
              <a:path w="98674" h="53450" extrusionOk="0">
                <a:moveTo>
                  <a:pt x="21100" y="5723"/>
                </a:moveTo>
                <a:lnTo>
                  <a:pt x="19915" y="6118"/>
                </a:lnTo>
                <a:lnTo>
                  <a:pt x="20948" y="5994"/>
                </a:lnTo>
                <a:lnTo>
                  <a:pt x="20948" y="5994"/>
                </a:lnTo>
                <a:lnTo>
                  <a:pt x="21100" y="5723"/>
                </a:lnTo>
                <a:close/>
                <a:moveTo>
                  <a:pt x="70741" y="1"/>
                </a:moveTo>
                <a:cubicBezTo>
                  <a:pt x="70718" y="1"/>
                  <a:pt x="70697" y="3"/>
                  <a:pt x="70676" y="9"/>
                </a:cubicBezTo>
                <a:lnTo>
                  <a:pt x="20948" y="5994"/>
                </a:lnTo>
                <a:lnTo>
                  <a:pt x="20948" y="5994"/>
                </a:lnTo>
                <a:lnTo>
                  <a:pt x="158" y="42988"/>
                </a:lnTo>
                <a:cubicBezTo>
                  <a:pt x="0" y="43251"/>
                  <a:pt x="229" y="43559"/>
                  <a:pt x="510" y="43559"/>
                </a:cubicBezTo>
                <a:cubicBezTo>
                  <a:pt x="554" y="43559"/>
                  <a:pt x="599" y="43552"/>
                  <a:pt x="644" y="43535"/>
                </a:cubicBezTo>
                <a:lnTo>
                  <a:pt x="20462" y="35085"/>
                </a:lnTo>
                <a:cubicBezTo>
                  <a:pt x="20511" y="35063"/>
                  <a:pt x="20562" y="35053"/>
                  <a:pt x="20611" y="35053"/>
                </a:cubicBezTo>
                <a:cubicBezTo>
                  <a:pt x="20833" y="35053"/>
                  <a:pt x="21029" y="35261"/>
                  <a:pt x="20979" y="35511"/>
                </a:cubicBezTo>
                <a:lnTo>
                  <a:pt x="18486" y="50161"/>
                </a:lnTo>
                <a:cubicBezTo>
                  <a:pt x="18441" y="50432"/>
                  <a:pt x="18647" y="50636"/>
                  <a:pt x="18869" y="50636"/>
                </a:cubicBezTo>
                <a:cubicBezTo>
                  <a:pt x="18945" y="50636"/>
                  <a:pt x="19024" y="50611"/>
                  <a:pt x="19094" y="50556"/>
                </a:cubicBezTo>
                <a:lnTo>
                  <a:pt x="36238" y="37517"/>
                </a:lnTo>
                <a:cubicBezTo>
                  <a:pt x="36315" y="37451"/>
                  <a:pt x="36400" y="37420"/>
                  <a:pt x="36481" y="37420"/>
                </a:cubicBezTo>
                <a:cubicBezTo>
                  <a:pt x="36625" y="37420"/>
                  <a:pt x="36757" y="37514"/>
                  <a:pt x="36815" y="37669"/>
                </a:cubicBezTo>
                <a:lnTo>
                  <a:pt x="43107" y="53201"/>
                </a:lnTo>
                <a:cubicBezTo>
                  <a:pt x="43173" y="53365"/>
                  <a:pt x="43327" y="53449"/>
                  <a:pt x="43478" y="53449"/>
                </a:cubicBezTo>
                <a:cubicBezTo>
                  <a:pt x="43608" y="53449"/>
                  <a:pt x="43736" y="53388"/>
                  <a:pt x="43806" y="53262"/>
                </a:cubicBezTo>
                <a:lnTo>
                  <a:pt x="53472" y="37274"/>
                </a:lnTo>
                <a:cubicBezTo>
                  <a:pt x="53553" y="37160"/>
                  <a:pt x="53687" y="37098"/>
                  <a:pt x="53817" y="37098"/>
                </a:cubicBezTo>
                <a:cubicBezTo>
                  <a:pt x="53930" y="37098"/>
                  <a:pt x="54040" y="37144"/>
                  <a:pt x="54110" y="37243"/>
                </a:cubicBezTo>
                <a:lnTo>
                  <a:pt x="66025" y="52593"/>
                </a:lnTo>
                <a:cubicBezTo>
                  <a:pt x="66105" y="52695"/>
                  <a:pt x="66218" y="52742"/>
                  <a:pt x="66330" y="52742"/>
                </a:cubicBezTo>
                <a:cubicBezTo>
                  <a:pt x="66519" y="52742"/>
                  <a:pt x="66705" y="52609"/>
                  <a:pt x="66724" y="52380"/>
                </a:cubicBezTo>
                <a:lnTo>
                  <a:pt x="68062" y="34082"/>
                </a:lnTo>
                <a:cubicBezTo>
                  <a:pt x="68062" y="33861"/>
                  <a:pt x="68248" y="33720"/>
                  <a:pt x="68436" y="33720"/>
                </a:cubicBezTo>
                <a:cubicBezTo>
                  <a:pt x="68532" y="33720"/>
                  <a:pt x="68628" y="33757"/>
                  <a:pt x="68700" y="33839"/>
                </a:cubicBezTo>
                <a:lnTo>
                  <a:pt x="84354" y="49979"/>
                </a:lnTo>
                <a:cubicBezTo>
                  <a:pt x="84441" y="50066"/>
                  <a:pt x="84543" y="50103"/>
                  <a:pt x="84642" y="50103"/>
                </a:cubicBezTo>
                <a:cubicBezTo>
                  <a:pt x="84887" y="50103"/>
                  <a:pt x="85109" y="49874"/>
                  <a:pt x="85023" y="49614"/>
                </a:cubicBezTo>
                <a:lnTo>
                  <a:pt x="80159" y="34295"/>
                </a:lnTo>
                <a:cubicBezTo>
                  <a:pt x="80083" y="34042"/>
                  <a:pt x="80261" y="33809"/>
                  <a:pt x="80498" y="33809"/>
                </a:cubicBezTo>
                <a:cubicBezTo>
                  <a:pt x="80545" y="33809"/>
                  <a:pt x="80595" y="33819"/>
                  <a:pt x="80646" y="33839"/>
                </a:cubicBezTo>
                <a:lnTo>
                  <a:pt x="98062" y="39766"/>
                </a:lnTo>
                <a:cubicBezTo>
                  <a:pt x="98105" y="39781"/>
                  <a:pt x="98147" y="39789"/>
                  <a:pt x="98187" y="39789"/>
                </a:cubicBezTo>
                <a:cubicBezTo>
                  <a:pt x="98466" y="39789"/>
                  <a:pt x="98674" y="39454"/>
                  <a:pt x="98488" y="39188"/>
                </a:cubicBezTo>
                <a:lnTo>
                  <a:pt x="71041" y="161"/>
                </a:lnTo>
                <a:cubicBezTo>
                  <a:pt x="70965" y="60"/>
                  <a:pt x="70848" y="1"/>
                  <a:pt x="707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4387414" y="2192811"/>
            <a:ext cx="2261730" cy="1355473"/>
          </a:xfrm>
          <a:custGeom>
            <a:avLst/>
            <a:gdLst/>
            <a:ahLst/>
            <a:cxnLst/>
            <a:rect l="l" t="t" r="r" b="b"/>
            <a:pathLst>
              <a:path w="83236" h="49884" extrusionOk="0">
                <a:moveTo>
                  <a:pt x="58010" y="0"/>
                </a:moveTo>
                <a:lnTo>
                  <a:pt x="20836" y="395"/>
                </a:lnTo>
                <a:cubicBezTo>
                  <a:pt x="20623" y="395"/>
                  <a:pt x="20410" y="547"/>
                  <a:pt x="20319" y="730"/>
                </a:cubicBezTo>
                <a:lnTo>
                  <a:pt x="20350" y="730"/>
                </a:lnTo>
                <a:lnTo>
                  <a:pt x="197" y="42159"/>
                </a:lnTo>
                <a:cubicBezTo>
                  <a:pt x="1" y="42577"/>
                  <a:pt x="321" y="42995"/>
                  <a:pt x="708" y="42995"/>
                </a:cubicBezTo>
                <a:cubicBezTo>
                  <a:pt x="799" y="42995"/>
                  <a:pt x="894" y="42971"/>
                  <a:pt x="988" y="42919"/>
                </a:cubicBezTo>
                <a:lnTo>
                  <a:pt x="19438" y="32645"/>
                </a:lnTo>
                <a:cubicBezTo>
                  <a:pt x="19534" y="32593"/>
                  <a:pt x="19638" y="32568"/>
                  <a:pt x="19739" y="32568"/>
                </a:cubicBezTo>
                <a:cubicBezTo>
                  <a:pt x="19989" y="32568"/>
                  <a:pt x="20224" y="32720"/>
                  <a:pt x="20289" y="32979"/>
                </a:cubicBezTo>
                <a:lnTo>
                  <a:pt x="24970" y="49180"/>
                </a:lnTo>
                <a:cubicBezTo>
                  <a:pt x="25044" y="49439"/>
                  <a:pt x="25286" y="49585"/>
                  <a:pt x="25533" y="49585"/>
                </a:cubicBezTo>
                <a:cubicBezTo>
                  <a:pt x="25692" y="49585"/>
                  <a:pt x="25854" y="49524"/>
                  <a:pt x="25973" y="49393"/>
                </a:cubicBezTo>
                <a:lnTo>
                  <a:pt x="37554" y="36019"/>
                </a:lnTo>
                <a:cubicBezTo>
                  <a:pt x="37672" y="35886"/>
                  <a:pt x="37834" y="35817"/>
                  <a:pt x="37996" y="35817"/>
                </a:cubicBezTo>
                <a:cubicBezTo>
                  <a:pt x="38168" y="35817"/>
                  <a:pt x="38341" y="35893"/>
                  <a:pt x="38465" y="36049"/>
                </a:cubicBezTo>
                <a:lnTo>
                  <a:pt x="48466" y="49636"/>
                </a:lnTo>
                <a:cubicBezTo>
                  <a:pt x="48594" y="49803"/>
                  <a:pt x="48777" y="49884"/>
                  <a:pt x="48955" y="49884"/>
                </a:cubicBezTo>
                <a:cubicBezTo>
                  <a:pt x="49197" y="49884"/>
                  <a:pt x="49429" y="49734"/>
                  <a:pt x="49499" y="49454"/>
                </a:cubicBezTo>
                <a:lnTo>
                  <a:pt x="54089" y="33618"/>
                </a:lnTo>
                <a:cubicBezTo>
                  <a:pt x="54164" y="33353"/>
                  <a:pt x="54393" y="33206"/>
                  <a:pt x="54636" y="33206"/>
                </a:cubicBezTo>
                <a:cubicBezTo>
                  <a:pt x="54783" y="33206"/>
                  <a:pt x="54935" y="33260"/>
                  <a:pt x="55061" y="33375"/>
                </a:cubicBezTo>
                <a:lnTo>
                  <a:pt x="68983" y="47326"/>
                </a:lnTo>
                <a:cubicBezTo>
                  <a:pt x="69098" y="47442"/>
                  <a:pt x="69240" y="47492"/>
                  <a:pt x="69380" y="47492"/>
                </a:cubicBezTo>
                <a:cubicBezTo>
                  <a:pt x="69719" y="47492"/>
                  <a:pt x="70050" y="47197"/>
                  <a:pt x="69986" y="46809"/>
                </a:cubicBezTo>
                <a:lnTo>
                  <a:pt x="67706" y="33557"/>
                </a:lnTo>
                <a:cubicBezTo>
                  <a:pt x="67659" y="33177"/>
                  <a:pt x="67963" y="32872"/>
                  <a:pt x="68302" y="32872"/>
                </a:cubicBezTo>
                <a:cubicBezTo>
                  <a:pt x="68397" y="32872"/>
                  <a:pt x="68494" y="32896"/>
                  <a:pt x="68588" y="32949"/>
                </a:cubicBezTo>
                <a:lnTo>
                  <a:pt x="82174" y="41369"/>
                </a:lnTo>
                <a:cubicBezTo>
                  <a:pt x="82273" y="41427"/>
                  <a:pt x="82376" y="41453"/>
                  <a:pt x="82474" y="41453"/>
                </a:cubicBezTo>
                <a:cubicBezTo>
                  <a:pt x="82889" y="41453"/>
                  <a:pt x="83235" y="40990"/>
                  <a:pt x="82965" y="40548"/>
                </a:cubicBezTo>
                <a:lnTo>
                  <a:pt x="58496" y="304"/>
                </a:lnTo>
                <a:cubicBezTo>
                  <a:pt x="58405" y="122"/>
                  <a:pt x="58192" y="0"/>
                  <a:pt x="5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506511" y="772532"/>
            <a:ext cx="1886750" cy="2015303"/>
          </a:xfrm>
          <a:custGeom>
            <a:avLst/>
            <a:gdLst/>
            <a:ahLst/>
            <a:cxnLst/>
            <a:rect l="l" t="t" r="r" b="b"/>
            <a:pathLst>
              <a:path w="69436" h="74167" extrusionOk="0">
                <a:moveTo>
                  <a:pt x="33672" y="0"/>
                </a:moveTo>
                <a:cubicBezTo>
                  <a:pt x="33467" y="0"/>
                  <a:pt x="33263" y="107"/>
                  <a:pt x="33171" y="323"/>
                </a:cubicBezTo>
                <a:lnTo>
                  <a:pt x="191" y="71631"/>
                </a:lnTo>
                <a:cubicBezTo>
                  <a:pt x="0" y="72037"/>
                  <a:pt x="316" y="72424"/>
                  <a:pt x="695" y="72424"/>
                </a:cubicBezTo>
                <a:cubicBezTo>
                  <a:pt x="799" y="72424"/>
                  <a:pt x="908" y="72396"/>
                  <a:pt x="1012" y="72330"/>
                </a:cubicBezTo>
                <a:lnTo>
                  <a:pt x="17790" y="61510"/>
                </a:lnTo>
                <a:cubicBezTo>
                  <a:pt x="17887" y="61448"/>
                  <a:pt x="17993" y="61420"/>
                  <a:pt x="18098" y="61420"/>
                </a:cubicBezTo>
                <a:cubicBezTo>
                  <a:pt x="18355" y="61420"/>
                  <a:pt x="18598" y="61593"/>
                  <a:pt x="18641" y="61874"/>
                </a:cubicBezTo>
                <a:lnTo>
                  <a:pt x="20678" y="73698"/>
                </a:lnTo>
                <a:cubicBezTo>
                  <a:pt x="20733" y="73994"/>
                  <a:pt x="20981" y="74167"/>
                  <a:pt x="21234" y="74167"/>
                </a:cubicBezTo>
                <a:cubicBezTo>
                  <a:pt x="21397" y="74167"/>
                  <a:pt x="21562" y="74096"/>
                  <a:pt x="21681" y="73941"/>
                </a:cubicBezTo>
                <a:lnTo>
                  <a:pt x="29949" y="62908"/>
                </a:lnTo>
                <a:cubicBezTo>
                  <a:pt x="30062" y="62767"/>
                  <a:pt x="30227" y="62698"/>
                  <a:pt x="30390" y="62698"/>
                </a:cubicBezTo>
                <a:cubicBezTo>
                  <a:pt x="30578" y="62698"/>
                  <a:pt x="30763" y="62789"/>
                  <a:pt x="30860" y="62968"/>
                </a:cubicBezTo>
                <a:lnTo>
                  <a:pt x="37000" y="73881"/>
                </a:lnTo>
                <a:cubicBezTo>
                  <a:pt x="37107" y="74068"/>
                  <a:pt x="37291" y="74155"/>
                  <a:pt x="37476" y="74155"/>
                </a:cubicBezTo>
                <a:cubicBezTo>
                  <a:pt x="37711" y="74155"/>
                  <a:pt x="37949" y="74014"/>
                  <a:pt x="38034" y="73759"/>
                </a:cubicBezTo>
                <a:lnTo>
                  <a:pt x="42076" y="61236"/>
                </a:lnTo>
                <a:cubicBezTo>
                  <a:pt x="42164" y="60991"/>
                  <a:pt x="42383" y="60857"/>
                  <a:pt x="42605" y="60857"/>
                </a:cubicBezTo>
                <a:cubicBezTo>
                  <a:pt x="42768" y="60857"/>
                  <a:pt x="42933" y="60929"/>
                  <a:pt x="43049" y="61084"/>
                </a:cubicBezTo>
                <a:lnTo>
                  <a:pt x="51621" y="72026"/>
                </a:lnTo>
                <a:cubicBezTo>
                  <a:pt x="51741" y="72170"/>
                  <a:pt x="51903" y="72238"/>
                  <a:pt x="52061" y="72238"/>
                </a:cubicBezTo>
                <a:cubicBezTo>
                  <a:pt x="52305" y="72238"/>
                  <a:pt x="52538" y="72078"/>
                  <a:pt x="52593" y="71783"/>
                </a:cubicBezTo>
                <a:lnTo>
                  <a:pt x="54995" y="59899"/>
                </a:lnTo>
                <a:cubicBezTo>
                  <a:pt x="55038" y="59617"/>
                  <a:pt x="55297" y="59444"/>
                  <a:pt x="55552" y="59444"/>
                </a:cubicBezTo>
                <a:cubicBezTo>
                  <a:pt x="55655" y="59444"/>
                  <a:pt x="55758" y="59472"/>
                  <a:pt x="55846" y="59534"/>
                </a:cubicBezTo>
                <a:lnTo>
                  <a:pt x="68399" y="68470"/>
                </a:lnTo>
                <a:cubicBezTo>
                  <a:pt x="68503" y="68541"/>
                  <a:pt x="68612" y="68573"/>
                  <a:pt x="68717" y="68573"/>
                </a:cubicBezTo>
                <a:cubicBezTo>
                  <a:pt x="69105" y="68573"/>
                  <a:pt x="69435" y="68147"/>
                  <a:pt x="69220" y="67741"/>
                </a:cubicBezTo>
                <a:lnTo>
                  <a:pt x="34174" y="293"/>
                </a:lnTo>
                <a:cubicBezTo>
                  <a:pt x="34069" y="99"/>
                  <a:pt x="33870" y="0"/>
                  <a:pt x="33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4197804" y="754055"/>
            <a:ext cx="2144182" cy="4059762"/>
          </a:xfrm>
          <a:custGeom>
            <a:avLst/>
            <a:gdLst/>
            <a:ahLst/>
            <a:cxnLst/>
            <a:rect l="l" t="t" r="r" b="b"/>
            <a:pathLst>
              <a:path w="78910" h="149407" extrusionOk="0">
                <a:moveTo>
                  <a:pt x="44623" y="0"/>
                </a:moveTo>
                <a:cubicBezTo>
                  <a:pt x="40003" y="9757"/>
                  <a:pt x="35930" y="19727"/>
                  <a:pt x="31370" y="29545"/>
                </a:cubicBezTo>
                <a:lnTo>
                  <a:pt x="11552" y="72433"/>
                </a:lnTo>
                <a:cubicBezTo>
                  <a:pt x="11359" y="72843"/>
                  <a:pt x="11683" y="73253"/>
                  <a:pt x="12068" y="73253"/>
                </a:cubicBezTo>
                <a:cubicBezTo>
                  <a:pt x="12168" y="73253"/>
                  <a:pt x="12272" y="73225"/>
                  <a:pt x="12373" y="73162"/>
                </a:cubicBezTo>
                <a:lnTo>
                  <a:pt x="20458" y="67934"/>
                </a:lnTo>
                <a:lnTo>
                  <a:pt x="7175" y="95230"/>
                </a:lnTo>
                <a:cubicBezTo>
                  <a:pt x="6977" y="95651"/>
                  <a:pt x="7304" y="96093"/>
                  <a:pt x="7712" y="96093"/>
                </a:cubicBezTo>
                <a:cubicBezTo>
                  <a:pt x="7804" y="96093"/>
                  <a:pt x="7901" y="96070"/>
                  <a:pt x="7996" y="96020"/>
                </a:cubicBezTo>
                <a:lnTo>
                  <a:pt x="16081" y="91491"/>
                </a:lnTo>
                <a:lnTo>
                  <a:pt x="154" y="119820"/>
                </a:lnTo>
                <a:cubicBezTo>
                  <a:pt x="1" y="120100"/>
                  <a:pt x="212" y="120402"/>
                  <a:pt x="481" y="120402"/>
                </a:cubicBezTo>
                <a:cubicBezTo>
                  <a:pt x="533" y="120402"/>
                  <a:pt x="586" y="120391"/>
                  <a:pt x="640" y="120367"/>
                </a:cubicBezTo>
                <a:lnTo>
                  <a:pt x="20458" y="111917"/>
                </a:lnTo>
                <a:cubicBezTo>
                  <a:pt x="20507" y="111895"/>
                  <a:pt x="20558" y="111885"/>
                  <a:pt x="20607" y="111885"/>
                </a:cubicBezTo>
                <a:cubicBezTo>
                  <a:pt x="20829" y="111885"/>
                  <a:pt x="21025" y="112093"/>
                  <a:pt x="20975" y="112342"/>
                </a:cubicBezTo>
                <a:lnTo>
                  <a:pt x="18482" y="127023"/>
                </a:lnTo>
                <a:cubicBezTo>
                  <a:pt x="18437" y="127271"/>
                  <a:pt x="18642" y="127468"/>
                  <a:pt x="18862" y="127468"/>
                </a:cubicBezTo>
                <a:cubicBezTo>
                  <a:pt x="18940" y="127468"/>
                  <a:pt x="19019" y="127443"/>
                  <a:pt x="19090" y="127388"/>
                </a:cubicBezTo>
                <a:lnTo>
                  <a:pt x="36234" y="114348"/>
                </a:lnTo>
                <a:cubicBezTo>
                  <a:pt x="36306" y="114296"/>
                  <a:pt x="36386" y="114273"/>
                  <a:pt x="36464" y="114273"/>
                </a:cubicBezTo>
                <a:cubicBezTo>
                  <a:pt x="36615" y="114273"/>
                  <a:pt x="36761" y="114360"/>
                  <a:pt x="36841" y="114500"/>
                </a:cubicBezTo>
                <a:lnTo>
                  <a:pt x="40489" y="123558"/>
                </a:lnTo>
                <a:lnTo>
                  <a:pt x="40489" y="136051"/>
                </a:lnTo>
                <a:cubicBezTo>
                  <a:pt x="30458" y="136689"/>
                  <a:pt x="22951" y="139212"/>
                  <a:pt x="22951" y="142191"/>
                </a:cubicBezTo>
                <a:cubicBezTo>
                  <a:pt x="22951" y="145017"/>
                  <a:pt x="27236" y="146081"/>
                  <a:pt x="29334" y="146628"/>
                </a:cubicBezTo>
                <a:cubicBezTo>
                  <a:pt x="33528" y="147723"/>
                  <a:pt x="37510" y="149090"/>
                  <a:pt x="41887" y="149394"/>
                </a:cubicBezTo>
                <a:cubicBezTo>
                  <a:pt x="42008" y="149402"/>
                  <a:pt x="42134" y="149406"/>
                  <a:pt x="42262" y="149406"/>
                </a:cubicBezTo>
                <a:cubicBezTo>
                  <a:pt x="43191" y="149406"/>
                  <a:pt x="44227" y="149182"/>
                  <a:pt x="44440" y="148300"/>
                </a:cubicBezTo>
                <a:cubicBezTo>
                  <a:pt x="42860" y="148148"/>
                  <a:pt x="41340" y="147601"/>
                  <a:pt x="40003" y="146720"/>
                </a:cubicBezTo>
                <a:cubicBezTo>
                  <a:pt x="39820" y="146598"/>
                  <a:pt x="39607" y="146446"/>
                  <a:pt x="39547" y="146203"/>
                </a:cubicBezTo>
                <a:cubicBezTo>
                  <a:pt x="39395" y="145747"/>
                  <a:pt x="39820" y="145382"/>
                  <a:pt x="40215" y="145139"/>
                </a:cubicBezTo>
                <a:cubicBezTo>
                  <a:pt x="41553" y="144318"/>
                  <a:pt x="43073" y="143802"/>
                  <a:pt x="44592" y="143680"/>
                </a:cubicBezTo>
                <a:cubicBezTo>
                  <a:pt x="46143" y="143528"/>
                  <a:pt x="46507" y="141856"/>
                  <a:pt x="46598" y="140580"/>
                </a:cubicBezTo>
                <a:cubicBezTo>
                  <a:pt x="46659" y="139212"/>
                  <a:pt x="47085" y="136902"/>
                  <a:pt x="46051" y="135808"/>
                </a:cubicBezTo>
                <a:cubicBezTo>
                  <a:pt x="45474" y="135200"/>
                  <a:pt x="44592" y="135048"/>
                  <a:pt x="43772" y="134896"/>
                </a:cubicBezTo>
                <a:cubicBezTo>
                  <a:pt x="43377" y="134805"/>
                  <a:pt x="42921" y="134713"/>
                  <a:pt x="42617" y="134409"/>
                </a:cubicBezTo>
                <a:cubicBezTo>
                  <a:pt x="42161" y="133893"/>
                  <a:pt x="42313" y="133102"/>
                  <a:pt x="42525" y="132464"/>
                </a:cubicBezTo>
                <a:cubicBezTo>
                  <a:pt x="43559" y="129181"/>
                  <a:pt x="45595" y="126415"/>
                  <a:pt x="47389" y="123497"/>
                </a:cubicBezTo>
                <a:cubicBezTo>
                  <a:pt x="47966" y="122525"/>
                  <a:pt x="53949" y="114264"/>
                  <a:pt x="53560" y="113771"/>
                </a:cubicBezTo>
                <a:lnTo>
                  <a:pt x="53560" y="113771"/>
                </a:lnTo>
                <a:lnTo>
                  <a:pt x="66477" y="129880"/>
                </a:lnTo>
                <a:cubicBezTo>
                  <a:pt x="67207" y="126780"/>
                  <a:pt x="67116" y="123619"/>
                  <a:pt x="67359" y="120427"/>
                </a:cubicBezTo>
                <a:cubicBezTo>
                  <a:pt x="67632" y="116932"/>
                  <a:pt x="67936" y="113406"/>
                  <a:pt x="68210" y="109911"/>
                </a:cubicBezTo>
                <a:cubicBezTo>
                  <a:pt x="71827" y="113497"/>
                  <a:pt x="75262" y="117327"/>
                  <a:pt x="78909" y="120975"/>
                </a:cubicBezTo>
                <a:cubicBezTo>
                  <a:pt x="76417" y="118482"/>
                  <a:pt x="74532" y="114895"/>
                  <a:pt x="72435" y="112069"/>
                </a:cubicBezTo>
                <a:cubicBezTo>
                  <a:pt x="70337" y="109242"/>
                  <a:pt x="68210" y="106445"/>
                  <a:pt x="66204" y="103588"/>
                </a:cubicBezTo>
                <a:lnTo>
                  <a:pt x="65413" y="109211"/>
                </a:lnTo>
                <a:cubicBezTo>
                  <a:pt x="62131" y="102069"/>
                  <a:pt x="61827" y="93983"/>
                  <a:pt x="61553" y="86141"/>
                </a:cubicBezTo>
                <a:cubicBezTo>
                  <a:pt x="58757" y="90640"/>
                  <a:pt x="59182" y="96445"/>
                  <a:pt x="56903" y="101217"/>
                </a:cubicBezTo>
                <a:cubicBezTo>
                  <a:pt x="56811" y="101005"/>
                  <a:pt x="56690" y="100792"/>
                  <a:pt x="56568" y="100549"/>
                </a:cubicBezTo>
                <a:lnTo>
                  <a:pt x="56599" y="100549"/>
                </a:lnTo>
                <a:cubicBezTo>
                  <a:pt x="52070" y="91065"/>
                  <a:pt x="49425" y="75716"/>
                  <a:pt x="52130" y="65594"/>
                </a:cubicBezTo>
                <a:lnTo>
                  <a:pt x="52130" y="65594"/>
                </a:lnTo>
                <a:cubicBezTo>
                  <a:pt x="51279" y="68725"/>
                  <a:pt x="50216" y="71764"/>
                  <a:pt x="49547" y="74925"/>
                </a:cubicBezTo>
                <a:cubicBezTo>
                  <a:pt x="48453" y="73071"/>
                  <a:pt x="47571" y="71126"/>
                  <a:pt x="46842" y="69120"/>
                </a:cubicBezTo>
                <a:cubicBezTo>
                  <a:pt x="45899" y="66384"/>
                  <a:pt x="45291" y="63557"/>
                  <a:pt x="44684" y="60761"/>
                </a:cubicBezTo>
                <a:lnTo>
                  <a:pt x="43407" y="54803"/>
                </a:lnTo>
                <a:cubicBezTo>
                  <a:pt x="43012" y="55077"/>
                  <a:pt x="42647" y="55320"/>
                  <a:pt x="42252" y="55563"/>
                </a:cubicBezTo>
                <a:cubicBezTo>
                  <a:pt x="41705" y="53132"/>
                  <a:pt x="41431" y="50639"/>
                  <a:pt x="41462" y="48147"/>
                </a:cubicBezTo>
                <a:lnTo>
                  <a:pt x="41462" y="48147"/>
                </a:lnTo>
                <a:cubicBezTo>
                  <a:pt x="40459" y="51369"/>
                  <a:pt x="39486" y="54591"/>
                  <a:pt x="38574" y="57843"/>
                </a:cubicBezTo>
                <a:cubicBezTo>
                  <a:pt x="37541" y="53040"/>
                  <a:pt x="37510" y="48116"/>
                  <a:pt x="37480" y="43192"/>
                </a:cubicBezTo>
                <a:cubicBezTo>
                  <a:pt x="37449" y="38390"/>
                  <a:pt x="37419" y="33587"/>
                  <a:pt x="38057" y="28846"/>
                </a:cubicBezTo>
                <a:cubicBezTo>
                  <a:pt x="38331" y="26748"/>
                  <a:pt x="38726" y="24712"/>
                  <a:pt x="39152" y="22645"/>
                </a:cubicBezTo>
                <a:cubicBezTo>
                  <a:pt x="39881" y="18876"/>
                  <a:pt x="40641" y="15046"/>
                  <a:pt x="41948" y="11399"/>
                </a:cubicBezTo>
                <a:cubicBezTo>
                  <a:pt x="43316" y="7629"/>
                  <a:pt x="43954" y="3952"/>
                  <a:pt x="44623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5068357" y="1750932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371"/>
                </a:lnTo>
                <a:lnTo>
                  <a:pt x="62" y="3830"/>
                </a:lnTo>
                <a:lnTo>
                  <a:pt x="1642" y="3527"/>
                </a:lnTo>
                <a:lnTo>
                  <a:pt x="2828" y="4682"/>
                </a:lnTo>
                <a:lnTo>
                  <a:pt x="3010" y="3040"/>
                </a:lnTo>
                <a:lnTo>
                  <a:pt x="4469" y="2311"/>
                </a:lnTo>
                <a:lnTo>
                  <a:pt x="298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4707425" y="2130043"/>
            <a:ext cx="121461" cy="128037"/>
          </a:xfrm>
          <a:custGeom>
            <a:avLst/>
            <a:gdLst/>
            <a:ahLst/>
            <a:cxnLst/>
            <a:rect l="l" t="t" r="r" b="b"/>
            <a:pathLst>
              <a:path w="4470" h="4712" extrusionOk="0">
                <a:moveTo>
                  <a:pt x="2737" y="0"/>
                </a:moveTo>
                <a:lnTo>
                  <a:pt x="1612" y="1216"/>
                </a:lnTo>
                <a:lnTo>
                  <a:pt x="1" y="973"/>
                </a:lnTo>
                <a:lnTo>
                  <a:pt x="1" y="973"/>
                </a:lnTo>
                <a:lnTo>
                  <a:pt x="791" y="2401"/>
                </a:lnTo>
                <a:lnTo>
                  <a:pt x="62" y="3860"/>
                </a:lnTo>
                <a:lnTo>
                  <a:pt x="62" y="3860"/>
                </a:lnTo>
                <a:lnTo>
                  <a:pt x="1673" y="3556"/>
                </a:lnTo>
                <a:lnTo>
                  <a:pt x="2828" y="4712"/>
                </a:lnTo>
                <a:lnTo>
                  <a:pt x="3041" y="3070"/>
                </a:lnTo>
                <a:lnTo>
                  <a:pt x="4469" y="2310"/>
                </a:lnTo>
                <a:lnTo>
                  <a:pt x="3010" y="1611"/>
                </a:lnTo>
                <a:lnTo>
                  <a:pt x="2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5392960" y="1068712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36" y="1"/>
                </a:moveTo>
                <a:lnTo>
                  <a:pt x="1611" y="1186"/>
                </a:lnTo>
                <a:lnTo>
                  <a:pt x="0" y="943"/>
                </a:lnTo>
                <a:lnTo>
                  <a:pt x="0" y="943"/>
                </a:lnTo>
                <a:lnTo>
                  <a:pt x="791" y="237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27"/>
                </a:lnTo>
                <a:lnTo>
                  <a:pt x="2827" y="468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495373" y="2391850"/>
            <a:ext cx="122276" cy="128037"/>
          </a:xfrm>
          <a:custGeom>
            <a:avLst/>
            <a:gdLst/>
            <a:ahLst/>
            <a:cxnLst/>
            <a:rect l="l" t="t" r="r" b="b"/>
            <a:pathLst>
              <a:path w="4500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6040480" y="3164092"/>
            <a:ext cx="122276" cy="127222"/>
          </a:xfrm>
          <a:custGeom>
            <a:avLst/>
            <a:gdLst/>
            <a:ahLst/>
            <a:cxnLst/>
            <a:rect l="l" t="t" r="r" b="b"/>
            <a:pathLst>
              <a:path w="4500" h="4682" extrusionOk="0">
                <a:moveTo>
                  <a:pt x="2736" y="0"/>
                </a:moveTo>
                <a:lnTo>
                  <a:pt x="1612" y="1216"/>
                </a:lnTo>
                <a:lnTo>
                  <a:pt x="1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681"/>
                </a:lnTo>
                <a:lnTo>
                  <a:pt x="3040" y="3070"/>
                </a:lnTo>
                <a:lnTo>
                  <a:pt x="4499" y="2311"/>
                </a:lnTo>
                <a:lnTo>
                  <a:pt x="3010" y="1611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440865" y="3909896"/>
            <a:ext cx="121434" cy="128037"/>
          </a:xfrm>
          <a:custGeom>
            <a:avLst/>
            <a:gdLst/>
            <a:ahLst/>
            <a:cxnLst/>
            <a:rect l="l" t="t" r="r" b="b"/>
            <a:pathLst>
              <a:path w="4469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69" y="2311"/>
                </a:lnTo>
                <a:lnTo>
                  <a:pt x="2979" y="164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6396467" y="3726536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66" y="1"/>
                </a:moveTo>
                <a:lnTo>
                  <a:pt x="1642" y="1186"/>
                </a:lnTo>
                <a:lnTo>
                  <a:pt x="0" y="943"/>
                </a:lnTo>
                <a:lnTo>
                  <a:pt x="790" y="2372"/>
                </a:lnTo>
                <a:lnTo>
                  <a:pt x="61" y="3831"/>
                </a:lnTo>
                <a:lnTo>
                  <a:pt x="1672" y="3527"/>
                </a:lnTo>
                <a:lnTo>
                  <a:pt x="2857" y="4682"/>
                </a:lnTo>
                <a:lnTo>
                  <a:pt x="3040" y="3040"/>
                </a:lnTo>
                <a:lnTo>
                  <a:pt x="4499" y="2311"/>
                </a:lnTo>
                <a:lnTo>
                  <a:pt x="3009" y="1612"/>
                </a:lnTo>
                <a:lnTo>
                  <a:pt x="27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477387" y="2987335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402"/>
                </a:lnTo>
                <a:lnTo>
                  <a:pt x="62" y="3861"/>
                </a:lnTo>
                <a:lnTo>
                  <a:pt x="62" y="3861"/>
                </a:lnTo>
                <a:lnTo>
                  <a:pt x="1642" y="3557"/>
                </a:lnTo>
                <a:lnTo>
                  <a:pt x="2828" y="4682"/>
                </a:lnTo>
                <a:lnTo>
                  <a:pt x="3010" y="3071"/>
                </a:lnTo>
                <a:lnTo>
                  <a:pt x="4469" y="2311"/>
                </a:lnTo>
                <a:lnTo>
                  <a:pt x="301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5886874" y="2183709"/>
            <a:ext cx="122249" cy="128064"/>
          </a:xfrm>
          <a:custGeom>
            <a:avLst/>
            <a:gdLst/>
            <a:ahLst/>
            <a:cxnLst/>
            <a:rect l="l" t="t" r="r" b="b"/>
            <a:pathLst>
              <a:path w="4499" h="4713" extrusionOk="0">
                <a:moveTo>
                  <a:pt x="2736" y="1"/>
                </a:moveTo>
                <a:lnTo>
                  <a:pt x="1641" y="1217"/>
                </a:lnTo>
                <a:lnTo>
                  <a:pt x="0" y="974"/>
                </a:lnTo>
                <a:lnTo>
                  <a:pt x="790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09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872634" y="2825469"/>
            <a:ext cx="122249" cy="128037"/>
          </a:xfrm>
          <a:custGeom>
            <a:avLst/>
            <a:gdLst/>
            <a:ahLst/>
            <a:cxnLst/>
            <a:rect l="l" t="t" r="r" b="b"/>
            <a:pathLst>
              <a:path w="4499" h="4712" extrusionOk="0">
                <a:moveTo>
                  <a:pt x="2736" y="0"/>
                </a:moveTo>
                <a:lnTo>
                  <a:pt x="1611" y="1216"/>
                </a:lnTo>
                <a:lnTo>
                  <a:pt x="0" y="973"/>
                </a:lnTo>
                <a:lnTo>
                  <a:pt x="790" y="240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0"/>
                </a:lnTo>
                <a:lnTo>
                  <a:pt x="4499" y="2310"/>
                </a:lnTo>
                <a:lnTo>
                  <a:pt x="3009" y="1642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4946135" y="1513064"/>
            <a:ext cx="1117496" cy="910197"/>
          </a:xfrm>
          <a:custGeom>
            <a:avLst/>
            <a:gdLst/>
            <a:ahLst/>
            <a:cxnLst/>
            <a:rect l="l" t="t" r="r" b="b"/>
            <a:pathLst>
              <a:path w="41126" h="33497" fill="none" extrusionOk="0">
                <a:moveTo>
                  <a:pt x="4317" y="183"/>
                </a:moveTo>
                <a:cubicBezTo>
                  <a:pt x="3131" y="1"/>
                  <a:pt x="1885" y="578"/>
                  <a:pt x="1095" y="1520"/>
                </a:cubicBezTo>
                <a:cubicBezTo>
                  <a:pt x="335" y="2463"/>
                  <a:pt x="0" y="3709"/>
                  <a:pt x="0" y="4925"/>
                </a:cubicBezTo>
                <a:cubicBezTo>
                  <a:pt x="31" y="7144"/>
                  <a:pt x="1459" y="9515"/>
                  <a:pt x="3648" y="9758"/>
                </a:cubicBezTo>
                <a:cubicBezTo>
                  <a:pt x="5046" y="9910"/>
                  <a:pt x="6353" y="9180"/>
                  <a:pt x="7721" y="8937"/>
                </a:cubicBezTo>
                <a:cubicBezTo>
                  <a:pt x="9788" y="8511"/>
                  <a:pt x="11946" y="9180"/>
                  <a:pt x="13678" y="10396"/>
                </a:cubicBezTo>
                <a:cubicBezTo>
                  <a:pt x="14681" y="11095"/>
                  <a:pt x="15533" y="12007"/>
                  <a:pt x="16110" y="13071"/>
                </a:cubicBezTo>
                <a:cubicBezTo>
                  <a:pt x="18238" y="17083"/>
                  <a:pt x="15928" y="22098"/>
                  <a:pt x="17083" y="26506"/>
                </a:cubicBezTo>
                <a:cubicBezTo>
                  <a:pt x="17903" y="29576"/>
                  <a:pt x="20517" y="32068"/>
                  <a:pt x="23618" y="32767"/>
                </a:cubicBezTo>
                <a:cubicBezTo>
                  <a:pt x="26688" y="33497"/>
                  <a:pt x="30122" y="32402"/>
                  <a:pt x="32311" y="30092"/>
                </a:cubicBezTo>
                <a:cubicBezTo>
                  <a:pt x="34013" y="28269"/>
                  <a:pt x="34955" y="25655"/>
                  <a:pt x="34499" y="23162"/>
                </a:cubicBezTo>
                <a:cubicBezTo>
                  <a:pt x="34256" y="21734"/>
                  <a:pt x="33557" y="20366"/>
                  <a:pt x="33344" y="18907"/>
                </a:cubicBezTo>
                <a:cubicBezTo>
                  <a:pt x="33192" y="17873"/>
                  <a:pt x="33375" y="16627"/>
                  <a:pt x="34104" y="15837"/>
                </a:cubicBezTo>
                <a:cubicBezTo>
                  <a:pt x="34986" y="14834"/>
                  <a:pt x="36384" y="15077"/>
                  <a:pt x="37600" y="15198"/>
                </a:cubicBezTo>
                <a:cubicBezTo>
                  <a:pt x="38512" y="15320"/>
                  <a:pt x="39515" y="15320"/>
                  <a:pt x="40244" y="14743"/>
                </a:cubicBezTo>
                <a:cubicBezTo>
                  <a:pt x="40943" y="14165"/>
                  <a:pt x="41126" y="12980"/>
                  <a:pt x="40579" y="12220"/>
                </a:cubicBezTo>
                <a:cubicBezTo>
                  <a:pt x="40062" y="11429"/>
                  <a:pt x="38907" y="11186"/>
                  <a:pt x="38086" y="11642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644656" y="2717268"/>
            <a:ext cx="1857539" cy="492284"/>
          </a:xfrm>
          <a:custGeom>
            <a:avLst/>
            <a:gdLst/>
            <a:ahLst/>
            <a:cxnLst/>
            <a:rect l="l" t="t" r="r" b="b"/>
            <a:pathLst>
              <a:path w="68361" h="18117" fill="none" extrusionOk="0">
                <a:moveTo>
                  <a:pt x="1" y="2523"/>
                </a:moveTo>
                <a:cubicBezTo>
                  <a:pt x="518" y="304"/>
                  <a:pt x="3618" y="0"/>
                  <a:pt x="5776" y="760"/>
                </a:cubicBezTo>
                <a:cubicBezTo>
                  <a:pt x="8269" y="1642"/>
                  <a:pt x="10487" y="3192"/>
                  <a:pt x="12129" y="5228"/>
                </a:cubicBezTo>
                <a:cubicBezTo>
                  <a:pt x="13861" y="7387"/>
                  <a:pt x="14956" y="10031"/>
                  <a:pt x="17083" y="11794"/>
                </a:cubicBezTo>
                <a:cubicBezTo>
                  <a:pt x="19059" y="13466"/>
                  <a:pt x="21673" y="14104"/>
                  <a:pt x="24196" y="14712"/>
                </a:cubicBezTo>
                <a:cubicBezTo>
                  <a:pt x="25989" y="15137"/>
                  <a:pt x="27813" y="15563"/>
                  <a:pt x="29637" y="15259"/>
                </a:cubicBezTo>
                <a:cubicBezTo>
                  <a:pt x="34895" y="14378"/>
                  <a:pt x="38603" y="7599"/>
                  <a:pt x="43832" y="8724"/>
                </a:cubicBezTo>
                <a:cubicBezTo>
                  <a:pt x="46932" y="9362"/>
                  <a:pt x="48695" y="12523"/>
                  <a:pt x="51126" y="14530"/>
                </a:cubicBezTo>
                <a:cubicBezTo>
                  <a:pt x="55473" y="18116"/>
                  <a:pt x="62646" y="17539"/>
                  <a:pt x="66355" y="13314"/>
                </a:cubicBezTo>
                <a:cubicBezTo>
                  <a:pt x="67510" y="12007"/>
                  <a:pt x="68361" y="10213"/>
                  <a:pt x="67996" y="8511"/>
                </a:cubicBezTo>
                <a:cubicBezTo>
                  <a:pt x="67601" y="6809"/>
                  <a:pt x="65504" y="5502"/>
                  <a:pt x="64014" y="6384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179031" y="906846"/>
            <a:ext cx="488996" cy="213929"/>
          </a:xfrm>
          <a:custGeom>
            <a:avLst/>
            <a:gdLst/>
            <a:ahLst/>
            <a:cxnLst/>
            <a:rect l="l" t="t" r="r" b="b"/>
            <a:pathLst>
              <a:path w="17996" h="7873" fill="none" extrusionOk="0">
                <a:moveTo>
                  <a:pt x="2433" y="7508"/>
                </a:moveTo>
                <a:cubicBezTo>
                  <a:pt x="2281" y="7873"/>
                  <a:pt x="1733" y="7690"/>
                  <a:pt x="1460" y="7417"/>
                </a:cubicBezTo>
                <a:cubicBezTo>
                  <a:pt x="366" y="6383"/>
                  <a:pt x="1" y="4347"/>
                  <a:pt x="1217" y="3405"/>
                </a:cubicBezTo>
                <a:cubicBezTo>
                  <a:pt x="1885" y="2888"/>
                  <a:pt x="2797" y="2827"/>
                  <a:pt x="3618" y="3070"/>
                </a:cubicBezTo>
                <a:cubicBezTo>
                  <a:pt x="4439" y="3283"/>
                  <a:pt x="5168" y="3739"/>
                  <a:pt x="5898" y="4134"/>
                </a:cubicBezTo>
                <a:cubicBezTo>
                  <a:pt x="7509" y="5046"/>
                  <a:pt x="9272" y="5776"/>
                  <a:pt x="11126" y="5988"/>
                </a:cubicBezTo>
                <a:cubicBezTo>
                  <a:pt x="12980" y="6201"/>
                  <a:pt x="14925" y="5836"/>
                  <a:pt x="16415" y="4742"/>
                </a:cubicBezTo>
                <a:cubicBezTo>
                  <a:pt x="17266" y="4104"/>
                  <a:pt x="17995" y="2979"/>
                  <a:pt x="17509" y="2037"/>
                </a:cubicBezTo>
                <a:cubicBezTo>
                  <a:pt x="17387" y="1763"/>
                  <a:pt x="17144" y="1551"/>
                  <a:pt x="16901" y="1338"/>
                </a:cubicBezTo>
                <a:cubicBezTo>
                  <a:pt x="15594" y="304"/>
                  <a:pt x="13709" y="0"/>
                  <a:pt x="12159" y="608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531510" y="3335877"/>
            <a:ext cx="2206081" cy="667384"/>
          </a:xfrm>
          <a:custGeom>
            <a:avLst/>
            <a:gdLst/>
            <a:ahLst/>
            <a:cxnLst/>
            <a:rect l="l" t="t" r="r" b="b"/>
            <a:pathLst>
              <a:path w="81188" h="24561" fill="none" extrusionOk="0">
                <a:moveTo>
                  <a:pt x="1" y="2524"/>
                </a:moveTo>
                <a:cubicBezTo>
                  <a:pt x="4195" y="1"/>
                  <a:pt x="10366" y="1794"/>
                  <a:pt x="12554" y="6171"/>
                </a:cubicBezTo>
                <a:cubicBezTo>
                  <a:pt x="13831" y="8694"/>
                  <a:pt x="13831" y="11673"/>
                  <a:pt x="14621" y="14378"/>
                </a:cubicBezTo>
                <a:cubicBezTo>
                  <a:pt x="15806" y="18268"/>
                  <a:pt x="18785" y="21612"/>
                  <a:pt x="22554" y="23071"/>
                </a:cubicBezTo>
                <a:cubicBezTo>
                  <a:pt x="26354" y="24560"/>
                  <a:pt x="30852" y="24074"/>
                  <a:pt x="34196" y="21764"/>
                </a:cubicBezTo>
                <a:cubicBezTo>
                  <a:pt x="35837" y="20639"/>
                  <a:pt x="37144" y="19120"/>
                  <a:pt x="38542" y="17721"/>
                </a:cubicBezTo>
                <a:cubicBezTo>
                  <a:pt x="40853" y="15381"/>
                  <a:pt x="43679" y="13192"/>
                  <a:pt x="46962" y="13040"/>
                </a:cubicBezTo>
                <a:cubicBezTo>
                  <a:pt x="49333" y="12949"/>
                  <a:pt x="51947" y="13861"/>
                  <a:pt x="53862" y="12493"/>
                </a:cubicBezTo>
                <a:cubicBezTo>
                  <a:pt x="55625" y="11277"/>
                  <a:pt x="56202" y="8451"/>
                  <a:pt x="58330" y="8086"/>
                </a:cubicBezTo>
                <a:cubicBezTo>
                  <a:pt x="60336" y="7721"/>
                  <a:pt x="61734" y="9940"/>
                  <a:pt x="63193" y="11399"/>
                </a:cubicBezTo>
                <a:cubicBezTo>
                  <a:pt x="65503" y="13648"/>
                  <a:pt x="68938" y="14287"/>
                  <a:pt x="72160" y="14226"/>
                </a:cubicBezTo>
                <a:cubicBezTo>
                  <a:pt x="74318" y="14165"/>
                  <a:pt x="76537" y="13831"/>
                  <a:pt x="78300" y="12615"/>
                </a:cubicBezTo>
                <a:cubicBezTo>
                  <a:pt x="80063" y="11369"/>
                  <a:pt x="81188" y="9059"/>
                  <a:pt x="80519" y="7022"/>
                </a:cubicBezTo>
                <a:cubicBezTo>
                  <a:pt x="79820" y="5016"/>
                  <a:pt x="76932" y="3891"/>
                  <a:pt x="75352" y="5350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5528415" y="1858318"/>
            <a:ext cx="119776" cy="118961"/>
          </a:xfrm>
          <a:custGeom>
            <a:avLst/>
            <a:gdLst/>
            <a:ahLst/>
            <a:cxnLst/>
            <a:rect l="l" t="t" r="r" b="b"/>
            <a:pathLst>
              <a:path w="4408" h="4378" extrusionOk="0">
                <a:moveTo>
                  <a:pt x="2189" y="0"/>
                </a:moveTo>
                <a:cubicBezTo>
                  <a:pt x="1003" y="0"/>
                  <a:pt x="0" y="1003"/>
                  <a:pt x="0" y="2189"/>
                </a:cubicBezTo>
                <a:cubicBezTo>
                  <a:pt x="0" y="3404"/>
                  <a:pt x="1003" y="4377"/>
                  <a:pt x="2189" y="4377"/>
                </a:cubicBezTo>
                <a:cubicBezTo>
                  <a:pt x="3405" y="4377"/>
                  <a:pt x="4408" y="3404"/>
                  <a:pt x="4408" y="2189"/>
                </a:cubicBezTo>
                <a:cubicBezTo>
                  <a:pt x="4408" y="1003"/>
                  <a:pt x="3405" y="0"/>
                  <a:pt x="21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5529230" y="1858182"/>
            <a:ext cx="110701" cy="119912"/>
          </a:xfrm>
          <a:custGeom>
            <a:avLst/>
            <a:gdLst/>
            <a:ahLst/>
            <a:cxnLst/>
            <a:rect l="l" t="t" r="r" b="b"/>
            <a:pathLst>
              <a:path w="4074" h="4413" extrusionOk="0">
                <a:moveTo>
                  <a:pt x="2174" y="0"/>
                </a:moveTo>
                <a:cubicBezTo>
                  <a:pt x="2061" y="0"/>
                  <a:pt x="1943" y="18"/>
                  <a:pt x="1855" y="35"/>
                </a:cubicBezTo>
                <a:cubicBezTo>
                  <a:pt x="1703" y="66"/>
                  <a:pt x="1581" y="96"/>
                  <a:pt x="1399" y="157"/>
                </a:cubicBezTo>
                <a:cubicBezTo>
                  <a:pt x="1125" y="248"/>
                  <a:pt x="852" y="461"/>
                  <a:pt x="639" y="643"/>
                </a:cubicBezTo>
                <a:cubicBezTo>
                  <a:pt x="213" y="1038"/>
                  <a:pt x="1" y="1616"/>
                  <a:pt x="1" y="2194"/>
                </a:cubicBezTo>
                <a:cubicBezTo>
                  <a:pt x="1" y="3409"/>
                  <a:pt x="973" y="4412"/>
                  <a:pt x="2189" y="4412"/>
                </a:cubicBezTo>
                <a:cubicBezTo>
                  <a:pt x="3101" y="4412"/>
                  <a:pt x="3770" y="3865"/>
                  <a:pt x="4074" y="3288"/>
                </a:cubicBezTo>
                <a:lnTo>
                  <a:pt x="4074" y="3288"/>
                </a:lnTo>
                <a:cubicBezTo>
                  <a:pt x="3777" y="3634"/>
                  <a:pt x="3379" y="3800"/>
                  <a:pt x="2945" y="3800"/>
                </a:cubicBezTo>
                <a:cubicBezTo>
                  <a:pt x="2847" y="3800"/>
                  <a:pt x="2747" y="3791"/>
                  <a:pt x="2645" y="3774"/>
                </a:cubicBezTo>
                <a:cubicBezTo>
                  <a:pt x="1612" y="3653"/>
                  <a:pt x="943" y="2528"/>
                  <a:pt x="1125" y="1555"/>
                </a:cubicBezTo>
                <a:cubicBezTo>
                  <a:pt x="1186" y="1190"/>
                  <a:pt x="1338" y="887"/>
                  <a:pt x="1581" y="613"/>
                </a:cubicBezTo>
                <a:cubicBezTo>
                  <a:pt x="1824" y="339"/>
                  <a:pt x="2098" y="218"/>
                  <a:pt x="2402" y="35"/>
                </a:cubicBezTo>
                <a:cubicBezTo>
                  <a:pt x="2338" y="10"/>
                  <a:pt x="2257" y="0"/>
                  <a:pt x="2174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02731" y="1868209"/>
            <a:ext cx="33911" cy="37199"/>
          </a:xfrm>
          <a:custGeom>
            <a:avLst/>
            <a:gdLst/>
            <a:ahLst/>
            <a:cxnLst/>
            <a:rect l="l" t="t" r="r" b="b"/>
            <a:pathLst>
              <a:path w="1248" h="1369" extrusionOk="0">
                <a:moveTo>
                  <a:pt x="366" y="1"/>
                </a:moveTo>
                <a:cubicBezTo>
                  <a:pt x="183" y="1"/>
                  <a:pt x="1" y="153"/>
                  <a:pt x="92" y="335"/>
                </a:cubicBezTo>
                <a:cubicBezTo>
                  <a:pt x="123" y="426"/>
                  <a:pt x="183" y="487"/>
                  <a:pt x="274" y="548"/>
                </a:cubicBezTo>
                <a:cubicBezTo>
                  <a:pt x="487" y="730"/>
                  <a:pt x="730" y="882"/>
                  <a:pt x="852" y="1125"/>
                </a:cubicBezTo>
                <a:cubicBezTo>
                  <a:pt x="882" y="1186"/>
                  <a:pt x="913" y="1247"/>
                  <a:pt x="943" y="1277"/>
                </a:cubicBezTo>
                <a:cubicBezTo>
                  <a:pt x="974" y="1338"/>
                  <a:pt x="1034" y="1369"/>
                  <a:pt x="1095" y="1369"/>
                </a:cubicBezTo>
                <a:cubicBezTo>
                  <a:pt x="1217" y="1369"/>
                  <a:pt x="1247" y="1247"/>
                  <a:pt x="1247" y="1125"/>
                </a:cubicBezTo>
                <a:cubicBezTo>
                  <a:pt x="1247" y="1004"/>
                  <a:pt x="1217" y="852"/>
                  <a:pt x="1156" y="730"/>
                </a:cubicBezTo>
                <a:cubicBezTo>
                  <a:pt x="1095" y="578"/>
                  <a:pt x="1004" y="396"/>
                  <a:pt x="852" y="274"/>
                </a:cubicBezTo>
                <a:cubicBezTo>
                  <a:pt x="761" y="153"/>
                  <a:pt x="548" y="1"/>
                  <a:pt x="3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5630828" y="1909185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43" y="1"/>
                </a:moveTo>
                <a:cubicBezTo>
                  <a:pt x="195" y="1"/>
                  <a:pt x="149" y="16"/>
                  <a:pt x="122" y="43"/>
                </a:cubicBezTo>
                <a:lnTo>
                  <a:pt x="156" y="43"/>
                </a:lnTo>
                <a:cubicBezTo>
                  <a:pt x="106" y="62"/>
                  <a:pt x="53" y="121"/>
                  <a:pt x="31" y="165"/>
                </a:cubicBezTo>
                <a:cubicBezTo>
                  <a:pt x="0" y="286"/>
                  <a:pt x="0" y="408"/>
                  <a:pt x="61" y="469"/>
                </a:cubicBezTo>
                <a:cubicBezTo>
                  <a:pt x="97" y="521"/>
                  <a:pt x="163" y="554"/>
                  <a:pt x="230" y="554"/>
                </a:cubicBezTo>
                <a:cubicBezTo>
                  <a:pt x="278" y="554"/>
                  <a:pt x="327" y="537"/>
                  <a:pt x="365" y="499"/>
                </a:cubicBezTo>
                <a:cubicBezTo>
                  <a:pt x="396" y="469"/>
                  <a:pt x="426" y="438"/>
                  <a:pt x="426" y="377"/>
                </a:cubicBezTo>
                <a:cubicBezTo>
                  <a:pt x="456" y="286"/>
                  <a:pt x="456" y="165"/>
                  <a:pt x="396" y="73"/>
                </a:cubicBezTo>
                <a:cubicBezTo>
                  <a:pt x="362" y="23"/>
                  <a:pt x="301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569527" y="1824597"/>
            <a:ext cx="29944" cy="34563"/>
          </a:xfrm>
          <a:custGeom>
            <a:avLst/>
            <a:gdLst/>
            <a:ahLst/>
            <a:cxnLst/>
            <a:rect l="l" t="t" r="r" b="b"/>
            <a:pathLst>
              <a:path w="1102" h="1272" extrusionOk="0">
                <a:moveTo>
                  <a:pt x="592" y="0"/>
                </a:moveTo>
                <a:cubicBezTo>
                  <a:pt x="297" y="0"/>
                  <a:pt x="1" y="342"/>
                  <a:pt x="68" y="633"/>
                </a:cubicBezTo>
                <a:cubicBezTo>
                  <a:pt x="98" y="907"/>
                  <a:pt x="250" y="1119"/>
                  <a:pt x="433" y="1271"/>
                </a:cubicBezTo>
                <a:cubicBezTo>
                  <a:pt x="250" y="998"/>
                  <a:pt x="129" y="633"/>
                  <a:pt x="311" y="360"/>
                </a:cubicBezTo>
                <a:cubicBezTo>
                  <a:pt x="391" y="245"/>
                  <a:pt x="484" y="196"/>
                  <a:pt x="570" y="196"/>
                </a:cubicBezTo>
                <a:cubicBezTo>
                  <a:pt x="714" y="196"/>
                  <a:pt x="839" y="333"/>
                  <a:pt x="858" y="542"/>
                </a:cubicBezTo>
                <a:cubicBezTo>
                  <a:pt x="858" y="755"/>
                  <a:pt x="828" y="998"/>
                  <a:pt x="828" y="1241"/>
                </a:cubicBezTo>
                <a:cubicBezTo>
                  <a:pt x="949" y="907"/>
                  <a:pt x="1101" y="512"/>
                  <a:pt x="889" y="147"/>
                </a:cubicBezTo>
                <a:cubicBezTo>
                  <a:pt x="801" y="43"/>
                  <a:pt x="697" y="0"/>
                  <a:pt x="5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129495" y="1369131"/>
            <a:ext cx="132167" cy="119423"/>
          </a:xfrm>
          <a:custGeom>
            <a:avLst/>
            <a:gdLst/>
            <a:ahLst/>
            <a:cxnLst/>
            <a:rect l="l" t="t" r="r" b="b"/>
            <a:pathLst>
              <a:path w="4864" h="4395" extrusionOk="0">
                <a:moveTo>
                  <a:pt x="2434" y="1"/>
                </a:moveTo>
                <a:cubicBezTo>
                  <a:pt x="1449" y="1"/>
                  <a:pt x="561" y="673"/>
                  <a:pt x="304" y="1650"/>
                </a:cubicBezTo>
                <a:cubicBezTo>
                  <a:pt x="0" y="2836"/>
                  <a:pt x="730" y="4021"/>
                  <a:pt x="1885" y="4325"/>
                </a:cubicBezTo>
                <a:cubicBezTo>
                  <a:pt x="2067" y="4372"/>
                  <a:pt x="2250" y="4394"/>
                  <a:pt x="2429" y="4394"/>
                </a:cubicBezTo>
                <a:cubicBezTo>
                  <a:pt x="3414" y="4394"/>
                  <a:pt x="4302" y="3722"/>
                  <a:pt x="4560" y="2744"/>
                </a:cubicBezTo>
                <a:cubicBezTo>
                  <a:pt x="4864" y="1559"/>
                  <a:pt x="4164" y="374"/>
                  <a:pt x="2979" y="70"/>
                </a:cubicBezTo>
                <a:cubicBezTo>
                  <a:pt x="2796" y="23"/>
                  <a:pt x="2614" y="1"/>
                  <a:pt x="24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129495" y="1369349"/>
            <a:ext cx="109043" cy="119097"/>
          </a:xfrm>
          <a:custGeom>
            <a:avLst/>
            <a:gdLst/>
            <a:ahLst/>
            <a:cxnLst/>
            <a:rect l="l" t="t" r="r" b="b"/>
            <a:pathLst>
              <a:path w="4013" h="4383" extrusionOk="0">
                <a:moveTo>
                  <a:pt x="2189" y="1"/>
                </a:moveTo>
                <a:cubicBezTo>
                  <a:pt x="1915" y="31"/>
                  <a:pt x="1581" y="153"/>
                  <a:pt x="1338" y="274"/>
                </a:cubicBezTo>
                <a:cubicBezTo>
                  <a:pt x="821" y="578"/>
                  <a:pt x="456" y="1065"/>
                  <a:pt x="304" y="1642"/>
                </a:cubicBezTo>
                <a:cubicBezTo>
                  <a:pt x="0" y="2828"/>
                  <a:pt x="730" y="4013"/>
                  <a:pt x="1885" y="4317"/>
                </a:cubicBezTo>
                <a:cubicBezTo>
                  <a:pt x="2070" y="4362"/>
                  <a:pt x="2252" y="4382"/>
                  <a:pt x="2427" y="4382"/>
                </a:cubicBezTo>
                <a:cubicBezTo>
                  <a:pt x="3084" y="4382"/>
                  <a:pt x="3652" y="4093"/>
                  <a:pt x="4012" y="3709"/>
                </a:cubicBezTo>
                <a:lnTo>
                  <a:pt x="4012" y="3709"/>
                </a:lnTo>
                <a:cubicBezTo>
                  <a:pt x="3742" y="3895"/>
                  <a:pt x="3462" y="3978"/>
                  <a:pt x="3178" y="3978"/>
                </a:cubicBezTo>
                <a:cubicBezTo>
                  <a:pt x="2951" y="3978"/>
                  <a:pt x="2722" y="3925"/>
                  <a:pt x="2493" y="3831"/>
                </a:cubicBezTo>
                <a:cubicBezTo>
                  <a:pt x="1520" y="3466"/>
                  <a:pt x="1155" y="2189"/>
                  <a:pt x="1581" y="1308"/>
                </a:cubicBezTo>
                <a:cubicBezTo>
                  <a:pt x="1702" y="974"/>
                  <a:pt x="1946" y="700"/>
                  <a:pt x="2249" y="487"/>
                </a:cubicBezTo>
                <a:cubicBezTo>
                  <a:pt x="2553" y="305"/>
                  <a:pt x="2857" y="244"/>
                  <a:pt x="3192" y="153"/>
                </a:cubicBezTo>
                <a:cubicBezTo>
                  <a:pt x="3040" y="62"/>
                  <a:pt x="2827" y="31"/>
                  <a:pt x="264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221501" y="1386196"/>
            <a:ext cx="26955" cy="41818"/>
          </a:xfrm>
          <a:custGeom>
            <a:avLst/>
            <a:gdLst/>
            <a:ahLst/>
            <a:cxnLst/>
            <a:rect l="l" t="t" r="r" b="b"/>
            <a:pathLst>
              <a:path w="992" h="1539" extrusionOk="0">
                <a:moveTo>
                  <a:pt x="270" y="1"/>
                </a:moveTo>
                <a:cubicBezTo>
                  <a:pt x="125" y="1"/>
                  <a:pt x="1" y="93"/>
                  <a:pt x="49" y="262"/>
                </a:cubicBezTo>
                <a:lnTo>
                  <a:pt x="19" y="262"/>
                </a:lnTo>
                <a:cubicBezTo>
                  <a:pt x="49" y="354"/>
                  <a:pt x="79" y="445"/>
                  <a:pt x="140" y="506"/>
                </a:cubicBezTo>
                <a:cubicBezTo>
                  <a:pt x="292" y="749"/>
                  <a:pt x="505" y="961"/>
                  <a:pt x="566" y="1235"/>
                </a:cubicBezTo>
                <a:cubicBezTo>
                  <a:pt x="596" y="1296"/>
                  <a:pt x="596" y="1357"/>
                  <a:pt x="626" y="1417"/>
                </a:cubicBezTo>
                <a:cubicBezTo>
                  <a:pt x="657" y="1448"/>
                  <a:pt x="687" y="1509"/>
                  <a:pt x="748" y="1539"/>
                </a:cubicBezTo>
                <a:cubicBezTo>
                  <a:pt x="870" y="1539"/>
                  <a:pt x="930" y="1448"/>
                  <a:pt x="961" y="1326"/>
                </a:cubicBezTo>
                <a:cubicBezTo>
                  <a:pt x="991" y="1205"/>
                  <a:pt x="991" y="1053"/>
                  <a:pt x="961" y="931"/>
                </a:cubicBezTo>
                <a:cubicBezTo>
                  <a:pt x="930" y="749"/>
                  <a:pt x="900" y="566"/>
                  <a:pt x="809" y="414"/>
                </a:cubicBezTo>
                <a:cubicBezTo>
                  <a:pt x="718" y="262"/>
                  <a:pt x="566" y="80"/>
                  <a:pt x="383" y="19"/>
                </a:cubicBezTo>
                <a:cubicBezTo>
                  <a:pt x="346" y="7"/>
                  <a:pt x="308" y="1"/>
                  <a:pt x="2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236039" y="1432280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294" y="1"/>
                </a:moveTo>
                <a:cubicBezTo>
                  <a:pt x="266" y="1"/>
                  <a:pt x="238" y="8"/>
                  <a:pt x="213" y="25"/>
                </a:cubicBezTo>
                <a:lnTo>
                  <a:pt x="232" y="25"/>
                </a:lnTo>
                <a:cubicBezTo>
                  <a:pt x="178" y="41"/>
                  <a:pt x="129" y="79"/>
                  <a:pt x="91" y="117"/>
                </a:cubicBezTo>
                <a:cubicBezTo>
                  <a:pt x="31" y="208"/>
                  <a:pt x="0" y="329"/>
                  <a:pt x="61" y="420"/>
                </a:cubicBezTo>
                <a:cubicBezTo>
                  <a:pt x="83" y="486"/>
                  <a:pt x="152" y="536"/>
                  <a:pt x="223" y="536"/>
                </a:cubicBezTo>
                <a:cubicBezTo>
                  <a:pt x="251" y="536"/>
                  <a:pt x="279" y="529"/>
                  <a:pt x="304" y="512"/>
                </a:cubicBezTo>
                <a:cubicBezTo>
                  <a:pt x="365" y="512"/>
                  <a:pt x="395" y="451"/>
                  <a:pt x="426" y="420"/>
                </a:cubicBezTo>
                <a:cubicBezTo>
                  <a:pt x="487" y="329"/>
                  <a:pt x="517" y="208"/>
                  <a:pt x="456" y="117"/>
                </a:cubicBezTo>
                <a:cubicBezTo>
                  <a:pt x="434" y="51"/>
                  <a:pt x="365" y="1"/>
                  <a:pt x="2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5197209" y="1337231"/>
            <a:ext cx="29754" cy="34645"/>
          </a:xfrm>
          <a:custGeom>
            <a:avLst/>
            <a:gdLst/>
            <a:ahLst/>
            <a:cxnLst/>
            <a:rect l="l" t="t" r="r" b="b"/>
            <a:pathLst>
              <a:path w="1095" h="1275" extrusionOk="0">
                <a:moveTo>
                  <a:pt x="598" y="0"/>
                </a:moveTo>
                <a:cubicBezTo>
                  <a:pt x="339" y="0"/>
                  <a:pt x="51" y="238"/>
                  <a:pt x="31" y="514"/>
                </a:cubicBezTo>
                <a:cubicBezTo>
                  <a:pt x="1" y="757"/>
                  <a:pt x="92" y="1000"/>
                  <a:pt x="244" y="1213"/>
                </a:cubicBezTo>
                <a:cubicBezTo>
                  <a:pt x="122" y="909"/>
                  <a:pt x="92" y="514"/>
                  <a:pt x="335" y="301"/>
                </a:cubicBezTo>
                <a:cubicBezTo>
                  <a:pt x="417" y="229"/>
                  <a:pt x="499" y="197"/>
                  <a:pt x="572" y="197"/>
                </a:cubicBezTo>
                <a:cubicBezTo>
                  <a:pt x="742" y="197"/>
                  <a:pt x="864" y="371"/>
                  <a:pt x="821" y="605"/>
                </a:cubicBezTo>
                <a:cubicBezTo>
                  <a:pt x="791" y="818"/>
                  <a:pt x="700" y="1031"/>
                  <a:pt x="609" y="1274"/>
                </a:cubicBezTo>
                <a:cubicBezTo>
                  <a:pt x="821" y="970"/>
                  <a:pt x="1095" y="636"/>
                  <a:pt x="943" y="241"/>
                </a:cubicBezTo>
                <a:cubicBezTo>
                  <a:pt x="868" y="70"/>
                  <a:pt x="737" y="0"/>
                  <a:pt x="5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5577135" y="1215009"/>
            <a:ext cx="131352" cy="118771"/>
          </a:xfrm>
          <a:custGeom>
            <a:avLst/>
            <a:gdLst/>
            <a:ahLst/>
            <a:cxnLst/>
            <a:rect l="l" t="t" r="r" b="b"/>
            <a:pathLst>
              <a:path w="4834" h="4371" extrusionOk="0">
                <a:moveTo>
                  <a:pt x="2417" y="0"/>
                </a:moveTo>
                <a:cubicBezTo>
                  <a:pt x="2252" y="0"/>
                  <a:pt x="2084" y="19"/>
                  <a:pt x="1916" y="58"/>
                </a:cubicBezTo>
                <a:cubicBezTo>
                  <a:pt x="761" y="331"/>
                  <a:pt x="1" y="1486"/>
                  <a:pt x="274" y="2672"/>
                </a:cubicBezTo>
                <a:cubicBezTo>
                  <a:pt x="509" y="3689"/>
                  <a:pt x="1415" y="4370"/>
                  <a:pt x="2417" y="4370"/>
                </a:cubicBezTo>
                <a:cubicBezTo>
                  <a:pt x="2582" y="4370"/>
                  <a:pt x="2750" y="4352"/>
                  <a:pt x="2919" y="4313"/>
                </a:cubicBezTo>
                <a:cubicBezTo>
                  <a:pt x="4074" y="4040"/>
                  <a:pt x="4834" y="2884"/>
                  <a:pt x="4560" y="1699"/>
                </a:cubicBezTo>
                <a:cubicBezTo>
                  <a:pt x="4325" y="682"/>
                  <a:pt x="3419" y="0"/>
                  <a:pt x="2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5581265" y="1215580"/>
            <a:ext cx="118146" cy="118200"/>
          </a:xfrm>
          <a:custGeom>
            <a:avLst/>
            <a:gdLst/>
            <a:ahLst/>
            <a:cxnLst/>
            <a:rect l="l" t="t" r="r" b="b"/>
            <a:pathLst>
              <a:path w="4348" h="4350" extrusionOk="0">
                <a:moveTo>
                  <a:pt x="1931" y="0"/>
                </a:moveTo>
                <a:cubicBezTo>
                  <a:pt x="1767" y="0"/>
                  <a:pt x="1591" y="75"/>
                  <a:pt x="1460" y="128"/>
                </a:cubicBezTo>
                <a:cubicBezTo>
                  <a:pt x="1338" y="189"/>
                  <a:pt x="1216" y="249"/>
                  <a:pt x="1034" y="341"/>
                </a:cubicBezTo>
                <a:cubicBezTo>
                  <a:pt x="821" y="493"/>
                  <a:pt x="578" y="766"/>
                  <a:pt x="426" y="979"/>
                </a:cubicBezTo>
                <a:cubicBezTo>
                  <a:pt x="92" y="1465"/>
                  <a:pt x="1" y="2073"/>
                  <a:pt x="122" y="2651"/>
                </a:cubicBezTo>
                <a:cubicBezTo>
                  <a:pt x="357" y="3668"/>
                  <a:pt x="1263" y="4349"/>
                  <a:pt x="2265" y="4349"/>
                </a:cubicBezTo>
                <a:cubicBezTo>
                  <a:pt x="2430" y="4349"/>
                  <a:pt x="2598" y="4331"/>
                  <a:pt x="2767" y="4292"/>
                </a:cubicBezTo>
                <a:cubicBezTo>
                  <a:pt x="3648" y="4110"/>
                  <a:pt x="4195" y="3411"/>
                  <a:pt x="4347" y="2803"/>
                </a:cubicBezTo>
                <a:lnTo>
                  <a:pt x="4347" y="2803"/>
                </a:lnTo>
                <a:cubicBezTo>
                  <a:pt x="4074" y="3289"/>
                  <a:pt x="3618" y="3563"/>
                  <a:pt x="3040" y="3593"/>
                </a:cubicBezTo>
                <a:cubicBezTo>
                  <a:pt x="2983" y="3600"/>
                  <a:pt x="2926" y="3603"/>
                  <a:pt x="2869" y="3603"/>
                </a:cubicBezTo>
                <a:cubicBezTo>
                  <a:pt x="1936" y="3603"/>
                  <a:pt x="1122" y="2686"/>
                  <a:pt x="1064" y="1769"/>
                </a:cubicBezTo>
                <a:cubicBezTo>
                  <a:pt x="1064" y="1404"/>
                  <a:pt x="1156" y="1040"/>
                  <a:pt x="1308" y="736"/>
                </a:cubicBezTo>
                <a:cubicBezTo>
                  <a:pt x="1490" y="432"/>
                  <a:pt x="1733" y="249"/>
                  <a:pt x="2007" y="6"/>
                </a:cubicBezTo>
                <a:cubicBezTo>
                  <a:pt x="1982" y="2"/>
                  <a:pt x="1956" y="0"/>
                  <a:pt x="1931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46506" y="1219737"/>
            <a:ext cx="39672" cy="32716"/>
          </a:xfrm>
          <a:custGeom>
            <a:avLst/>
            <a:gdLst/>
            <a:ahLst/>
            <a:cxnLst/>
            <a:rect l="l" t="t" r="r" b="b"/>
            <a:pathLst>
              <a:path w="1460" h="1204" extrusionOk="0">
                <a:moveTo>
                  <a:pt x="395" y="1"/>
                </a:moveTo>
                <a:cubicBezTo>
                  <a:pt x="375" y="1"/>
                  <a:pt x="355" y="2"/>
                  <a:pt x="335" y="5"/>
                </a:cubicBezTo>
                <a:cubicBezTo>
                  <a:pt x="153" y="36"/>
                  <a:pt x="1" y="248"/>
                  <a:pt x="122" y="400"/>
                </a:cubicBezTo>
                <a:lnTo>
                  <a:pt x="153" y="431"/>
                </a:lnTo>
                <a:cubicBezTo>
                  <a:pt x="183" y="492"/>
                  <a:pt x="274" y="522"/>
                  <a:pt x="335" y="583"/>
                </a:cubicBezTo>
                <a:cubicBezTo>
                  <a:pt x="578" y="704"/>
                  <a:pt x="882" y="796"/>
                  <a:pt x="1065" y="1008"/>
                </a:cubicBezTo>
                <a:cubicBezTo>
                  <a:pt x="1095" y="1039"/>
                  <a:pt x="1126" y="1100"/>
                  <a:pt x="1186" y="1160"/>
                </a:cubicBezTo>
                <a:cubicBezTo>
                  <a:pt x="1208" y="1182"/>
                  <a:pt x="1245" y="1203"/>
                  <a:pt x="1286" y="1203"/>
                </a:cubicBezTo>
                <a:cubicBezTo>
                  <a:pt x="1303" y="1203"/>
                  <a:pt x="1321" y="1200"/>
                  <a:pt x="1338" y="1191"/>
                </a:cubicBezTo>
                <a:cubicBezTo>
                  <a:pt x="1460" y="1160"/>
                  <a:pt x="1460" y="1039"/>
                  <a:pt x="1460" y="917"/>
                </a:cubicBezTo>
                <a:cubicBezTo>
                  <a:pt x="1429" y="796"/>
                  <a:pt x="1338" y="674"/>
                  <a:pt x="1247" y="552"/>
                </a:cubicBezTo>
                <a:cubicBezTo>
                  <a:pt x="1156" y="400"/>
                  <a:pt x="1034" y="279"/>
                  <a:pt x="882" y="188"/>
                </a:cubicBezTo>
                <a:cubicBezTo>
                  <a:pt x="747" y="106"/>
                  <a:pt x="562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683678" y="1254708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26" y="1"/>
                </a:moveTo>
                <a:cubicBezTo>
                  <a:pt x="168" y="1"/>
                  <a:pt x="110" y="33"/>
                  <a:pt x="92" y="86"/>
                </a:cubicBezTo>
                <a:lnTo>
                  <a:pt x="101" y="83"/>
                </a:lnTo>
                <a:lnTo>
                  <a:pt x="101" y="83"/>
                </a:lnTo>
                <a:cubicBezTo>
                  <a:pt x="57" y="115"/>
                  <a:pt x="31" y="168"/>
                  <a:pt x="31" y="208"/>
                </a:cubicBezTo>
                <a:cubicBezTo>
                  <a:pt x="1" y="329"/>
                  <a:pt x="31" y="451"/>
                  <a:pt x="122" y="512"/>
                </a:cubicBezTo>
                <a:cubicBezTo>
                  <a:pt x="163" y="539"/>
                  <a:pt x="210" y="554"/>
                  <a:pt x="255" y="554"/>
                </a:cubicBezTo>
                <a:cubicBezTo>
                  <a:pt x="310" y="554"/>
                  <a:pt x="362" y="531"/>
                  <a:pt x="396" y="481"/>
                </a:cubicBezTo>
                <a:cubicBezTo>
                  <a:pt x="426" y="451"/>
                  <a:pt x="426" y="390"/>
                  <a:pt x="457" y="329"/>
                </a:cubicBezTo>
                <a:cubicBezTo>
                  <a:pt x="457" y="238"/>
                  <a:pt x="426" y="116"/>
                  <a:pt x="335" y="56"/>
                </a:cubicBezTo>
                <a:cubicBezTo>
                  <a:pt x="310" y="17"/>
                  <a:pt x="268" y="1"/>
                  <a:pt x="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601101" y="1184005"/>
            <a:ext cx="33042" cy="34237"/>
          </a:xfrm>
          <a:custGeom>
            <a:avLst/>
            <a:gdLst/>
            <a:ahLst/>
            <a:cxnLst/>
            <a:rect l="l" t="t" r="r" b="b"/>
            <a:pathLst>
              <a:path w="1216" h="1260" extrusionOk="0">
                <a:moveTo>
                  <a:pt x="742" y="0"/>
                </a:moveTo>
                <a:cubicBezTo>
                  <a:pt x="687" y="0"/>
                  <a:pt x="632" y="14"/>
                  <a:pt x="578" y="44"/>
                </a:cubicBezTo>
                <a:cubicBezTo>
                  <a:pt x="0" y="348"/>
                  <a:pt x="334" y="1077"/>
                  <a:pt x="790" y="1259"/>
                </a:cubicBezTo>
                <a:cubicBezTo>
                  <a:pt x="578" y="1047"/>
                  <a:pt x="365" y="712"/>
                  <a:pt x="456" y="408"/>
                </a:cubicBezTo>
                <a:cubicBezTo>
                  <a:pt x="525" y="256"/>
                  <a:pt x="632" y="186"/>
                  <a:pt x="737" y="186"/>
                </a:cubicBezTo>
                <a:cubicBezTo>
                  <a:pt x="862" y="186"/>
                  <a:pt x="984" y="287"/>
                  <a:pt x="1034" y="469"/>
                </a:cubicBezTo>
                <a:cubicBezTo>
                  <a:pt x="1125" y="682"/>
                  <a:pt x="1125" y="925"/>
                  <a:pt x="1155" y="1138"/>
                </a:cubicBezTo>
                <a:cubicBezTo>
                  <a:pt x="1216" y="925"/>
                  <a:pt x="1216" y="682"/>
                  <a:pt x="1186" y="439"/>
                </a:cubicBezTo>
                <a:cubicBezTo>
                  <a:pt x="1161" y="219"/>
                  <a:pt x="961" y="0"/>
                  <a:pt x="7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908963" y="2504208"/>
            <a:ext cx="134667" cy="119722"/>
          </a:xfrm>
          <a:custGeom>
            <a:avLst/>
            <a:gdLst/>
            <a:ahLst/>
            <a:cxnLst/>
            <a:rect l="l" t="t" r="r" b="b"/>
            <a:pathLst>
              <a:path w="4956" h="4406" extrusionOk="0">
                <a:moveTo>
                  <a:pt x="2484" y="0"/>
                </a:moveTo>
                <a:cubicBezTo>
                  <a:pt x="1577" y="0"/>
                  <a:pt x="709" y="572"/>
                  <a:pt x="396" y="1489"/>
                </a:cubicBezTo>
                <a:cubicBezTo>
                  <a:pt x="1" y="2644"/>
                  <a:pt x="608" y="3890"/>
                  <a:pt x="1763" y="4285"/>
                </a:cubicBezTo>
                <a:cubicBezTo>
                  <a:pt x="2002" y="4367"/>
                  <a:pt x="2245" y="4406"/>
                  <a:pt x="2483" y="4406"/>
                </a:cubicBezTo>
                <a:cubicBezTo>
                  <a:pt x="3397" y="4406"/>
                  <a:pt x="4246" y="3834"/>
                  <a:pt x="4560" y="2917"/>
                </a:cubicBezTo>
                <a:cubicBezTo>
                  <a:pt x="4955" y="1793"/>
                  <a:pt x="4347" y="516"/>
                  <a:pt x="3192" y="121"/>
                </a:cubicBezTo>
                <a:cubicBezTo>
                  <a:pt x="2960" y="39"/>
                  <a:pt x="2721" y="0"/>
                  <a:pt x="2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4909778" y="2504181"/>
            <a:ext cx="105755" cy="119831"/>
          </a:xfrm>
          <a:custGeom>
            <a:avLst/>
            <a:gdLst/>
            <a:ahLst/>
            <a:cxnLst/>
            <a:rect l="l" t="t" r="r" b="b"/>
            <a:pathLst>
              <a:path w="3892" h="4410" extrusionOk="0">
                <a:moveTo>
                  <a:pt x="2372" y="0"/>
                </a:moveTo>
                <a:cubicBezTo>
                  <a:pt x="2098" y="0"/>
                  <a:pt x="1764" y="92"/>
                  <a:pt x="1521" y="213"/>
                </a:cubicBezTo>
                <a:cubicBezTo>
                  <a:pt x="974" y="456"/>
                  <a:pt x="578" y="943"/>
                  <a:pt x="396" y="1490"/>
                </a:cubicBezTo>
                <a:cubicBezTo>
                  <a:pt x="1" y="2645"/>
                  <a:pt x="578" y="3891"/>
                  <a:pt x="1733" y="4286"/>
                </a:cubicBezTo>
                <a:cubicBezTo>
                  <a:pt x="1973" y="4372"/>
                  <a:pt x="2211" y="4409"/>
                  <a:pt x="2439" y="4409"/>
                </a:cubicBezTo>
                <a:cubicBezTo>
                  <a:pt x="3020" y="4409"/>
                  <a:pt x="3542" y="4166"/>
                  <a:pt x="3892" y="3861"/>
                </a:cubicBezTo>
                <a:lnTo>
                  <a:pt x="3892" y="3830"/>
                </a:lnTo>
                <a:cubicBezTo>
                  <a:pt x="3656" y="3963"/>
                  <a:pt x="3405" y="4024"/>
                  <a:pt x="3154" y="4024"/>
                </a:cubicBezTo>
                <a:cubicBezTo>
                  <a:pt x="2889" y="4024"/>
                  <a:pt x="2622" y="3955"/>
                  <a:pt x="2372" y="3830"/>
                </a:cubicBezTo>
                <a:cubicBezTo>
                  <a:pt x="1430" y="3374"/>
                  <a:pt x="1186" y="2098"/>
                  <a:pt x="1673" y="1216"/>
                </a:cubicBezTo>
                <a:cubicBezTo>
                  <a:pt x="1825" y="912"/>
                  <a:pt x="2098" y="669"/>
                  <a:pt x="2402" y="487"/>
                </a:cubicBezTo>
                <a:cubicBezTo>
                  <a:pt x="2737" y="304"/>
                  <a:pt x="3041" y="304"/>
                  <a:pt x="3375" y="213"/>
                </a:cubicBezTo>
                <a:cubicBezTo>
                  <a:pt x="3253" y="122"/>
                  <a:pt x="3010" y="92"/>
                  <a:pt x="2858" y="31"/>
                </a:cubicBezTo>
                <a:cubicBezTo>
                  <a:pt x="2706" y="31"/>
                  <a:pt x="2585" y="0"/>
                  <a:pt x="237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005589" y="2524316"/>
            <a:ext cx="23993" cy="42661"/>
          </a:xfrm>
          <a:custGeom>
            <a:avLst/>
            <a:gdLst/>
            <a:ahLst/>
            <a:cxnLst/>
            <a:rect l="l" t="t" r="r" b="b"/>
            <a:pathLst>
              <a:path w="883" h="1570" extrusionOk="0">
                <a:moveTo>
                  <a:pt x="283" y="1"/>
                </a:moveTo>
                <a:cubicBezTo>
                  <a:pt x="136" y="1"/>
                  <a:pt x="1" y="93"/>
                  <a:pt x="1" y="262"/>
                </a:cubicBezTo>
                <a:cubicBezTo>
                  <a:pt x="1" y="354"/>
                  <a:pt x="62" y="414"/>
                  <a:pt x="92" y="506"/>
                </a:cubicBezTo>
                <a:cubicBezTo>
                  <a:pt x="244" y="749"/>
                  <a:pt x="426" y="962"/>
                  <a:pt x="457" y="1235"/>
                </a:cubicBezTo>
                <a:cubicBezTo>
                  <a:pt x="487" y="1296"/>
                  <a:pt x="487" y="1357"/>
                  <a:pt x="487" y="1417"/>
                </a:cubicBezTo>
                <a:cubicBezTo>
                  <a:pt x="518" y="1478"/>
                  <a:pt x="548" y="1539"/>
                  <a:pt x="609" y="1569"/>
                </a:cubicBezTo>
                <a:cubicBezTo>
                  <a:pt x="730" y="1569"/>
                  <a:pt x="822" y="1478"/>
                  <a:pt x="852" y="1387"/>
                </a:cubicBezTo>
                <a:cubicBezTo>
                  <a:pt x="882" y="1265"/>
                  <a:pt x="882" y="1114"/>
                  <a:pt x="882" y="962"/>
                </a:cubicBezTo>
                <a:cubicBezTo>
                  <a:pt x="852" y="779"/>
                  <a:pt x="822" y="597"/>
                  <a:pt x="761" y="445"/>
                </a:cubicBezTo>
                <a:cubicBezTo>
                  <a:pt x="670" y="293"/>
                  <a:pt x="548" y="80"/>
                  <a:pt x="396" y="19"/>
                </a:cubicBezTo>
                <a:cubicBezTo>
                  <a:pt x="359" y="7"/>
                  <a:pt x="320" y="1"/>
                  <a:pt x="2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016322" y="2572058"/>
            <a:ext cx="13260" cy="14130"/>
          </a:xfrm>
          <a:custGeom>
            <a:avLst/>
            <a:gdLst/>
            <a:ahLst/>
            <a:cxnLst/>
            <a:rect l="l" t="t" r="r" b="b"/>
            <a:pathLst>
              <a:path w="488" h="520" extrusionOk="0">
                <a:moveTo>
                  <a:pt x="245" y="0"/>
                </a:moveTo>
                <a:cubicBezTo>
                  <a:pt x="193" y="0"/>
                  <a:pt x="135" y="43"/>
                  <a:pt x="92" y="86"/>
                </a:cubicBezTo>
                <a:cubicBezTo>
                  <a:pt x="31" y="177"/>
                  <a:pt x="1" y="268"/>
                  <a:pt x="31" y="390"/>
                </a:cubicBezTo>
                <a:cubicBezTo>
                  <a:pt x="56" y="465"/>
                  <a:pt x="143" y="519"/>
                  <a:pt x="224" y="519"/>
                </a:cubicBezTo>
                <a:cubicBezTo>
                  <a:pt x="241" y="519"/>
                  <a:pt x="258" y="517"/>
                  <a:pt x="275" y="512"/>
                </a:cubicBezTo>
                <a:cubicBezTo>
                  <a:pt x="335" y="481"/>
                  <a:pt x="366" y="451"/>
                  <a:pt x="396" y="420"/>
                </a:cubicBezTo>
                <a:cubicBezTo>
                  <a:pt x="457" y="329"/>
                  <a:pt x="487" y="208"/>
                  <a:pt x="457" y="116"/>
                </a:cubicBezTo>
                <a:cubicBezTo>
                  <a:pt x="435" y="51"/>
                  <a:pt x="366" y="1"/>
                  <a:pt x="295" y="1"/>
                </a:cubicBezTo>
                <a:cubicBezTo>
                  <a:pt x="286" y="1"/>
                  <a:pt x="277" y="2"/>
                  <a:pt x="268" y="3"/>
                </a:cubicBezTo>
                <a:lnTo>
                  <a:pt x="268" y="3"/>
                </a:lnTo>
                <a:cubicBezTo>
                  <a:pt x="261" y="1"/>
                  <a:pt x="253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4984122" y="2474210"/>
            <a:ext cx="28939" cy="34129"/>
          </a:xfrm>
          <a:custGeom>
            <a:avLst/>
            <a:gdLst/>
            <a:ahLst/>
            <a:cxnLst/>
            <a:rect l="l" t="t" r="r" b="b"/>
            <a:pathLst>
              <a:path w="1065" h="1256" extrusionOk="0">
                <a:moveTo>
                  <a:pt x="596" y="1"/>
                </a:moveTo>
                <a:cubicBezTo>
                  <a:pt x="345" y="1"/>
                  <a:pt x="68" y="204"/>
                  <a:pt x="31" y="465"/>
                </a:cubicBezTo>
                <a:cubicBezTo>
                  <a:pt x="1" y="708"/>
                  <a:pt x="61" y="982"/>
                  <a:pt x="183" y="1164"/>
                </a:cubicBezTo>
                <a:cubicBezTo>
                  <a:pt x="122" y="860"/>
                  <a:pt x="92" y="465"/>
                  <a:pt x="365" y="283"/>
                </a:cubicBezTo>
                <a:cubicBezTo>
                  <a:pt x="437" y="227"/>
                  <a:pt x="509" y="202"/>
                  <a:pt x="574" y="202"/>
                </a:cubicBezTo>
                <a:cubicBezTo>
                  <a:pt x="756" y="202"/>
                  <a:pt x="880" y="393"/>
                  <a:pt x="791" y="617"/>
                </a:cubicBezTo>
                <a:cubicBezTo>
                  <a:pt x="760" y="830"/>
                  <a:pt x="639" y="1043"/>
                  <a:pt x="548" y="1255"/>
                </a:cubicBezTo>
                <a:cubicBezTo>
                  <a:pt x="791" y="1012"/>
                  <a:pt x="1064" y="678"/>
                  <a:pt x="973" y="283"/>
                </a:cubicBezTo>
                <a:cubicBezTo>
                  <a:pt x="903" y="82"/>
                  <a:pt x="754" y="1"/>
                  <a:pt x="5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4843722" y="1904511"/>
            <a:ext cx="136297" cy="118880"/>
          </a:xfrm>
          <a:custGeom>
            <a:avLst/>
            <a:gdLst/>
            <a:ahLst/>
            <a:cxnLst/>
            <a:rect l="l" t="t" r="r" b="b"/>
            <a:pathLst>
              <a:path w="5016" h="4375" extrusionOk="0">
                <a:moveTo>
                  <a:pt x="2502" y="1"/>
                </a:moveTo>
                <a:cubicBezTo>
                  <a:pt x="1709" y="1"/>
                  <a:pt x="950" y="424"/>
                  <a:pt x="547" y="1188"/>
                </a:cubicBezTo>
                <a:cubicBezTo>
                  <a:pt x="0" y="2251"/>
                  <a:pt x="426" y="3589"/>
                  <a:pt x="1490" y="4136"/>
                </a:cubicBezTo>
                <a:cubicBezTo>
                  <a:pt x="1814" y="4298"/>
                  <a:pt x="2157" y="4375"/>
                  <a:pt x="2494" y="4375"/>
                </a:cubicBezTo>
                <a:cubicBezTo>
                  <a:pt x="3295" y="4375"/>
                  <a:pt x="4062" y="3942"/>
                  <a:pt x="4468" y="3194"/>
                </a:cubicBezTo>
                <a:cubicBezTo>
                  <a:pt x="5016" y="2130"/>
                  <a:pt x="4590" y="792"/>
                  <a:pt x="3526" y="245"/>
                </a:cubicBezTo>
                <a:cubicBezTo>
                  <a:pt x="3196" y="80"/>
                  <a:pt x="2846" y="1"/>
                  <a:pt x="25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843722" y="1904239"/>
            <a:ext cx="100783" cy="119369"/>
          </a:xfrm>
          <a:custGeom>
            <a:avLst/>
            <a:gdLst/>
            <a:ahLst/>
            <a:cxnLst/>
            <a:rect l="l" t="t" r="r" b="b"/>
            <a:pathLst>
              <a:path w="3709" h="4393" extrusionOk="0">
                <a:moveTo>
                  <a:pt x="2534" y="1"/>
                </a:moveTo>
                <a:cubicBezTo>
                  <a:pt x="2316" y="1"/>
                  <a:pt x="2060" y="35"/>
                  <a:pt x="1854" y="103"/>
                </a:cubicBezTo>
                <a:cubicBezTo>
                  <a:pt x="1307" y="255"/>
                  <a:pt x="821" y="681"/>
                  <a:pt x="547" y="1198"/>
                </a:cubicBezTo>
                <a:cubicBezTo>
                  <a:pt x="0" y="2261"/>
                  <a:pt x="426" y="3599"/>
                  <a:pt x="1490" y="4146"/>
                </a:cubicBezTo>
                <a:cubicBezTo>
                  <a:pt x="1825" y="4320"/>
                  <a:pt x="2165" y="4392"/>
                  <a:pt x="2488" y="4392"/>
                </a:cubicBezTo>
                <a:cubicBezTo>
                  <a:pt x="2955" y="4392"/>
                  <a:pt x="3385" y="4240"/>
                  <a:pt x="3709" y="4024"/>
                </a:cubicBezTo>
                <a:lnTo>
                  <a:pt x="3709" y="4024"/>
                </a:lnTo>
                <a:cubicBezTo>
                  <a:pt x="3520" y="4098"/>
                  <a:pt x="3334" y="4131"/>
                  <a:pt x="3154" y="4131"/>
                </a:cubicBezTo>
                <a:cubicBezTo>
                  <a:pt x="2812" y="4131"/>
                  <a:pt x="2487" y="4011"/>
                  <a:pt x="2189" y="3812"/>
                </a:cubicBezTo>
                <a:cubicBezTo>
                  <a:pt x="1338" y="3204"/>
                  <a:pt x="1277" y="1897"/>
                  <a:pt x="1854" y="1106"/>
                </a:cubicBezTo>
                <a:cubicBezTo>
                  <a:pt x="2067" y="833"/>
                  <a:pt x="2371" y="620"/>
                  <a:pt x="2705" y="499"/>
                </a:cubicBezTo>
                <a:cubicBezTo>
                  <a:pt x="2944" y="390"/>
                  <a:pt x="3168" y="374"/>
                  <a:pt x="3409" y="374"/>
                </a:cubicBezTo>
                <a:cubicBezTo>
                  <a:pt x="3505" y="374"/>
                  <a:pt x="3604" y="377"/>
                  <a:pt x="3709" y="377"/>
                </a:cubicBezTo>
                <a:cubicBezTo>
                  <a:pt x="3587" y="255"/>
                  <a:pt x="3374" y="164"/>
                  <a:pt x="3222" y="103"/>
                </a:cubicBezTo>
                <a:cubicBezTo>
                  <a:pt x="3070" y="73"/>
                  <a:pt x="2949" y="43"/>
                  <a:pt x="2736" y="12"/>
                </a:cubicBezTo>
                <a:cubicBezTo>
                  <a:pt x="2675" y="5"/>
                  <a:pt x="2607" y="1"/>
                  <a:pt x="2534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4945293" y="1929347"/>
            <a:ext cx="21521" cy="43938"/>
          </a:xfrm>
          <a:custGeom>
            <a:avLst/>
            <a:gdLst/>
            <a:ahLst/>
            <a:cxnLst/>
            <a:rect l="l" t="t" r="r" b="b"/>
            <a:pathLst>
              <a:path w="792" h="1617" extrusionOk="0">
                <a:moveTo>
                  <a:pt x="242" y="0"/>
                </a:moveTo>
                <a:cubicBezTo>
                  <a:pt x="123" y="0"/>
                  <a:pt x="21" y="81"/>
                  <a:pt x="1" y="243"/>
                </a:cubicBezTo>
                <a:cubicBezTo>
                  <a:pt x="1" y="304"/>
                  <a:pt x="31" y="395"/>
                  <a:pt x="62" y="486"/>
                </a:cubicBezTo>
                <a:cubicBezTo>
                  <a:pt x="153" y="730"/>
                  <a:pt x="335" y="1003"/>
                  <a:pt x="335" y="1277"/>
                </a:cubicBezTo>
                <a:cubicBezTo>
                  <a:pt x="335" y="1337"/>
                  <a:pt x="305" y="1398"/>
                  <a:pt x="335" y="1459"/>
                </a:cubicBezTo>
                <a:cubicBezTo>
                  <a:pt x="335" y="1520"/>
                  <a:pt x="366" y="1581"/>
                  <a:pt x="426" y="1611"/>
                </a:cubicBezTo>
                <a:cubicBezTo>
                  <a:pt x="439" y="1615"/>
                  <a:pt x="451" y="1617"/>
                  <a:pt x="464" y="1617"/>
                </a:cubicBezTo>
                <a:cubicBezTo>
                  <a:pt x="549" y="1617"/>
                  <a:pt x="643" y="1538"/>
                  <a:pt x="670" y="1459"/>
                </a:cubicBezTo>
                <a:cubicBezTo>
                  <a:pt x="730" y="1337"/>
                  <a:pt x="761" y="1216"/>
                  <a:pt x="761" y="1064"/>
                </a:cubicBezTo>
                <a:cubicBezTo>
                  <a:pt x="791" y="882"/>
                  <a:pt x="761" y="699"/>
                  <a:pt x="730" y="517"/>
                </a:cubicBezTo>
                <a:cubicBezTo>
                  <a:pt x="670" y="365"/>
                  <a:pt x="578" y="152"/>
                  <a:pt x="426" y="61"/>
                </a:cubicBezTo>
                <a:cubicBezTo>
                  <a:pt x="366" y="20"/>
                  <a:pt x="302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948608" y="1977904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312" y="0"/>
                </a:moveTo>
                <a:cubicBezTo>
                  <a:pt x="299" y="0"/>
                  <a:pt x="286" y="2"/>
                  <a:pt x="274" y="6"/>
                </a:cubicBezTo>
                <a:lnTo>
                  <a:pt x="289" y="11"/>
                </a:lnTo>
                <a:lnTo>
                  <a:pt x="289" y="11"/>
                </a:lnTo>
                <a:cubicBezTo>
                  <a:pt x="242" y="16"/>
                  <a:pt x="191" y="48"/>
                  <a:pt x="153" y="67"/>
                </a:cubicBezTo>
                <a:cubicBezTo>
                  <a:pt x="61" y="158"/>
                  <a:pt x="1" y="250"/>
                  <a:pt x="31" y="371"/>
                </a:cubicBezTo>
                <a:cubicBezTo>
                  <a:pt x="57" y="450"/>
                  <a:pt x="129" y="529"/>
                  <a:pt x="227" y="529"/>
                </a:cubicBezTo>
                <a:cubicBezTo>
                  <a:pt x="242" y="529"/>
                  <a:pt x="258" y="527"/>
                  <a:pt x="274" y="523"/>
                </a:cubicBezTo>
                <a:cubicBezTo>
                  <a:pt x="304" y="523"/>
                  <a:pt x="365" y="462"/>
                  <a:pt x="396" y="432"/>
                </a:cubicBezTo>
                <a:cubicBezTo>
                  <a:pt x="456" y="371"/>
                  <a:pt x="517" y="250"/>
                  <a:pt x="487" y="158"/>
                </a:cubicBezTo>
                <a:cubicBezTo>
                  <a:pt x="487" y="79"/>
                  <a:pt x="396" y="0"/>
                  <a:pt x="3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4929614" y="1878317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0" y="1"/>
                </a:moveTo>
                <a:cubicBezTo>
                  <a:pt x="390" y="1"/>
                  <a:pt x="142" y="152"/>
                  <a:pt x="92" y="389"/>
                </a:cubicBezTo>
                <a:cubicBezTo>
                  <a:pt x="0" y="632"/>
                  <a:pt x="31" y="875"/>
                  <a:pt x="122" y="1088"/>
                </a:cubicBezTo>
                <a:cubicBezTo>
                  <a:pt x="92" y="784"/>
                  <a:pt x="122" y="389"/>
                  <a:pt x="396" y="237"/>
                </a:cubicBezTo>
                <a:cubicBezTo>
                  <a:pt x="470" y="196"/>
                  <a:pt x="538" y="178"/>
                  <a:pt x="597" y="178"/>
                </a:cubicBezTo>
                <a:cubicBezTo>
                  <a:pt x="808" y="178"/>
                  <a:pt x="916" y="402"/>
                  <a:pt x="821" y="662"/>
                </a:cubicBezTo>
                <a:cubicBezTo>
                  <a:pt x="730" y="845"/>
                  <a:pt x="578" y="1057"/>
                  <a:pt x="456" y="1240"/>
                </a:cubicBezTo>
                <a:cubicBezTo>
                  <a:pt x="730" y="1027"/>
                  <a:pt x="1064" y="723"/>
                  <a:pt x="1034" y="328"/>
                </a:cubicBezTo>
                <a:cubicBezTo>
                  <a:pt x="980" y="98"/>
                  <a:pt x="805" y="1"/>
                  <a:pt x="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23144" y="2055318"/>
            <a:ext cx="128879" cy="118880"/>
          </a:xfrm>
          <a:custGeom>
            <a:avLst/>
            <a:gdLst/>
            <a:ahLst/>
            <a:cxnLst/>
            <a:rect l="l" t="t" r="r" b="b"/>
            <a:pathLst>
              <a:path w="4743" h="4375" extrusionOk="0">
                <a:moveTo>
                  <a:pt x="2386" y="1"/>
                </a:moveTo>
                <a:cubicBezTo>
                  <a:pt x="2242" y="1"/>
                  <a:pt x="2094" y="15"/>
                  <a:pt x="1946" y="45"/>
                </a:cubicBezTo>
                <a:cubicBezTo>
                  <a:pt x="760" y="258"/>
                  <a:pt x="0" y="1413"/>
                  <a:pt x="213" y="2598"/>
                </a:cubicBezTo>
                <a:cubicBezTo>
                  <a:pt x="427" y="3639"/>
                  <a:pt x="1319" y="4375"/>
                  <a:pt x="2356" y="4375"/>
                </a:cubicBezTo>
                <a:cubicBezTo>
                  <a:pt x="2501" y="4375"/>
                  <a:pt x="2648" y="4360"/>
                  <a:pt x="2797" y="4331"/>
                </a:cubicBezTo>
                <a:cubicBezTo>
                  <a:pt x="3982" y="4118"/>
                  <a:pt x="4742" y="2963"/>
                  <a:pt x="4529" y="1778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6026432" y="2055482"/>
            <a:ext cx="117331" cy="118717"/>
          </a:xfrm>
          <a:custGeom>
            <a:avLst/>
            <a:gdLst/>
            <a:ahLst/>
            <a:cxnLst/>
            <a:rect l="l" t="t" r="r" b="b"/>
            <a:pathLst>
              <a:path w="4318" h="4369" extrusionOk="0">
                <a:moveTo>
                  <a:pt x="1965" y="1"/>
                </a:moveTo>
                <a:cubicBezTo>
                  <a:pt x="1809" y="1"/>
                  <a:pt x="1645" y="50"/>
                  <a:pt x="1521" y="100"/>
                </a:cubicBezTo>
                <a:cubicBezTo>
                  <a:pt x="1399" y="161"/>
                  <a:pt x="1278" y="221"/>
                  <a:pt x="1095" y="313"/>
                </a:cubicBezTo>
                <a:cubicBezTo>
                  <a:pt x="852" y="465"/>
                  <a:pt x="609" y="708"/>
                  <a:pt x="457" y="920"/>
                </a:cubicBezTo>
                <a:cubicBezTo>
                  <a:pt x="123" y="1407"/>
                  <a:pt x="1" y="2015"/>
                  <a:pt x="92" y="2592"/>
                </a:cubicBezTo>
                <a:cubicBezTo>
                  <a:pt x="306" y="3633"/>
                  <a:pt x="1198" y="4369"/>
                  <a:pt x="2235" y="4369"/>
                </a:cubicBezTo>
                <a:cubicBezTo>
                  <a:pt x="2380" y="4369"/>
                  <a:pt x="2527" y="4354"/>
                  <a:pt x="2676" y="4325"/>
                </a:cubicBezTo>
                <a:cubicBezTo>
                  <a:pt x="3557" y="4173"/>
                  <a:pt x="4135" y="3504"/>
                  <a:pt x="4317" y="2896"/>
                </a:cubicBezTo>
                <a:lnTo>
                  <a:pt x="4317" y="2866"/>
                </a:lnTo>
                <a:cubicBezTo>
                  <a:pt x="4044" y="3352"/>
                  <a:pt x="3557" y="3595"/>
                  <a:pt x="2980" y="3626"/>
                </a:cubicBezTo>
                <a:cubicBezTo>
                  <a:pt x="2936" y="3630"/>
                  <a:pt x="2892" y="3631"/>
                  <a:pt x="2849" y="3631"/>
                </a:cubicBezTo>
                <a:cubicBezTo>
                  <a:pt x="1875" y="3631"/>
                  <a:pt x="1095" y="2672"/>
                  <a:pt x="1095" y="1741"/>
                </a:cubicBezTo>
                <a:cubicBezTo>
                  <a:pt x="1065" y="1376"/>
                  <a:pt x="1186" y="1012"/>
                  <a:pt x="1369" y="708"/>
                </a:cubicBezTo>
                <a:cubicBezTo>
                  <a:pt x="1551" y="404"/>
                  <a:pt x="1794" y="252"/>
                  <a:pt x="2068" y="9"/>
                </a:cubicBezTo>
                <a:cubicBezTo>
                  <a:pt x="2034" y="3"/>
                  <a:pt x="2000" y="1"/>
                  <a:pt x="196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093331" y="206053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5" y="0"/>
                </a:moveTo>
                <a:cubicBezTo>
                  <a:pt x="375" y="0"/>
                  <a:pt x="355" y="2"/>
                  <a:pt x="335" y="5"/>
                </a:cubicBezTo>
                <a:cubicBezTo>
                  <a:pt x="123" y="35"/>
                  <a:pt x="1" y="218"/>
                  <a:pt x="123" y="400"/>
                </a:cubicBezTo>
                <a:cubicBezTo>
                  <a:pt x="183" y="461"/>
                  <a:pt x="244" y="522"/>
                  <a:pt x="305" y="552"/>
                </a:cubicBezTo>
                <a:cubicBezTo>
                  <a:pt x="548" y="704"/>
                  <a:pt x="852" y="795"/>
                  <a:pt x="1004" y="1038"/>
                </a:cubicBezTo>
                <a:cubicBezTo>
                  <a:pt x="1065" y="1069"/>
                  <a:pt x="1095" y="1130"/>
                  <a:pt x="1126" y="1160"/>
                </a:cubicBezTo>
                <a:cubicBezTo>
                  <a:pt x="1170" y="1204"/>
                  <a:pt x="1215" y="1233"/>
                  <a:pt x="1259" y="1233"/>
                </a:cubicBezTo>
                <a:cubicBezTo>
                  <a:pt x="1275" y="1233"/>
                  <a:pt x="1292" y="1229"/>
                  <a:pt x="1308" y="1221"/>
                </a:cubicBezTo>
                <a:cubicBezTo>
                  <a:pt x="1399" y="1190"/>
                  <a:pt x="1430" y="1069"/>
                  <a:pt x="1430" y="947"/>
                </a:cubicBezTo>
                <a:cubicBezTo>
                  <a:pt x="1399" y="826"/>
                  <a:pt x="1308" y="704"/>
                  <a:pt x="1247" y="582"/>
                </a:cubicBezTo>
                <a:cubicBezTo>
                  <a:pt x="1126" y="431"/>
                  <a:pt x="1004" y="309"/>
                  <a:pt x="852" y="187"/>
                </a:cubicBezTo>
                <a:cubicBezTo>
                  <a:pt x="743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6128845" y="2096675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8" y="102"/>
                  <a:pt x="31" y="155"/>
                  <a:pt x="31" y="195"/>
                </a:cubicBezTo>
                <a:cubicBezTo>
                  <a:pt x="1" y="316"/>
                  <a:pt x="31" y="438"/>
                  <a:pt x="92" y="499"/>
                </a:cubicBezTo>
                <a:cubicBezTo>
                  <a:pt x="133" y="526"/>
                  <a:pt x="186" y="541"/>
                  <a:pt x="238" y="541"/>
                </a:cubicBezTo>
                <a:cubicBezTo>
                  <a:pt x="302" y="541"/>
                  <a:pt x="363" y="519"/>
                  <a:pt x="396" y="468"/>
                </a:cubicBezTo>
                <a:cubicBezTo>
                  <a:pt x="427" y="438"/>
                  <a:pt x="427" y="377"/>
                  <a:pt x="427" y="347"/>
                </a:cubicBezTo>
                <a:cubicBezTo>
                  <a:pt x="457" y="225"/>
                  <a:pt x="427" y="104"/>
                  <a:pt x="366" y="43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6048741" y="2023499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728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1" y="304"/>
                  <a:pt x="305" y="1064"/>
                  <a:pt x="761" y="1277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2" y="251"/>
                  <a:pt x="622" y="186"/>
                  <a:pt x="722" y="186"/>
                </a:cubicBezTo>
                <a:cubicBezTo>
                  <a:pt x="853" y="186"/>
                  <a:pt x="982" y="297"/>
                  <a:pt x="1034" y="486"/>
                </a:cubicBezTo>
                <a:cubicBezTo>
                  <a:pt x="1095" y="699"/>
                  <a:pt x="1095" y="942"/>
                  <a:pt x="1125" y="1155"/>
                </a:cubicBezTo>
                <a:cubicBezTo>
                  <a:pt x="1186" y="942"/>
                  <a:pt x="1216" y="699"/>
                  <a:pt x="1186" y="456"/>
                </a:cubicBezTo>
                <a:cubicBezTo>
                  <a:pt x="1161" y="228"/>
                  <a:pt x="967" y="1"/>
                  <a:pt x="7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328726" y="2648576"/>
            <a:ext cx="128879" cy="119233"/>
          </a:xfrm>
          <a:custGeom>
            <a:avLst/>
            <a:gdLst/>
            <a:ahLst/>
            <a:cxnLst/>
            <a:rect l="l" t="t" r="r" b="b"/>
            <a:pathLst>
              <a:path w="4743" h="4388" extrusionOk="0">
                <a:moveTo>
                  <a:pt x="2345" y="0"/>
                </a:moveTo>
                <a:cubicBezTo>
                  <a:pt x="2214" y="0"/>
                  <a:pt x="2080" y="12"/>
                  <a:pt x="1946" y="36"/>
                </a:cubicBezTo>
                <a:cubicBezTo>
                  <a:pt x="761" y="279"/>
                  <a:pt x="1" y="1404"/>
                  <a:pt x="214" y="2620"/>
                </a:cubicBezTo>
                <a:cubicBezTo>
                  <a:pt x="429" y="3671"/>
                  <a:pt x="1338" y="4388"/>
                  <a:pt x="2369" y="4388"/>
                </a:cubicBezTo>
                <a:cubicBezTo>
                  <a:pt x="2500" y="4388"/>
                  <a:pt x="2633" y="4376"/>
                  <a:pt x="2767" y="4352"/>
                </a:cubicBezTo>
                <a:cubicBezTo>
                  <a:pt x="3952" y="4109"/>
                  <a:pt x="4742" y="2984"/>
                  <a:pt x="4530" y="1769"/>
                </a:cubicBezTo>
                <a:cubicBezTo>
                  <a:pt x="4314" y="717"/>
                  <a:pt x="3381" y="0"/>
                  <a:pt x="23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331199" y="2649309"/>
            <a:ext cx="118146" cy="118499"/>
          </a:xfrm>
          <a:custGeom>
            <a:avLst/>
            <a:gdLst/>
            <a:ahLst/>
            <a:cxnLst/>
            <a:rect l="l" t="t" r="r" b="b"/>
            <a:pathLst>
              <a:path w="4348" h="4361" extrusionOk="0">
                <a:moveTo>
                  <a:pt x="1995" y="1"/>
                </a:moveTo>
                <a:cubicBezTo>
                  <a:pt x="1840" y="1"/>
                  <a:pt x="1675" y="51"/>
                  <a:pt x="1551" y="100"/>
                </a:cubicBezTo>
                <a:cubicBezTo>
                  <a:pt x="1399" y="161"/>
                  <a:pt x="1308" y="191"/>
                  <a:pt x="1126" y="313"/>
                </a:cubicBezTo>
                <a:cubicBezTo>
                  <a:pt x="882" y="435"/>
                  <a:pt x="639" y="708"/>
                  <a:pt x="487" y="921"/>
                </a:cubicBezTo>
                <a:cubicBezTo>
                  <a:pt x="153" y="1407"/>
                  <a:pt x="1" y="2015"/>
                  <a:pt x="123" y="2593"/>
                </a:cubicBezTo>
                <a:cubicBezTo>
                  <a:pt x="338" y="3644"/>
                  <a:pt x="1247" y="4361"/>
                  <a:pt x="2278" y="4361"/>
                </a:cubicBezTo>
                <a:cubicBezTo>
                  <a:pt x="2409" y="4361"/>
                  <a:pt x="2542" y="4349"/>
                  <a:pt x="2676" y="4325"/>
                </a:cubicBezTo>
                <a:cubicBezTo>
                  <a:pt x="3588" y="4143"/>
                  <a:pt x="4165" y="3504"/>
                  <a:pt x="4348" y="2866"/>
                </a:cubicBezTo>
                <a:lnTo>
                  <a:pt x="4348" y="2866"/>
                </a:lnTo>
                <a:cubicBezTo>
                  <a:pt x="4044" y="3353"/>
                  <a:pt x="3588" y="3596"/>
                  <a:pt x="3010" y="3626"/>
                </a:cubicBezTo>
                <a:cubicBezTo>
                  <a:pt x="2979" y="3628"/>
                  <a:pt x="2949" y="3629"/>
                  <a:pt x="2918" y="3629"/>
                </a:cubicBezTo>
                <a:cubicBezTo>
                  <a:pt x="1927" y="3629"/>
                  <a:pt x="1125" y="2684"/>
                  <a:pt x="1095" y="1711"/>
                </a:cubicBezTo>
                <a:cubicBezTo>
                  <a:pt x="1095" y="1377"/>
                  <a:pt x="1217" y="1012"/>
                  <a:pt x="1399" y="708"/>
                </a:cubicBezTo>
                <a:cubicBezTo>
                  <a:pt x="1582" y="404"/>
                  <a:pt x="1825" y="222"/>
                  <a:pt x="2098" y="9"/>
                </a:cubicBezTo>
                <a:cubicBezTo>
                  <a:pt x="2065" y="3"/>
                  <a:pt x="2030" y="1"/>
                  <a:pt x="199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6398940" y="2654363"/>
            <a:ext cx="38830" cy="33205"/>
          </a:xfrm>
          <a:custGeom>
            <a:avLst/>
            <a:gdLst/>
            <a:ahLst/>
            <a:cxnLst/>
            <a:rect l="l" t="t" r="r" b="b"/>
            <a:pathLst>
              <a:path w="1429" h="1222" extrusionOk="0">
                <a:moveTo>
                  <a:pt x="394" y="1"/>
                </a:moveTo>
                <a:cubicBezTo>
                  <a:pt x="374" y="1"/>
                  <a:pt x="354" y="2"/>
                  <a:pt x="335" y="5"/>
                </a:cubicBezTo>
                <a:cubicBezTo>
                  <a:pt x="122" y="36"/>
                  <a:pt x="0" y="218"/>
                  <a:pt x="122" y="401"/>
                </a:cubicBezTo>
                <a:cubicBezTo>
                  <a:pt x="152" y="461"/>
                  <a:pt x="244" y="522"/>
                  <a:pt x="304" y="553"/>
                </a:cubicBezTo>
                <a:cubicBezTo>
                  <a:pt x="548" y="704"/>
                  <a:pt x="851" y="796"/>
                  <a:pt x="1003" y="1008"/>
                </a:cubicBezTo>
                <a:cubicBezTo>
                  <a:pt x="1064" y="1069"/>
                  <a:pt x="1095" y="1130"/>
                  <a:pt x="1125" y="1160"/>
                </a:cubicBezTo>
                <a:cubicBezTo>
                  <a:pt x="1186" y="1191"/>
                  <a:pt x="1247" y="1221"/>
                  <a:pt x="1307" y="1221"/>
                </a:cubicBezTo>
                <a:cubicBezTo>
                  <a:pt x="1399" y="1191"/>
                  <a:pt x="1429" y="1039"/>
                  <a:pt x="1399" y="948"/>
                </a:cubicBezTo>
                <a:cubicBezTo>
                  <a:pt x="1399" y="826"/>
                  <a:pt x="1307" y="674"/>
                  <a:pt x="1247" y="583"/>
                </a:cubicBezTo>
                <a:cubicBezTo>
                  <a:pt x="1125" y="431"/>
                  <a:pt x="1003" y="279"/>
                  <a:pt x="851" y="188"/>
                </a:cubicBezTo>
                <a:cubicBezTo>
                  <a:pt x="743" y="106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434454" y="2690177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32" y="0"/>
                </a:moveTo>
                <a:cubicBezTo>
                  <a:pt x="189" y="0"/>
                  <a:pt x="149" y="15"/>
                  <a:pt x="122" y="40"/>
                </a:cubicBezTo>
                <a:lnTo>
                  <a:pt x="122" y="40"/>
                </a:lnTo>
                <a:cubicBezTo>
                  <a:pt x="65" y="70"/>
                  <a:pt x="31" y="138"/>
                  <a:pt x="31" y="207"/>
                </a:cubicBezTo>
                <a:cubicBezTo>
                  <a:pt x="0" y="298"/>
                  <a:pt x="31" y="420"/>
                  <a:pt x="92" y="511"/>
                </a:cubicBezTo>
                <a:cubicBezTo>
                  <a:pt x="133" y="538"/>
                  <a:pt x="186" y="553"/>
                  <a:pt x="238" y="553"/>
                </a:cubicBezTo>
                <a:cubicBezTo>
                  <a:pt x="301" y="553"/>
                  <a:pt x="362" y="531"/>
                  <a:pt x="396" y="481"/>
                </a:cubicBezTo>
                <a:cubicBezTo>
                  <a:pt x="426" y="450"/>
                  <a:pt x="426" y="390"/>
                  <a:pt x="426" y="329"/>
                </a:cubicBezTo>
                <a:cubicBezTo>
                  <a:pt x="456" y="238"/>
                  <a:pt x="426" y="116"/>
                  <a:pt x="365" y="55"/>
                </a:cubicBezTo>
                <a:cubicBezTo>
                  <a:pt x="327" y="17"/>
                  <a:pt x="278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54350" y="2616512"/>
            <a:ext cx="33042" cy="34699"/>
          </a:xfrm>
          <a:custGeom>
            <a:avLst/>
            <a:gdLst/>
            <a:ahLst/>
            <a:cxnLst/>
            <a:rect l="l" t="t" r="r" b="b"/>
            <a:pathLst>
              <a:path w="1216" h="1277" extrusionOk="0">
                <a:moveTo>
                  <a:pt x="727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0" y="335"/>
                  <a:pt x="304" y="1094"/>
                  <a:pt x="760" y="1277"/>
                </a:cubicBezTo>
                <a:cubicBezTo>
                  <a:pt x="547" y="1064"/>
                  <a:pt x="334" y="730"/>
                  <a:pt x="456" y="426"/>
                </a:cubicBezTo>
                <a:cubicBezTo>
                  <a:pt x="522" y="281"/>
                  <a:pt x="622" y="216"/>
                  <a:pt x="721" y="216"/>
                </a:cubicBezTo>
                <a:cubicBezTo>
                  <a:pt x="852" y="216"/>
                  <a:pt x="982" y="327"/>
                  <a:pt x="1033" y="517"/>
                </a:cubicBezTo>
                <a:cubicBezTo>
                  <a:pt x="1094" y="699"/>
                  <a:pt x="1094" y="942"/>
                  <a:pt x="1125" y="1186"/>
                </a:cubicBezTo>
                <a:cubicBezTo>
                  <a:pt x="1185" y="942"/>
                  <a:pt x="1216" y="730"/>
                  <a:pt x="1185" y="456"/>
                </a:cubicBezTo>
                <a:cubicBezTo>
                  <a:pt x="1160" y="229"/>
                  <a:pt x="967" y="1"/>
                  <a:pt x="7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5486297" y="2814572"/>
            <a:ext cx="129694" cy="119260"/>
          </a:xfrm>
          <a:custGeom>
            <a:avLst/>
            <a:gdLst/>
            <a:ahLst/>
            <a:cxnLst/>
            <a:rect l="l" t="t" r="r" b="b"/>
            <a:pathLst>
              <a:path w="4773" h="4389" extrusionOk="0">
                <a:moveTo>
                  <a:pt x="2375" y="1"/>
                </a:moveTo>
                <a:cubicBezTo>
                  <a:pt x="2243" y="1"/>
                  <a:pt x="2110" y="12"/>
                  <a:pt x="1976" y="37"/>
                </a:cubicBezTo>
                <a:cubicBezTo>
                  <a:pt x="790" y="280"/>
                  <a:pt x="0" y="1404"/>
                  <a:pt x="243" y="2620"/>
                </a:cubicBezTo>
                <a:cubicBezTo>
                  <a:pt x="432" y="3672"/>
                  <a:pt x="1362" y="4388"/>
                  <a:pt x="2397" y="4388"/>
                </a:cubicBezTo>
                <a:cubicBezTo>
                  <a:pt x="2529" y="4388"/>
                  <a:pt x="2663" y="4377"/>
                  <a:pt x="2797" y="4353"/>
                </a:cubicBezTo>
                <a:cubicBezTo>
                  <a:pt x="3982" y="4110"/>
                  <a:pt x="4772" y="2985"/>
                  <a:pt x="4529" y="1769"/>
                </a:cubicBezTo>
                <a:cubicBezTo>
                  <a:pt x="4340" y="718"/>
                  <a:pt x="3410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5489585" y="2815333"/>
            <a:ext cx="117304" cy="118499"/>
          </a:xfrm>
          <a:custGeom>
            <a:avLst/>
            <a:gdLst/>
            <a:ahLst/>
            <a:cxnLst/>
            <a:rect l="l" t="t" r="r" b="b"/>
            <a:pathLst>
              <a:path w="4317" h="4361" extrusionOk="0">
                <a:moveTo>
                  <a:pt x="1978" y="0"/>
                </a:moveTo>
                <a:cubicBezTo>
                  <a:pt x="1839" y="0"/>
                  <a:pt x="1669" y="50"/>
                  <a:pt x="1521" y="100"/>
                </a:cubicBezTo>
                <a:cubicBezTo>
                  <a:pt x="1399" y="160"/>
                  <a:pt x="1277" y="191"/>
                  <a:pt x="1095" y="312"/>
                </a:cubicBezTo>
                <a:cubicBezTo>
                  <a:pt x="882" y="434"/>
                  <a:pt x="609" y="708"/>
                  <a:pt x="457" y="920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11" y="3644"/>
                  <a:pt x="1241" y="4360"/>
                  <a:pt x="2276" y="4360"/>
                </a:cubicBezTo>
                <a:cubicBezTo>
                  <a:pt x="2408" y="4360"/>
                  <a:pt x="2542" y="4349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79" y="3627"/>
                  <a:pt x="2948" y="3628"/>
                  <a:pt x="2918" y="3628"/>
                </a:cubicBezTo>
                <a:cubicBezTo>
                  <a:pt x="1925" y="3628"/>
                  <a:pt x="1095" y="2684"/>
                  <a:pt x="1095" y="171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0"/>
                  <a:pt x="1978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556484" y="2820360"/>
            <a:ext cx="39672" cy="33205"/>
          </a:xfrm>
          <a:custGeom>
            <a:avLst/>
            <a:gdLst/>
            <a:ahLst/>
            <a:cxnLst/>
            <a:rect l="l" t="t" r="r" b="b"/>
            <a:pathLst>
              <a:path w="1460" h="1222" extrusionOk="0">
                <a:moveTo>
                  <a:pt x="408" y="0"/>
                </a:moveTo>
                <a:cubicBezTo>
                  <a:pt x="384" y="0"/>
                  <a:pt x="359" y="2"/>
                  <a:pt x="335" y="6"/>
                </a:cubicBezTo>
                <a:cubicBezTo>
                  <a:pt x="153" y="6"/>
                  <a:pt x="1" y="219"/>
                  <a:pt x="122" y="371"/>
                </a:cubicBezTo>
                <a:lnTo>
                  <a:pt x="122" y="401"/>
                </a:lnTo>
                <a:cubicBezTo>
                  <a:pt x="183" y="462"/>
                  <a:pt x="244" y="523"/>
                  <a:pt x="335" y="553"/>
                </a:cubicBezTo>
                <a:cubicBezTo>
                  <a:pt x="578" y="705"/>
                  <a:pt x="852" y="796"/>
                  <a:pt x="1034" y="1009"/>
                </a:cubicBezTo>
                <a:cubicBezTo>
                  <a:pt x="1065" y="1070"/>
                  <a:pt x="1095" y="1100"/>
                  <a:pt x="1156" y="1161"/>
                </a:cubicBezTo>
                <a:cubicBezTo>
                  <a:pt x="1186" y="1191"/>
                  <a:pt x="1247" y="1222"/>
                  <a:pt x="1308" y="1222"/>
                </a:cubicBezTo>
                <a:cubicBezTo>
                  <a:pt x="1429" y="1191"/>
                  <a:pt x="1460" y="1039"/>
                  <a:pt x="1429" y="948"/>
                </a:cubicBezTo>
                <a:cubicBezTo>
                  <a:pt x="1399" y="796"/>
                  <a:pt x="1338" y="675"/>
                  <a:pt x="1247" y="583"/>
                </a:cubicBezTo>
                <a:cubicBezTo>
                  <a:pt x="1156" y="431"/>
                  <a:pt x="1034" y="279"/>
                  <a:pt x="882" y="188"/>
                </a:cubicBezTo>
                <a:cubicBezTo>
                  <a:pt x="750" y="83"/>
                  <a:pt x="57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5591998" y="2856174"/>
            <a:ext cx="12418" cy="14945"/>
          </a:xfrm>
          <a:custGeom>
            <a:avLst/>
            <a:gdLst/>
            <a:ahLst/>
            <a:cxnLst/>
            <a:rect l="l" t="t" r="r" b="b"/>
            <a:pathLst>
              <a:path w="457" h="550" extrusionOk="0">
                <a:moveTo>
                  <a:pt x="255" y="1"/>
                </a:moveTo>
                <a:cubicBezTo>
                  <a:pt x="193" y="1"/>
                  <a:pt x="127" y="33"/>
                  <a:pt x="92" y="86"/>
                </a:cubicBezTo>
                <a:lnTo>
                  <a:pt x="94" y="85"/>
                </a:lnTo>
                <a:lnTo>
                  <a:pt x="94" y="85"/>
                </a:lnTo>
                <a:cubicBezTo>
                  <a:pt x="68" y="119"/>
                  <a:pt x="46" y="163"/>
                  <a:pt x="31" y="208"/>
                </a:cubicBezTo>
                <a:cubicBezTo>
                  <a:pt x="1" y="299"/>
                  <a:pt x="31" y="420"/>
                  <a:pt x="122" y="481"/>
                </a:cubicBezTo>
                <a:cubicBezTo>
                  <a:pt x="168" y="527"/>
                  <a:pt x="221" y="550"/>
                  <a:pt x="271" y="550"/>
                </a:cubicBezTo>
                <a:cubicBezTo>
                  <a:pt x="320" y="550"/>
                  <a:pt x="366" y="527"/>
                  <a:pt x="396" y="481"/>
                </a:cubicBezTo>
                <a:cubicBezTo>
                  <a:pt x="426" y="451"/>
                  <a:pt x="457" y="390"/>
                  <a:pt x="457" y="329"/>
                </a:cubicBezTo>
                <a:cubicBezTo>
                  <a:pt x="457" y="238"/>
                  <a:pt x="457" y="116"/>
                  <a:pt x="366" y="56"/>
                </a:cubicBezTo>
                <a:cubicBezTo>
                  <a:pt x="340" y="17"/>
                  <a:pt x="299" y="1"/>
                  <a:pt x="2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5512709" y="2782536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305" y="1094"/>
                  <a:pt x="761" y="1276"/>
                </a:cubicBezTo>
                <a:cubicBezTo>
                  <a:pt x="518" y="1033"/>
                  <a:pt x="335" y="729"/>
                  <a:pt x="457" y="425"/>
                </a:cubicBezTo>
                <a:cubicBezTo>
                  <a:pt x="512" y="273"/>
                  <a:pt x="618" y="203"/>
                  <a:pt x="722" y="203"/>
                </a:cubicBezTo>
                <a:cubicBezTo>
                  <a:pt x="847" y="203"/>
                  <a:pt x="971" y="304"/>
                  <a:pt x="1004" y="486"/>
                </a:cubicBezTo>
                <a:cubicBezTo>
                  <a:pt x="1095" y="699"/>
                  <a:pt x="1095" y="942"/>
                  <a:pt x="1125" y="118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4918039" y="3322807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498" y="1"/>
                </a:moveTo>
                <a:cubicBezTo>
                  <a:pt x="1698" y="1"/>
                  <a:pt x="934" y="440"/>
                  <a:pt x="548" y="1211"/>
                </a:cubicBezTo>
                <a:cubicBezTo>
                  <a:pt x="1" y="2305"/>
                  <a:pt x="457" y="3612"/>
                  <a:pt x="1551" y="4160"/>
                </a:cubicBezTo>
                <a:cubicBezTo>
                  <a:pt x="1859" y="4318"/>
                  <a:pt x="2189" y="4392"/>
                  <a:pt x="2516" y="4392"/>
                </a:cubicBezTo>
                <a:cubicBezTo>
                  <a:pt x="3320" y="4392"/>
                  <a:pt x="4102" y="3943"/>
                  <a:pt x="4469" y="3187"/>
                </a:cubicBezTo>
                <a:cubicBezTo>
                  <a:pt x="5016" y="2093"/>
                  <a:pt x="4591" y="786"/>
                  <a:pt x="3496" y="239"/>
                </a:cubicBezTo>
                <a:cubicBezTo>
                  <a:pt x="3174" y="77"/>
                  <a:pt x="2833" y="1"/>
                  <a:pt x="24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4918881" y="3322834"/>
            <a:ext cx="100783" cy="119287"/>
          </a:xfrm>
          <a:custGeom>
            <a:avLst/>
            <a:gdLst/>
            <a:ahLst/>
            <a:cxnLst/>
            <a:rect l="l" t="t" r="r" b="b"/>
            <a:pathLst>
              <a:path w="3709" h="4390" extrusionOk="0">
                <a:moveTo>
                  <a:pt x="2460" y="0"/>
                </a:moveTo>
                <a:cubicBezTo>
                  <a:pt x="2238" y="0"/>
                  <a:pt x="1999" y="50"/>
                  <a:pt x="1824" y="116"/>
                </a:cubicBezTo>
                <a:cubicBezTo>
                  <a:pt x="1247" y="268"/>
                  <a:pt x="791" y="694"/>
                  <a:pt x="517" y="1210"/>
                </a:cubicBezTo>
                <a:cubicBezTo>
                  <a:pt x="0" y="2304"/>
                  <a:pt x="426" y="3611"/>
                  <a:pt x="1520" y="4159"/>
                </a:cubicBezTo>
                <a:cubicBezTo>
                  <a:pt x="1842" y="4319"/>
                  <a:pt x="2174" y="4390"/>
                  <a:pt x="2491" y="4390"/>
                </a:cubicBezTo>
                <a:cubicBezTo>
                  <a:pt x="2953" y="4390"/>
                  <a:pt x="3384" y="4241"/>
                  <a:pt x="3709" y="4007"/>
                </a:cubicBezTo>
                <a:lnTo>
                  <a:pt x="3709" y="4007"/>
                </a:lnTo>
                <a:cubicBezTo>
                  <a:pt x="3521" y="4084"/>
                  <a:pt x="3329" y="4121"/>
                  <a:pt x="3139" y="4121"/>
                </a:cubicBezTo>
                <a:cubicBezTo>
                  <a:pt x="2806" y="4121"/>
                  <a:pt x="2479" y="4007"/>
                  <a:pt x="2189" y="3794"/>
                </a:cubicBezTo>
                <a:cubicBezTo>
                  <a:pt x="1338" y="3247"/>
                  <a:pt x="1247" y="1909"/>
                  <a:pt x="1824" y="1119"/>
                </a:cubicBezTo>
                <a:cubicBezTo>
                  <a:pt x="2037" y="845"/>
                  <a:pt x="2341" y="633"/>
                  <a:pt x="2645" y="481"/>
                </a:cubicBezTo>
                <a:cubicBezTo>
                  <a:pt x="3009" y="359"/>
                  <a:pt x="3313" y="390"/>
                  <a:pt x="3648" y="359"/>
                </a:cubicBezTo>
                <a:cubicBezTo>
                  <a:pt x="3526" y="238"/>
                  <a:pt x="3313" y="146"/>
                  <a:pt x="3161" y="116"/>
                </a:cubicBezTo>
                <a:cubicBezTo>
                  <a:pt x="3040" y="55"/>
                  <a:pt x="2888" y="25"/>
                  <a:pt x="2706" y="25"/>
                </a:cubicBezTo>
                <a:cubicBezTo>
                  <a:pt x="2629" y="8"/>
                  <a:pt x="2546" y="0"/>
                  <a:pt x="2460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019637" y="3347996"/>
            <a:ext cx="21493" cy="43422"/>
          </a:xfrm>
          <a:custGeom>
            <a:avLst/>
            <a:gdLst/>
            <a:ahLst/>
            <a:cxnLst/>
            <a:rect l="l" t="t" r="r" b="b"/>
            <a:pathLst>
              <a:path w="791" h="1598" extrusionOk="0">
                <a:moveTo>
                  <a:pt x="260" y="0"/>
                </a:moveTo>
                <a:cubicBezTo>
                  <a:pt x="132" y="0"/>
                  <a:pt x="22" y="74"/>
                  <a:pt x="1" y="223"/>
                </a:cubicBezTo>
                <a:cubicBezTo>
                  <a:pt x="1" y="315"/>
                  <a:pt x="31" y="375"/>
                  <a:pt x="61" y="467"/>
                </a:cubicBezTo>
                <a:cubicBezTo>
                  <a:pt x="183" y="710"/>
                  <a:pt x="335" y="983"/>
                  <a:pt x="335" y="1257"/>
                </a:cubicBezTo>
                <a:cubicBezTo>
                  <a:pt x="335" y="1318"/>
                  <a:pt x="335" y="1378"/>
                  <a:pt x="335" y="1439"/>
                </a:cubicBezTo>
                <a:cubicBezTo>
                  <a:pt x="365" y="1500"/>
                  <a:pt x="396" y="1561"/>
                  <a:pt x="456" y="1591"/>
                </a:cubicBezTo>
                <a:cubicBezTo>
                  <a:pt x="469" y="1595"/>
                  <a:pt x="481" y="1597"/>
                  <a:pt x="493" y="1597"/>
                </a:cubicBezTo>
                <a:cubicBezTo>
                  <a:pt x="572" y="1597"/>
                  <a:pt x="647" y="1518"/>
                  <a:pt x="700" y="1439"/>
                </a:cubicBezTo>
                <a:cubicBezTo>
                  <a:pt x="760" y="1318"/>
                  <a:pt x="791" y="1166"/>
                  <a:pt x="791" y="1044"/>
                </a:cubicBezTo>
                <a:cubicBezTo>
                  <a:pt x="791" y="862"/>
                  <a:pt x="791" y="679"/>
                  <a:pt x="730" y="497"/>
                </a:cubicBezTo>
                <a:cubicBezTo>
                  <a:pt x="669" y="345"/>
                  <a:pt x="578" y="132"/>
                  <a:pt x="426" y="41"/>
                </a:cubicBezTo>
                <a:cubicBezTo>
                  <a:pt x="371" y="14"/>
                  <a:pt x="314" y="0"/>
                  <a:pt x="2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5023767" y="3396010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282" y="1"/>
                </a:moveTo>
                <a:cubicBezTo>
                  <a:pt x="269" y="1"/>
                  <a:pt x="256" y="3"/>
                  <a:pt x="244" y="7"/>
                </a:cubicBezTo>
                <a:lnTo>
                  <a:pt x="269" y="13"/>
                </a:lnTo>
                <a:lnTo>
                  <a:pt x="269" y="13"/>
                </a:lnTo>
                <a:cubicBezTo>
                  <a:pt x="216" y="21"/>
                  <a:pt x="158" y="49"/>
                  <a:pt x="122" y="67"/>
                </a:cubicBezTo>
                <a:cubicBezTo>
                  <a:pt x="61" y="159"/>
                  <a:pt x="1" y="250"/>
                  <a:pt x="31" y="371"/>
                </a:cubicBezTo>
                <a:cubicBezTo>
                  <a:pt x="31" y="450"/>
                  <a:pt x="122" y="529"/>
                  <a:pt x="206" y="529"/>
                </a:cubicBezTo>
                <a:cubicBezTo>
                  <a:pt x="219" y="529"/>
                  <a:pt x="231" y="527"/>
                  <a:pt x="244" y="523"/>
                </a:cubicBezTo>
                <a:cubicBezTo>
                  <a:pt x="304" y="523"/>
                  <a:pt x="335" y="463"/>
                  <a:pt x="396" y="432"/>
                </a:cubicBezTo>
                <a:cubicBezTo>
                  <a:pt x="456" y="371"/>
                  <a:pt x="517" y="250"/>
                  <a:pt x="487" y="159"/>
                </a:cubicBezTo>
                <a:cubicBezTo>
                  <a:pt x="461" y="80"/>
                  <a:pt x="366" y="1"/>
                  <a:pt x="2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5003116" y="3296422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1"/>
                </a:moveTo>
                <a:cubicBezTo>
                  <a:pt x="390" y="1"/>
                  <a:pt x="142" y="153"/>
                  <a:pt x="92" y="389"/>
                </a:cubicBezTo>
                <a:cubicBezTo>
                  <a:pt x="1" y="632"/>
                  <a:pt x="31" y="906"/>
                  <a:pt x="122" y="1118"/>
                </a:cubicBezTo>
                <a:cubicBezTo>
                  <a:pt x="92" y="784"/>
                  <a:pt x="122" y="419"/>
                  <a:pt x="426" y="237"/>
                </a:cubicBezTo>
                <a:cubicBezTo>
                  <a:pt x="493" y="197"/>
                  <a:pt x="556" y="179"/>
                  <a:pt x="612" y="179"/>
                </a:cubicBezTo>
                <a:cubicBezTo>
                  <a:pt x="808" y="179"/>
                  <a:pt x="916" y="402"/>
                  <a:pt x="821" y="662"/>
                </a:cubicBezTo>
                <a:cubicBezTo>
                  <a:pt x="761" y="845"/>
                  <a:pt x="609" y="1058"/>
                  <a:pt x="487" y="1240"/>
                </a:cubicBezTo>
                <a:cubicBezTo>
                  <a:pt x="761" y="997"/>
                  <a:pt x="1064" y="723"/>
                  <a:pt x="1034" y="328"/>
                </a:cubicBezTo>
                <a:cubicBezTo>
                  <a:pt x="980" y="98"/>
                  <a:pt x="806" y="1"/>
                  <a:pt x="6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4514989" y="2926442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513" y="0"/>
                </a:moveTo>
                <a:cubicBezTo>
                  <a:pt x="1732" y="0"/>
                  <a:pt x="976" y="416"/>
                  <a:pt x="578" y="1148"/>
                </a:cubicBezTo>
                <a:cubicBezTo>
                  <a:pt x="1" y="2211"/>
                  <a:pt x="396" y="3549"/>
                  <a:pt x="1460" y="4126"/>
                </a:cubicBezTo>
                <a:cubicBezTo>
                  <a:pt x="1792" y="4307"/>
                  <a:pt x="2150" y="4392"/>
                  <a:pt x="2504" y="4392"/>
                </a:cubicBezTo>
                <a:cubicBezTo>
                  <a:pt x="3284" y="4392"/>
                  <a:pt x="4041" y="3977"/>
                  <a:pt x="4439" y="3245"/>
                </a:cubicBezTo>
                <a:cubicBezTo>
                  <a:pt x="5016" y="2181"/>
                  <a:pt x="4621" y="844"/>
                  <a:pt x="3557" y="266"/>
                </a:cubicBezTo>
                <a:cubicBezTo>
                  <a:pt x="3225" y="86"/>
                  <a:pt x="2866" y="0"/>
                  <a:pt x="2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4514989" y="2926713"/>
            <a:ext cx="101625" cy="118853"/>
          </a:xfrm>
          <a:custGeom>
            <a:avLst/>
            <a:gdLst/>
            <a:ahLst/>
            <a:cxnLst/>
            <a:rect l="l" t="t" r="r" b="b"/>
            <a:pathLst>
              <a:path w="3740" h="4374" extrusionOk="0">
                <a:moveTo>
                  <a:pt x="2567" y="1"/>
                </a:moveTo>
                <a:cubicBezTo>
                  <a:pt x="2349" y="1"/>
                  <a:pt x="2116" y="29"/>
                  <a:pt x="1916" y="74"/>
                </a:cubicBezTo>
                <a:cubicBezTo>
                  <a:pt x="1338" y="226"/>
                  <a:pt x="882" y="621"/>
                  <a:pt x="578" y="1138"/>
                </a:cubicBezTo>
                <a:cubicBezTo>
                  <a:pt x="1" y="2201"/>
                  <a:pt x="396" y="3539"/>
                  <a:pt x="1460" y="4116"/>
                </a:cubicBezTo>
                <a:cubicBezTo>
                  <a:pt x="1796" y="4297"/>
                  <a:pt x="2149" y="4374"/>
                  <a:pt x="2483" y="4374"/>
                </a:cubicBezTo>
                <a:cubicBezTo>
                  <a:pt x="2934" y="4374"/>
                  <a:pt x="3351" y="4235"/>
                  <a:pt x="3648" y="4025"/>
                </a:cubicBezTo>
                <a:lnTo>
                  <a:pt x="3648" y="4025"/>
                </a:lnTo>
                <a:cubicBezTo>
                  <a:pt x="3473" y="4097"/>
                  <a:pt x="3298" y="4131"/>
                  <a:pt x="3125" y="4131"/>
                </a:cubicBezTo>
                <a:cubicBezTo>
                  <a:pt x="2788" y="4131"/>
                  <a:pt x="2460" y="4003"/>
                  <a:pt x="2159" y="3782"/>
                </a:cubicBezTo>
                <a:cubicBezTo>
                  <a:pt x="1308" y="3174"/>
                  <a:pt x="1277" y="1867"/>
                  <a:pt x="1885" y="1107"/>
                </a:cubicBezTo>
                <a:cubicBezTo>
                  <a:pt x="2098" y="834"/>
                  <a:pt x="2402" y="621"/>
                  <a:pt x="2736" y="499"/>
                </a:cubicBezTo>
                <a:cubicBezTo>
                  <a:pt x="3101" y="378"/>
                  <a:pt x="3405" y="408"/>
                  <a:pt x="3739" y="378"/>
                </a:cubicBezTo>
                <a:cubicBezTo>
                  <a:pt x="3618" y="256"/>
                  <a:pt x="3405" y="195"/>
                  <a:pt x="3253" y="135"/>
                </a:cubicBezTo>
                <a:cubicBezTo>
                  <a:pt x="3132" y="74"/>
                  <a:pt x="3010" y="43"/>
                  <a:pt x="2797" y="13"/>
                </a:cubicBezTo>
                <a:cubicBezTo>
                  <a:pt x="2724" y="5"/>
                  <a:pt x="2646" y="1"/>
                  <a:pt x="2567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4617402" y="2952364"/>
            <a:ext cx="20678" cy="43802"/>
          </a:xfrm>
          <a:custGeom>
            <a:avLst/>
            <a:gdLst/>
            <a:ahLst/>
            <a:cxnLst/>
            <a:rect l="l" t="t" r="r" b="b"/>
            <a:pathLst>
              <a:path w="761" h="1612" extrusionOk="0">
                <a:moveTo>
                  <a:pt x="260" y="1"/>
                </a:moveTo>
                <a:cubicBezTo>
                  <a:pt x="133" y="1"/>
                  <a:pt x="22" y="75"/>
                  <a:pt x="1" y="224"/>
                </a:cubicBezTo>
                <a:cubicBezTo>
                  <a:pt x="1" y="315"/>
                  <a:pt x="31" y="406"/>
                  <a:pt x="62" y="467"/>
                </a:cubicBezTo>
                <a:cubicBezTo>
                  <a:pt x="153" y="741"/>
                  <a:pt x="305" y="984"/>
                  <a:pt x="305" y="1257"/>
                </a:cubicBezTo>
                <a:cubicBezTo>
                  <a:pt x="305" y="1318"/>
                  <a:pt x="305" y="1409"/>
                  <a:pt x="305" y="1470"/>
                </a:cubicBezTo>
                <a:cubicBezTo>
                  <a:pt x="305" y="1531"/>
                  <a:pt x="335" y="1592"/>
                  <a:pt x="396" y="1592"/>
                </a:cubicBezTo>
                <a:cubicBezTo>
                  <a:pt x="417" y="1605"/>
                  <a:pt x="439" y="1611"/>
                  <a:pt x="461" y="1611"/>
                </a:cubicBezTo>
                <a:cubicBezTo>
                  <a:pt x="537" y="1611"/>
                  <a:pt x="616" y="1541"/>
                  <a:pt x="639" y="1470"/>
                </a:cubicBezTo>
                <a:cubicBezTo>
                  <a:pt x="730" y="1349"/>
                  <a:pt x="730" y="1197"/>
                  <a:pt x="761" y="1075"/>
                </a:cubicBezTo>
                <a:cubicBezTo>
                  <a:pt x="761" y="893"/>
                  <a:pt x="761" y="710"/>
                  <a:pt x="700" y="528"/>
                </a:cubicBezTo>
                <a:cubicBezTo>
                  <a:pt x="670" y="376"/>
                  <a:pt x="578" y="133"/>
                  <a:pt x="426" y="42"/>
                </a:cubicBezTo>
                <a:cubicBezTo>
                  <a:pt x="372" y="14"/>
                  <a:pt x="314" y="1"/>
                  <a:pt x="2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619902" y="3000867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336" y="0"/>
                </a:moveTo>
                <a:cubicBezTo>
                  <a:pt x="317" y="0"/>
                  <a:pt x="297" y="5"/>
                  <a:pt x="278" y="17"/>
                </a:cubicBezTo>
                <a:lnTo>
                  <a:pt x="278" y="17"/>
                </a:lnTo>
                <a:cubicBezTo>
                  <a:pt x="277" y="17"/>
                  <a:pt x="276" y="17"/>
                  <a:pt x="275" y="17"/>
                </a:cubicBezTo>
                <a:cubicBezTo>
                  <a:pt x="220" y="17"/>
                  <a:pt x="159" y="43"/>
                  <a:pt x="122" y="80"/>
                </a:cubicBezTo>
                <a:cubicBezTo>
                  <a:pt x="61" y="141"/>
                  <a:pt x="0" y="263"/>
                  <a:pt x="30" y="354"/>
                </a:cubicBezTo>
                <a:cubicBezTo>
                  <a:pt x="30" y="475"/>
                  <a:pt x="152" y="536"/>
                  <a:pt x="243" y="536"/>
                </a:cubicBezTo>
                <a:cubicBezTo>
                  <a:pt x="304" y="506"/>
                  <a:pt x="334" y="475"/>
                  <a:pt x="365" y="445"/>
                </a:cubicBezTo>
                <a:cubicBezTo>
                  <a:pt x="456" y="354"/>
                  <a:pt x="517" y="263"/>
                  <a:pt x="486" y="172"/>
                </a:cubicBezTo>
                <a:cubicBezTo>
                  <a:pt x="486" y="77"/>
                  <a:pt x="412" y="0"/>
                  <a:pt x="3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4602539" y="2900818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0"/>
                </a:moveTo>
                <a:cubicBezTo>
                  <a:pt x="390" y="0"/>
                  <a:pt x="143" y="152"/>
                  <a:pt x="92" y="388"/>
                </a:cubicBezTo>
                <a:cubicBezTo>
                  <a:pt x="1" y="632"/>
                  <a:pt x="1" y="875"/>
                  <a:pt x="92" y="1088"/>
                </a:cubicBezTo>
                <a:cubicBezTo>
                  <a:pt x="92" y="784"/>
                  <a:pt x="122" y="388"/>
                  <a:pt x="426" y="236"/>
                </a:cubicBezTo>
                <a:cubicBezTo>
                  <a:pt x="486" y="207"/>
                  <a:pt x="542" y="193"/>
                  <a:pt x="593" y="193"/>
                </a:cubicBezTo>
                <a:cubicBezTo>
                  <a:pt x="800" y="193"/>
                  <a:pt x="913" y="418"/>
                  <a:pt x="791" y="662"/>
                </a:cubicBezTo>
                <a:cubicBezTo>
                  <a:pt x="730" y="875"/>
                  <a:pt x="578" y="1057"/>
                  <a:pt x="457" y="1239"/>
                </a:cubicBezTo>
                <a:cubicBezTo>
                  <a:pt x="730" y="1027"/>
                  <a:pt x="1065" y="753"/>
                  <a:pt x="1034" y="328"/>
                </a:cubicBezTo>
                <a:cubicBezTo>
                  <a:pt x="980" y="98"/>
                  <a:pt x="806" y="0"/>
                  <a:pt x="6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5878614" y="2762320"/>
            <a:ext cx="128852" cy="119450"/>
          </a:xfrm>
          <a:custGeom>
            <a:avLst/>
            <a:gdLst/>
            <a:ahLst/>
            <a:cxnLst/>
            <a:rect l="l" t="t" r="r" b="b"/>
            <a:pathLst>
              <a:path w="4742" h="4396" extrusionOk="0">
                <a:moveTo>
                  <a:pt x="2386" y="1"/>
                </a:moveTo>
                <a:cubicBezTo>
                  <a:pt x="2241" y="1"/>
                  <a:pt x="2094" y="15"/>
                  <a:pt x="1945" y="45"/>
                </a:cubicBezTo>
                <a:cubicBezTo>
                  <a:pt x="760" y="257"/>
                  <a:pt x="0" y="1412"/>
                  <a:pt x="213" y="2598"/>
                </a:cubicBezTo>
                <a:cubicBezTo>
                  <a:pt x="429" y="3653"/>
                  <a:pt x="1369" y="4395"/>
                  <a:pt x="2409" y="4395"/>
                </a:cubicBezTo>
                <a:cubicBezTo>
                  <a:pt x="2537" y="4395"/>
                  <a:pt x="2666" y="4384"/>
                  <a:pt x="2797" y="4361"/>
                </a:cubicBezTo>
                <a:cubicBezTo>
                  <a:pt x="3982" y="4118"/>
                  <a:pt x="4742" y="2963"/>
                  <a:pt x="4529" y="1777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872826" y="2762537"/>
            <a:ext cx="126379" cy="118961"/>
          </a:xfrm>
          <a:custGeom>
            <a:avLst/>
            <a:gdLst/>
            <a:ahLst/>
            <a:cxnLst/>
            <a:rect l="l" t="t" r="r" b="b"/>
            <a:pathLst>
              <a:path w="4651" h="4378" extrusionOk="0">
                <a:moveTo>
                  <a:pt x="2325" y="0"/>
                </a:moveTo>
                <a:cubicBezTo>
                  <a:pt x="2162" y="0"/>
                  <a:pt x="1986" y="75"/>
                  <a:pt x="1854" y="128"/>
                </a:cubicBezTo>
                <a:cubicBezTo>
                  <a:pt x="1733" y="158"/>
                  <a:pt x="1611" y="219"/>
                  <a:pt x="1429" y="310"/>
                </a:cubicBezTo>
                <a:cubicBezTo>
                  <a:pt x="1186" y="462"/>
                  <a:pt x="943" y="705"/>
                  <a:pt x="791" y="948"/>
                </a:cubicBezTo>
                <a:cubicBezTo>
                  <a:pt x="0" y="2043"/>
                  <a:pt x="365" y="3897"/>
                  <a:pt x="2219" y="4353"/>
                </a:cubicBezTo>
                <a:cubicBezTo>
                  <a:pt x="2343" y="4370"/>
                  <a:pt x="2463" y="4378"/>
                  <a:pt x="2579" y="4378"/>
                </a:cubicBezTo>
                <a:cubicBezTo>
                  <a:pt x="3709" y="4378"/>
                  <a:pt x="4430" y="3611"/>
                  <a:pt x="4651" y="2894"/>
                </a:cubicBezTo>
                <a:lnTo>
                  <a:pt x="4651" y="2894"/>
                </a:lnTo>
                <a:cubicBezTo>
                  <a:pt x="4377" y="3380"/>
                  <a:pt x="3891" y="3623"/>
                  <a:pt x="3313" y="3654"/>
                </a:cubicBezTo>
                <a:cubicBezTo>
                  <a:pt x="3283" y="3655"/>
                  <a:pt x="3254" y="3656"/>
                  <a:pt x="3224" y="3656"/>
                </a:cubicBezTo>
                <a:cubicBezTo>
                  <a:pt x="2231" y="3656"/>
                  <a:pt x="1429" y="2683"/>
                  <a:pt x="1429" y="1739"/>
                </a:cubicBezTo>
                <a:cubicBezTo>
                  <a:pt x="1399" y="1374"/>
                  <a:pt x="1520" y="1040"/>
                  <a:pt x="1702" y="736"/>
                </a:cubicBezTo>
                <a:cubicBezTo>
                  <a:pt x="1885" y="401"/>
                  <a:pt x="2128" y="249"/>
                  <a:pt x="2402" y="6"/>
                </a:cubicBezTo>
                <a:cubicBezTo>
                  <a:pt x="2377" y="2"/>
                  <a:pt x="2351" y="0"/>
                  <a:pt x="2325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5948800" y="2767510"/>
            <a:ext cx="38857" cy="33531"/>
          </a:xfrm>
          <a:custGeom>
            <a:avLst/>
            <a:gdLst/>
            <a:ahLst/>
            <a:cxnLst/>
            <a:rect l="l" t="t" r="r" b="b"/>
            <a:pathLst>
              <a:path w="1430" h="1234" extrusionOk="0">
                <a:moveTo>
                  <a:pt x="394" y="1"/>
                </a:moveTo>
                <a:cubicBezTo>
                  <a:pt x="374" y="1"/>
                  <a:pt x="355" y="2"/>
                  <a:pt x="335" y="6"/>
                </a:cubicBezTo>
                <a:cubicBezTo>
                  <a:pt x="153" y="36"/>
                  <a:pt x="1" y="218"/>
                  <a:pt x="122" y="401"/>
                </a:cubicBezTo>
                <a:cubicBezTo>
                  <a:pt x="183" y="492"/>
                  <a:pt x="244" y="522"/>
                  <a:pt x="335" y="583"/>
                </a:cubicBezTo>
                <a:cubicBezTo>
                  <a:pt x="578" y="705"/>
                  <a:pt x="852" y="826"/>
                  <a:pt x="1034" y="1039"/>
                </a:cubicBezTo>
                <a:cubicBezTo>
                  <a:pt x="1065" y="1069"/>
                  <a:pt x="1095" y="1130"/>
                  <a:pt x="1125" y="1191"/>
                </a:cubicBezTo>
                <a:cubicBezTo>
                  <a:pt x="1168" y="1212"/>
                  <a:pt x="1211" y="1234"/>
                  <a:pt x="1254" y="1234"/>
                </a:cubicBezTo>
                <a:cubicBezTo>
                  <a:pt x="1272" y="1234"/>
                  <a:pt x="1290" y="1230"/>
                  <a:pt x="1308" y="1221"/>
                </a:cubicBezTo>
                <a:cubicBezTo>
                  <a:pt x="1399" y="1191"/>
                  <a:pt x="1429" y="1069"/>
                  <a:pt x="1429" y="978"/>
                </a:cubicBezTo>
                <a:cubicBezTo>
                  <a:pt x="1399" y="826"/>
                  <a:pt x="1338" y="705"/>
                  <a:pt x="1247" y="583"/>
                </a:cubicBezTo>
                <a:cubicBezTo>
                  <a:pt x="1156" y="431"/>
                  <a:pt x="1034" y="310"/>
                  <a:pt x="882" y="188"/>
                </a:cubicBezTo>
                <a:cubicBezTo>
                  <a:pt x="746" y="107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5984315" y="2803676"/>
            <a:ext cx="12418" cy="15407"/>
          </a:xfrm>
          <a:custGeom>
            <a:avLst/>
            <a:gdLst/>
            <a:ahLst/>
            <a:cxnLst/>
            <a:rect l="l" t="t" r="r" b="b"/>
            <a:pathLst>
              <a:path w="457" h="567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4" y="69"/>
                </a:lnTo>
                <a:lnTo>
                  <a:pt x="104" y="69"/>
                </a:lnTo>
                <a:cubicBezTo>
                  <a:pt x="59" y="102"/>
                  <a:pt x="31" y="164"/>
                  <a:pt x="31" y="225"/>
                </a:cubicBezTo>
                <a:cubicBezTo>
                  <a:pt x="1" y="316"/>
                  <a:pt x="31" y="438"/>
                  <a:pt x="122" y="498"/>
                </a:cubicBezTo>
                <a:cubicBezTo>
                  <a:pt x="153" y="544"/>
                  <a:pt x="206" y="567"/>
                  <a:pt x="259" y="567"/>
                </a:cubicBezTo>
                <a:cubicBezTo>
                  <a:pt x="312" y="567"/>
                  <a:pt x="365" y="544"/>
                  <a:pt x="396" y="498"/>
                </a:cubicBezTo>
                <a:cubicBezTo>
                  <a:pt x="426" y="438"/>
                  <a:pt x="426" y="407"/>
                  <a:pt x="457" y="346"/>
                </a:cubicBezTo>
                <a:cubicBezTo>
                  <a:pt x="457" y="255"/>
                  <a:pt x="426" y="134"/>
                  <a:pt x="365" y="42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905025" y="2730501"/>
            <a:ext cx="32254" cy="34699"/>
          </a:xfrm>
          <a:custGeom>
            <a:avLst/>
            <a:gdLst/>
            <a:ahLst/>
            <a:cxnLst/>
            <a:rect l="l" t="t" r="r" b="b"/>
            <a:pathLst>
              <a:path w="118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274" y="1064"/>
                  <a:pt x="730" y="1276"/>
                </a:cubicBezTo>
                <a:cubicBezTo>
                  <a:pt x="517" y="1033"/>
                  <a:pt x="305" y="699"/>
                  <a:pt x="426" y="395"/>
                </a:cubicBezTo>
                <a:cubicBezTo>
                  <a:pt x="492" y="250"/>
                  <a:pt x="592" y="185"/>
                  <a:pt x="692" y="185"/>
                </a:cubicBezTo>
                <a:cubicBezTo>
                  <a:pt x="822" y="185"/>
                  <a:pt x="952" y="297"/>
                  <a:pt x="1004" y="486"/>
                </a:cubicBezTo>
                <a:cubicBezTo>
                  <a:pt x="1065" y="699"/>
                  <a:pt x="1095" y="942"/>
                  <a:pt x="1095" y="1185"/>
                </a:cubicBezTo>
                <a:cubicBezTo>
                  <a:pt x="1156" y="942"/>
                  <a:pt x="1186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6581458" y="3322562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7" y="11"/>
                  <a:pt x="1977" y="35"/>
                </a:cubicBezTo>
                <a:cubicBezTo>
                  <a:pt x="791" y="278"/>
                  <a:pt x="1" y="1433"/>
                  <a:pt x="244" y="2618"/>
                </a:cubicBezTo>
                <a:cubicBezTo>
                  <a:pt x="431" y="3659"/>
                  <a:pt x="1343" y="4395"/>
                  <a:pt x="2365" y="4395"/>
                </a:cubicBezTo>
                <a:cubicBezTo>
                  <a:pt x="2508" y="4395"/>
                  <a:pt x="2652" y="4381"/>
                  <a:pt x="2797" y="4351"/>
                </a:cubicBezTo>
                <a:cubicBezTo>
                  <a:pt x="3983" y="4108"/>
                  <a:pt x="4773" y="2983"/>
                  <a:pt x="4530" y="1798"/>
                </a:cubicBezTo>
                <a:cubicBezTo>
                  <a:pt x="4340" y="742"/>
                  <a:pt x="3404" y="0"/>
                  <a:pt x="2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575697" y="3323269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2" y="1"/>
                  <a:pt x="2003" y="50"/>
                  <a:pt x="1854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34"/>
                  <a:pt x="942" y="708"/>
                  <a:pt x="790" y="921"/>
                </a:cubicBezTo>
                <a:cubicBezTo>
                  <a:pt x="0" y="2045"/>
                  <a:pt x="365" y="3869"/>
                  <a:pt x="2219" y="4355"/>
                </a:cubicBezTo>
                <a:cubicBezTo>
                  <a:pt x="2325" y="4367"/>
                  <a:pt x="2427" y="4373"/>
                  <a:pt x="2527" y="4373"/>
                </a:cubicBezTo>
                <a:cubicBezTo>
                  <a:pt x="3687" y="4373"/>
                  <a:pt x="4427" y="3594"/>
                  <a:pt x="4651" y="286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13" y="3628"/>
                  <a:pt x="3282" y="3629"/>
                  <a:pt x="3251" y="3629"/>
                </a:cubicBezTo>
                <a:cubicBezTo>
                  <a:pt x="2258" y="3629"/>
                  <a:pt x="1429" y="2684"/>
                  <a:pt x="1429" y="171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651671" y="3328323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4" y="0"/>
                </a:moveTo>
                <a:cubicBezTo>
                  <a:pt x="374" y="0"/>
                  <a:pt x="354" y="2"/>
                  <a:pt x="335" y="5"/>
                </a:cubicBezTo>
                <a:cubicBezTo>
                  <a:pt x="152" y="36"/>
                  <a:pt x="0" y="218"/>
                  <a:pt x="122" y="400"/>
                </a:cubicBez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39"/>
                </a:cubicBezTo>
                <a:cubicBezTo>
                  <a:pt x="1064" y="1069"/>
                  <a:pt x="1095" y="1130"/>
                  <a:pt x="1156" y="1160"/>
                </a:cubicBezTo>
                <a:cubicBezTo>
                  <a:pt x="1178" y="1205"/>
                  <a:pt x="1216" y="1233"/>
                  <a:pt x="1259" y="1233"/>
                </a:cubicBezTo>
                <a:cubicBezTo>
                  <a:pt x="1275" y="1233"/>
                  <a:pt x="1291" y="1229"/>
                  <a:pt x="1307" y="1221"/>
                </a:cubicBezTo>
                <a:cubicBezTo>
                  <a:pt x="1399" y="1191"/>
                  <a:pt x="1429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8"/>
                </a:cubicBezTo>
                <a:cubicBezTo>
                  <a:pt x="746" y="106"/>
                  <a:pt x="562" y="0"/>
                  <a:pt x="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6687186" y="3364462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32" y="1"/>
                </a:moveTo>
                <a:cubicBezTo>
                  <a:pt x="177" y="1"/>
                  <a:pt x="125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7" y="102"/>
                  <a:pt x="31" y="155"/>
                  <a:pt x="31" y="195"/>
                </a:cubicBezTo>
                <a:cubicBezTo>
                  <a:pt x="0" y="317"/>
                  <a:pt x="31" y="438"/>
                  <a:pt x="122" y="499"/>
                </a:cubicBezTo>
                <a:cubicBezTo>
                  <a:pt x="149" y="526"/>
                  <a:pt x="195" y="541"/>
                  <a:pt x="243" y="541"/>
                </a:cubicBezTo>
                <a:cubicBezTo>
                  <a:pt x="301" y="541"/>
                  <a:pt x="362" y="519"/>
                  <a:pt x="396" y="469"/>
                </a:cubicBezTo>
                <a:cubicBezTo>
                  <a:pt x="426" y="438"/>
                  <a:pt x="456" y="377"/>
                  <a:pt x="456" y="317"/>
                </a:cubicBezTo>
                <a:cubicBezTo>
                  <a:pt x="456" y="225"/>
                  <a:pt x="426" y="104"/>
                  <a:pt x="365" y="43"/>
                </a:cubicBezTo>
                <a:cubicBezTo>
                  <a:pt x="324" y="16"/>
                  <a:pt x="277" y="1"/>
                  <a:pt x="2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6607897" y="3291314"/>
            <a:ext cx="32227" cy="33857"/>
          </a:xfrm>
          <a:custGeom>
            <a:avLst/>
            <a:gdLst/>
            <a:ahLst/>
            <a:cxnLst/>
            <a:rect l="l" t="t" r="r" b="b"/>
            <a:pathLst>
              <a:path w="1186" h="1246" extrusionOk="0">
                <a:moveTo>
                  <a:pt x="697" y="0"/>
                </a:moveTo>
                <a:cubicBezTo>
                  <a:pt x="649" y="0"/>
                  <a:pt x="599" y="9"/>
                  <a:pt x="548" y="30"/>
                </a:cubicBezTo>
                <a:cubicBezTo>
                  <a:pt x="1" y="303"/>
                  <a:pt x="304" y="1063"/>
                  <a:pt x="760" y="1246"/>
                </a:cubicBezTo>
                <a:cubicBezTo>
                  <a:pt x="517" y="1033"/>
                  <a:pt x="335" y="698"/>
                  <a:pt x="456" y="395"/>
                </a:cubicBezTo>
                <a:cubicBezTo>
                  <a:pt x="509" y="250"/>
                  <a:pt x="607" y="185"/>
                  <a:pt x="707" y="185"/>
                </a:cubicBezTo>
                <a:cubicBezTo>
                  <a:pt x="837" y="185"/>
                  <a:pt x="969" y="296"/>
                  <a:pt x="1004" y="486"/>
                </a:cubicBezTo>
                <a:cubicBezTo>
                  <a:pt x="1095" y="698"/>
                  <a:pt x="1095" y="911"/>
                  <a:pt x="1095" y="1154"/>
                </a:cubicBezTo>
                <a:cubicBezTo>
                  <a:pt x="1156" y="942"/>
                  <a:pt x="1186" y="698"/>
                  <a:pt x="1156" y="455"/>
                </a:cubicBezTo>
                <a:cubicBezTo>
                  <a:pt x="1130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224656" y="3508966"/>
            <a:ext cx="129722" cy="118853"/>
          </a:xfrm>
          <a:custGeom>
            <a:avLst/>
            <a:gdLst/>
            <a:ahLst/>
            <a:cxnLst/>
            <a:rect l="l" t="t" r="r" b="b"/>
            <a:pathLst>
              <a:path w="4774" h="4374" extrusionOk="0">
                <a:moveTo>
                  <a:pt x="2408" y="0"/>
                </a:moveTo>
                <a:cubicBezTo>
                  <a:pt x="2266" y="0"/>
                  <a:pt x="2122" y="14"/>
                  <a:pt x="1977" y="44"/>
                </a:cubicBezTo>
                <a:cubicBezTo>
                  <a:pt x="791" y="257"/>
                  <a:pt x="1" y="1412"/>
                  <a:pt x="244" y="2597"/>
                </a:cubicBezTo>
                <a:cubicBezTo>
                  <a:pt x="431" y="3638"/>
                  <a:pt x="1344" y="4374"/>
                  <a:pt x="2366" y="4374"/>
                </a:cubicBezTo>
                <a:cubicBezTo>
                  <a:pt x="2508" y="4374"/>
                  <a:pt x="2652" y="4360"/>
                  <a:pt x="2797" y="4330"/>
                </a:cubicBezTo>
                <a:cubicBezTo>
                  <a:pt x="3983" y="4117"/>
                  <a:pt x="4773" y="2962"/>
                  <a:pt x="4530" y="1777"/>
                </a:cubicBezTo>
                <a:cubicBezTo>
                  <a:pt x="4343" y="736"/>
                  <a:pt x="3430" y="0"/>
                  <a:pt x="2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6218895" y="3509102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3" y="1"/>
                  <a:pt x="2009" y="50"/>
                  <a:pt x="1885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65"/>
                  <a:pt x="973" y="708"/>
                  <a:pt x="790" y="921"/>
                </a:cubicBezTo>
                <a:cubicBezTo>
                  <a:pt x="0" y="2045"/>
                  <a:pt x="395" y="3869"/>
                  <a:pt x="2219" y="4355"/>
                </a:cubicBezTo>
                <a:cubicBezTo>
                  <a:pt x="2327" y="4367"/>
                  <a:pt x="2432" y="4373"/>
                  <a:pt x="2534" y="4373"/>
                </a:cubicBezTo>
                <a:cubicBezTo>
                  <a:pt x="3718" y="4373"/>
                  <a:pt x="4455" y="3596"/>
                  <a:pt x="4651" y="289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00" y="3630"/>
                  <a:pt x="3256" y="3632"/>
                  <a:pt x="3212" y="3632"/>
                </a:cubicBezTo>
                <a:cubicBezTo>
                  <a:pt x="2237" y="3632"/>
                  <a:pt x="1429" y="2673"/>
                  <a:pt x="1429" y="174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295685" y="351415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87" y="0"/>
                </a:moveTo>
                <a:cubicBezTo>
                  <a:pt x="369" y="0"/>
                  <a:pt x="352" y="2"/>
                  <a:pt x="335" y="5"/>
                </a:cubicBezTo>
                <a:cubicBezTo>
                  <a:pt x="123" y="36"/>
                  <a:pt x="1" y="218"/>
                  <a:pt x="123" y="400"/>
                </a:cubicBezTo>
                <a:cubicBezTo>
                  <a:pt x="153" y="492"/>
                  <a:pt x="244" y="522"/>
                  <a:pt x="305" y="583"/>
                </a:cubicBezTo>
                <a:cubicBezTo>
                  <a:pt x="548" y="704"/>
                  <a:pt x="822" y="795"/>
                  <a:pt x="1004" y="1039"/>
                </a:cubicBezTo>
                <a:cubicBezTo>
                  <a:pt x="1034" y="1069"/>
                  <a:pt x="1065" y="1130"/>
                  <a:pt x="1126" y="1160"/>
                </a:cubicBezTo>
                <a:cubicBezTo>
                  <a:pt x="1148" y="1205"/>
                  <a:pt x="1203" y="1233"/>
                  <a:pt x="1254" y="1233"/>
                </a:cubicBezTo>
                <a:cubicBezTo>
                  <a:pt x="1273" y="1233"/>
                  <a:pt x="1292" y="1229"/>
                  <a:pt x="1308" y="1221"/>
                </a:cubicBezTo>
                <a:cubicBezTo>
                  <a:pt x="1399" y="1191"/>
                  <a:pt x="1430" y="1069"/>
                  <a:pt x="1399" y="947"/>
                </a:cubicBezTo>
                <a:cubicBezTo>
                  <a:pt x="1369" y="826"/>
                  <a:pt x="1308" y="704"/>
                  <a:pt x="1217" y="583"/>
                </a:cubicBezTo>
                <a:cubicBezTo>
                  <a:pt x="1126" y="431"/>
                  <a:pt x="1004" y="309"/>
                  <a:pt x="852" y="188"/>
                </a:cubicBezTo>
                <a:cubicBezTo>
                  <a:pt x="743" y="106"/>
                  <a:pt x="538" y="0"/>
                  <a:pt x="3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6331199" y="3550295"/>
            <a:ext cx="11603" cy="14727"/>
          </a:xfrm>
          <a:custGeom>
            <a:avLst/>
            <a:gdLst/>
            <a:ahLst/>
            <a:cxnLst/>
            <a:rect l="l" t="t" r="r" b="b"/>
            <a:pathLst>
              <a:path w="427" h="542" extrusionOk="0">
                <a:moveTo>
                  <a:pt x="217" y="1"/>
                </a:moveTo>
                <a:cubicBezTo>
                  <a:pt x="162" y="1"/>
                  <a:pt x="109" y="23"/>
                  <a:pt x="92" y="73"/>
                </a:cubicBezTo>
                <a:lnTo>
                  <a:pt x="99" y="71"/>
                </a:lnTo>
                <a:lnTo>
                  <a:pt x="99" y="71"/>
                </a:lnTo>
                <a:cubicBezTo>
                  <a:pt x="53" y="103"/>
                  <a:pt x="21" y="155"/>
                  <a:pt x="1" y="195"/>
                </a:cubicBezTo>
                <a:cubicBezTo>
                  <a:pt x="1" y="317"/>
                  <a:pt x="1" y="438"/>
                  <a:pt x="92" y="499"/>
                </a:cubicBezTo>
                <a:cubicBezTo>
                  <a:pt x="133" y="526"/>
                  <a:pt x="180" y="541"/>
                  <a:pt x="228" y="541"/>
                </a:cubicBezTo>
                <a:cubicBezTo>
                  <a:pt x="286" y="541"/>
                  <a:pt x="346" y="519"/>
                  <a:pt x="396" y="469"/>
                </a:cubicBezTo>
                <a:cubicBezTo>
                  <a:pt x="426" y="438"/>
                  <a:pt x="426" y="377"/>
                  <a:pt x="426" y="347"/>
                </a:cubicBezTo>
                <a:cubicBezTo>
                  <a:pt x="426" y="225"/>
                  <a:pt x="426" y="104"/>
                  <a:pt x="335" y="43"/>
                </a:cubicBezTo>
                <a:cubicBezTo>
                  <a:pt x="308" y="16"/>
                  <a:pt x="262" y="1"/>
                  <a:pt x="2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6251094" y="3477147"/>
            <a:ext cx="33069" cy="34672"/>
          </a:xfrm>
          <a:custGeom>
            <a:avLst/>
            <a:gdLst/>
            <a:ahLst/>
            <a:cxnLst/>
            <a:rect l="l" t="t" r="r" b="b"/>
            <a:pathLst>
              <a:path w="1217" h="1276" extrusionOk="0">
                <a:moveTo>
                  <a:pt x="717" y="0"/>
                </a:moveTo>
                <a:cubicBezTo>
                  <a:pt x="671" y="0"/>
                  <a:pt x="624" y="9"/>
                  <a:pt x="578" y="30"/>
                </a:cubicBezTo>
                <a:cubicBezTo>
                  <a:pt x="1" y="303"/>
                  <a:pt x="305" y="1063"/>
                  <a:pt x="760" y="1276"/>
                </a:cubicBezTo>
                <a:cubicBezTo>
                  <a:pt x="548" y="1033"/>
                  <a:pt x="335" y="698"/>
                  <a:pt x="456" y="395"/>
                </a:cubicBezTo>
                <a:cubicBezTo>
                  <a:pt x="522" y="250"/>
                  <a:pt x="622" y="185"/>
                  <a:pt x="722" y="185"/>
                </a:cubicBezTo>
                <a:cubicBezTo>
                  <a:pt x="852" y="185"/>
                  <a:pt x="982" y="296"/>
                  <a:pt x="1034" y="486"/>
                </a:cubicBezTo>
                <a:cubicBezTo>
                  <a:pt x="1095" y="698"/>
                  <a:pt x="1095" y="942"/>
                  <a:pt x="1125" y="1154"/>
                </a:cubicBezTo>
                <a:cubicBezTo>
                  <a:pt x="1156" y="942"/>
                  <a:pt x="1216" y="698"/>
                  <a:pt x="1156" y="455"/>
                </a:cubicBezTo>
                <a:cubicBezTo>
                  <a:pt x="1156" y="228"/>
                  <a:pt x="945" y="0"/>
                  <a:pt x="7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5676260" y="3572821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6" y="11"/>
                  <a:pt x="1976" y="35"/>
                </a:cubicBezTo>
                <a:cubicBezTo>
                  <a:pt x="790" y="278"/>
                  <a:pt x="0" y="1433"/>
                  <a:pt x="243" y="2618"/>
                </a:cubicBezTo>
                <a:cubicBezTo>
                  <a:pt x="430" y="3659"/>
                  <a:pt x="1343" y="4395"/>
                  <a:pt x="2365" y="4395"/>
                </a:cubicBezTo>
                <a:cubicBezTo>
                  <a:pt x="2507" y="4395"/>
                  <a:pt x="2652" y="4381"/>
                  <a:pt x="2797" y="4351"/>
                </a:cubicBezTo>
                <a:cubicBezTo>
                  <a:pt x="3982" y="4108"/>
                  <a:pt x="4772" y="2983"/>
                  <a:pt x="4529" y="1798"/>
                </a:cubicBezTo>
                <a:cubicBezTo>
                  <a:pt x="4340" y="742"/>
                  <a:pt x="3403" y="0"/>
                  <a:pt x="2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5679548" y="3573528"/>
            <a:ext cx="117304" cy="118717"/>
          </a:xfrm>
          <a:custGeom>
            <a:avLst/>
            <a:gdLst/>
            <a:ahLst/>
            <a:cxnLst/>
            <a:rect l="l" t="t" r="r" b="b"/>
            <a:pathLst>
              <a:path w="4317" h="4369" extrusionOk="0">
                <a:moveTo>
                  <a:pt x="1979" y="1"/>
                </a:moveTo>
                <a:cubicBezTo>
                  <a:pt x="1840" y="1"/>
                  <a:pt x="1675" y="50"/>
                  <a:pt x="1551" y="100"/>
                </a:cubicBezTo>
                <a:cubicBezTo>
                  <a:pt x="1399" y="161"/>
                  <a:pt x="1277" y="221"/>
                  <a:pt x="1095" y="313"/>
                </a:cubicBezTo>
                <a:cubicBezTo>
                  <a:pt x="882" y="465"/>
                  <a:pt x="609" y="708"/>
                  <a:pt x="457" y="921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09" y="3633"/>
                  <a:pt x="1222" y="4369"/>
                  <a:pt x="2244" y="4369"/>
                </a:cubicBezTo>
                <a:cubicBezTo>
                  <a:pt x="2386" y="4369"/>
                  <a:pt x="2531" y="4355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66" y="3630"/>
                  <a:pt x="2922" y="3632"/>
                  <a:pt x="2879" y="3632"/>
                </a:cubicBezTo>
                <a:cubicBezTo>
                  <a:pt x="1903" y="3632"/>
                  <a:pt x="1095" y="2672"/>
                  <a:pt x="1095" y="174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1"/>
                  <a:pt x="1979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5746447" y="3578582"/>
            <a:ext cx="39672" cy="33178"/>
          </a:xfrm>
          <a:custGeom>
            <a:avLst/>
            <a:gdLst/>
            <a:ahLst/>
            <a:cxnLst/>
            <a:rect l="l" t="t" r="r" b="b"/>
            <a:pathLst>
              <a:path w="1460" h="1221" extrusionOk="0">
                <a:moveTo>
                  <a:pt x="395" y="0"/>
                </a:moveTo>
                <a:cubicBezTo>
                  <a:pt x="374" y="0"/>
                  <a:pt x="355" y="2"/>
                  <a:pt x="335" y="5"/>
                </a:cubicBezTo>
                <a:cubicBezTo>
                  <a:pt x="153" y="35"/>
                  <a:pt x="1" y="218"/>
                  <a:pt x="153" y="400"/>
                </a:cubicBezTo>
                <a:lnTo>
                  <a:pt x="122" y="400"/>
                </a:ln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08"/>
                </a:cubicBezTo>
                <a:cubicBezTo>
                  <a:pt x="1065" y="1069"/>
                  <a:pt x="1095" y="1130"/>
                  <a:pt x="1156" y="1160"/>
                </a:cubicBezTo>
                <a:cubicBezTo>
                  <a:pt x="1186" y="1221"/>
                  <a:pt x="1247" y="1221"/>
                  <a:pt x="1308" y="1221"/>
                </a:cubicBezTo>
                <a:cubicBezTo>
                  <a:pt x="1429" y="1190"/>
                  <a:pt x="1460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7"/>
                </a:cubicBezTo>
                <a:cubicBezTo>
                  <a:pt x="747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781961" y="3614721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45" y="0"/>
                </a:moveTo>
                <a:cubicBezTo>
                  <a:pt x="187" y="0"/>
                  <a:pt x="125" y="23"/>
                  <a:pt x="92" y="73"/>
                </a:cubicBezTo>
                <a:lnTo>
                  <a:pt x="139" y="58"/>
                </a:lnTo>
                <a:lnTo>
                  <a:pt x="139" y="58"/>
                </a:lnTo>
                <a:cubicBezTo>
                  <a:pt x="94" y="86"/>
                  <a:pt x="54" y="149"/>
                  <a:pt x="31" y="195"/>
                </a:cubicBezTo>
                <a:cubicBezTo>
                  <a:pt x="1" y="316"/>
                  <a:pt x="31" y="408"/>
                  <a:pt x="122" y="499"/>
                </a:cubicBezTo>
                <a:cubicBezTo>
                  <a:pt x="163" y="526"/>
                  <a:pt x="210" y="541"/>
                  <a:pt x="255" y="541"/>
                </a:cubicBezTo>
                <a:cubicBezTo>
                  <a:pt x="311" y="541"/>
                  <a:pt x="362" y="519"/>
                  <a:pt x="396" y="468"/>
                </a:cubicBezTo>
                <a:cubicBezTo>
                  <a:pt x="426" y="438"/>
                  <a:pt x="457" y="377"/>
                  <a:pt x="457" y="316"/>
                </a:cubicBezTo>
                <a:cubicBezTo>
                  <a:pt x="457" y="225"/>
                  <a:pt x="457" y="104"/>
                  <a:pt x="366" y="43"/>
                </a:cubicBezTo>
                <a:cubicBezTo>
                  <a:pt x="338" y="16"/>
                  <a:pt x="292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702672" y="3541546"/>
            <a:ext cx="33069" cy="33884"/>
          </a:xfrm>
          <a:custGeom>
            <a:avLst/>
            <a:gdLst/>
            <a:ahLst/>
            <a:cxnLst/>
            <a:rect l="l" t="t" r="r" b="b"/>
            <a:pathLst>
              <a:path w="1217" h="1247" extrusionOk="0">
                <a:moveTo>
                  <a:pt x="717" y="1"/>
                </a:moveTo>
                <a:cubicBezTo>
                  <a:pt x="671" y="1"/>
                  <a:pt x="624" y="10"/>
                  <a:pt x="578" y="31"/>
                </a:cubicBezTo>
                <a:cubicBezTo>
                  <a:pt x="1" y="304"/>
                  <a:pt x="305" y="1064"/>
                  <a:pt x="761" y="1246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3" y="251"/>
                  <a:pt x="623" y="186"/>
                  <a:pt x="722" y="186"/>
                </a:cubicBezTo>
                <a:cubicBezTo>
                  <a:pt x="853" y="186"/>
                  <a:pt x="983" y="297"/>
                  <a:pt x="1034" y="487"/>
                </a:cubicBezTo>
                <a:cubicBezTo>
                  <a:pt x="1095" y="699"/>
                  <a:pt x="1095" y="912"/>
                  <a:pt x="1125" y="115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56" y="229"/>
                  <a:pt x="945" y="1"/>
                  <a:pt x="7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199682" y="483960"/>
            <a:ext cx="422098" cy="402262"/>
          </a:xfrm>
          <a:custGeom>
            <a:avLst/>
            <a:gdLst/>
            <a:ahLst/>
            <a:cxnLst/>
            <a:rect l="l" t="t" r="r" b="b"/>
            <a:pathLst>
              <a:path w="15534" h="14804" extrusionOk="0">
                <a:moveTo>
                  <a:pt x="7813" y="1"/>
                </a:moveTo>
                <a:lnTo>
                  <a:pt x="5381" y="4864"/>
                </a:lnTo>
                <a:lnTo>
                  <a:pt x="1" y="5594"/>
                </a:lnTo>
                <a:lnTo>
                  <a:pt x="3861" y="9393"/>
                </a:lnTo>
                <a:lnTo>
                  <a:pt x="2919" y="14743"/>
                </a:lnTo>
                <a:lnTo>
                  <a:pt x="7721" y="12250"/>
                </a:lnTo>
                <a:lnTo>
                  <a:pt x="12493" y="14803"/>
                </a:lnTo>
                <a:lnTo>
                  <a:pt x="12493" y="14803"/>
                </a:lnTo>
                <a:lnTo>
                  <a:pt x="11612" y="9454"/>
                </a:lnTo>
                <a:lnTo>
                  <a:pt x="15533" y="5715"/>
                </a:lnTo>
                <a:lnTo>
                  <a:pt x="10153" y="4894"/>
                </a:lnTo>
                <a:lnTo>
                  <a:pt x="78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2636826" y="2639772"/>
            <a:ext cx="2740944" cy="2523075"/>
          </a:xfrm>
          <a:custGeom>
            <a:avLst/>
            <a:gdLst/>
            <a:ahLst/>
            <a:cxnLst/>
            <a:rect l="l" t="t" r="r" b="b"/>
            <a:pathLst>
              <a:path w="100872" h="92854" extrusionOk="0">
                <a:moveTo>
                  <a:pt x="50343" y="1"/>
                </a:moveTo>
                <a:cubicBezTo>
                  <a:pt x="48370" y="1"/>
                  <a:pt x="46323" y="295"/>
                  <a:pt x="44287" y="390"/>
                </a:cubicBezTo>
                <a:cubicBezTo>
                  <a:pt x="38664" y="664"/>
                  <a:pt x="33011" y="938"/>
                  <a:pt x="27357" y="1211"/>
                </a:cubicBezTo>
                <a:cubicBezTo>
                  <a:pt x="22342" y="1454"/>
                  <a:pt x="17327" y="1697"/>
                  <a:pt x="12311" y="1941"/>
                </a:cubicBezTo>
                <a:cubicBezTo>
                  <a:pt x="10153" y="2032"/>
                  <a:pt x="7965" y="2153"/>
                  <a:pt x="5807" y="2245"/>
                </a:cubicBezTo>
                <a:cubicBezTo>
                  <a:pt x="4682" y="2305"/>
                  <a:pt x="3588" y="2761"/>
                  <a:pt x="2797" y="3582"/>
                </a:cubicBezTo>
                <a:lnTo>
                  <a:pt x="1794" y="4585"/>
                </a:lnTo>
                <a:cubicBezTo>
                  <a:pt x="943" y="5436"/>
                  <a:pt x="457" y="6591"/>
                  <a:pt x="457" y="7777"/>
                </a:cubicBezTo>
                <a:lnTo>
                  <a:pt x="1" y="88264"/>
                </a:lnTo>
                <a:cubicBezTo>
                  <a:pt x="1" y="90787"/>
                  <a:pt x="2007" y="92854"/>
                  <a:pt x="4530" y="92854"/>
                </a:cubicBezTo>
                <a:lnTo>
                  <a:pt x="38300" y="92641"/>
                </a:lnTo>
                <a:cubicBezTo>
                  <a:pt x="38516" y="92641"/>
                  <a:pt x="42478" y="92737"/>
                  <a:pt x="43527" y="92737"/>
                </a:cubicBezTo>
                <a:cubicBezTo>
                  <a:pt x="43658" y="92737"/>
                  <a:pt x="43744" y="92736"/>
                  <a:pt x="43771" y="92732"/>
                </a:cubicBezTo>
                <a:lnTo>
                  <a:pt x="85717" y="86045"/>
                </a:lnTo>
                <a:cubicBezTo>
                  <a:pt x="87905" y="85711"/>
                  <a:pt x="91887" y="83522"/>
                  <a:pt x="91948" y="81334"/>
                </a:cubicBezTo>
                <a:cubicBezTo>
                  <a:pt x="92343" y="70969"/>
                  <a:pt x="98057" y="47716"/>
                  <a:pt x="98057" y="47686"/>
                </a:cubicBezTo>
                <a:cubicBezTo>
                  <a:pt x="98028" y="45357"/>
                  <a:pt x="100871" y="35640"/>
                  <a:pt x="94694" y="35640"/>
                </a:cubicBezTo>
                <a:cubicBezTo>
                  <a:pt x="94582" y="35640"/>
                  <a:pt x="94467" y="35643"/>
                  <a:pt x="94349" y="35649"/>
                </a:cubicBezTo>
                <a:lnTo>
                  <a:pt x="64653" y="35406"/>
                </a:lnTo>
                <a:cubicBezTo>
                  <a:pt x="65261" y="35406"/>
                  <a:pt x="64805" y="23947"/>
                  <a:pt x="64744" y="23126"/>
                </a:cubicBezTo>
                <a:cubicBezTo>
                  <a:pt x="64318" y="17959"/>
                  <a:pt x="63254" y="12792"/>
                  <a:pt x="61096" y="8050"/>
                </a:cubicBezTo>
                <a:cubicBezTo>
                  <a:pt x="60124" y="5922"/>
                  <a:pt x="58908" y="3886"/>
                  <a:pt x="57175" y="2305"/>
                </a:cubicBezTo>
                <a:cubicBezTo>
                  <a:pt x="55122" y="454"/>
                  <a:pt x="52790" y="1"/>
                  <a:pt x="503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5017979" y="3620699"/>
            <a:ext cx="358025" cy="1341452"/>
          </a:xfrm>
          <a:custGeom>
            <a:avLst/>
            <a:gdLst/>
            <a:ahLst/>
            <a:cxnLst/>
            <a:rect l="l" t="t" r="r" b="b"/>
            <a:pathLst>
              <a:path w="13176" h="49368" extrusionOk="0">
                <a:moveTo>
                  <a:pt x="8598" y="0"/>
                </a:moveTo>
                <a:cubicBezTo>
                  <a:pt x="8022" y="0"/>
                  <a:pt x="7341" y="189"/>
                  <a:pt x="6536" y="613"/>
                </a:cubicBezTo>
                <a:cubicBezTo>
                  <a:pt x="3344" y="2315"/>
                  <a:pt x="3709" y="12741"/>
                  <a:pt x="3709" y="12741"/>
                </a:cubicBezTo>
                <a:lnTo>
                  <a:pt x="1" y="49368"/>
                </a:lnTo>
                <a:lnTo>
                  <a:pt x="1" y="49368"/>
                </a:lnTo>
                <a:lnTo>
                  <a:pt x="7387" y="48121"/>
                </a:lnTo>
                <a:lnTo>
                  <a:pt x="11065" y="11920"/>
                </a:lnTo>
                <a:cubicBezTo>
                  <a:pt x="11065" y="11920"/>
                  <a:pt x="13175" y="0"/>
                  <a:pt x="85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3067972" y="3876039"/>
            <a:ext cx="2139997" cy="634342"/>
          </a:xfrm>
          <a:custGeom>
            <a:avLst/>
            <a:gdLst/>
            <a:ahLst/>
            <a:cxnLst/>
            <a:rect l="l" t="t" r="r" b="b"/>
            <a:pathLst>
              <a:path w="78756" h="23345" extrusionOk="0">
                <a:moveTo>
                  <a:pt x="48725" y="0"/>
                </a:moveTo>
                <a:lnTo>
                  <a:pt x="1" y="2645"/>
                </a:lnTo>
                <a:lnTo>
                  <a:pt x="4377" y="17782"/>
                </a:lnTo>
                <a:lnTo>
                  <a:pt x="26688" y="23344"/>
                </a:lnTo>
                <a:lnTo>
                  <a:pt x="74744" y="16262"/>
                </a:lnTo>
                <a:cubicBezTo>
                  <a:pt x="76324" y="16049"/>
                  <a:pt x="77601" y="14894"/>
                  <a:pt x="77996" y="13374"/>
                </a:cubicBezTo>
                <a:cubicBezTo>
                  <a:pt x="78391" y="11764"/>
                  <a:pt x="78756" y="9575"/>
                  <a:pt x="78482" y="7417"/>
                </a:cubicBezTo>
                <a:cubicBezTo>
                  <a:pt x="77935" y="3162"/>
                  <a:pt x="74774" y="2371"/>
                  <a:pt x="74774" y="2371"/>
                </a:cubicBezTo>
                <a:lnTo>
                  <a:pt x="48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120007" y="3965600"/>
            <a:ext cx="2090435" cy="544781"/>
          </a:xfrm>
          <a:custGeom>
            <a:avLst/>
            <a:gdLst/>
            <a:ahLst/>
            <a:cxnLst/>
            <a:rect l="l" t="t" r="r" b="b"/>
            <a:pathLst>
              <a:path w="76932" h="20049" extrusionOk="0">
                <a:moveTo>
                  <a:pt x="73029" y="1"/>
                </a:moveTo>
                <a:cubicBezTo>
                  <a:pt x="72896" y="1"/>
                  <a:pt x="72758" y="6"/>
                  <a:pt x="72616" y="18"/>
                </a:cubicBezTo>
                <a:cubicBezTo>
                  <a:pt x="69059" y="18"/>
                  <a:pt x="65382" y="595"/>
                  <a:pt x="61856" y="869"/>
                </a:cubicBezTo>
                <a:cubicBezTo>
                  <a:pt x="58178" y="1173"/>
                  <a:pt x="54500" y="1477"/>
                  <a:pt x="50852" y="1750"/>
                </a:cubicBezTo>
                <a:cubicBezTo>
                  <a:pt x="43527" y="2328"/>
                  <a:pt x="36202" y="2936"/>
                  <a:pt x="28876" y="3513"/>
                </a:cubicBezTo>
                <a:cubicBezTo>
                  <a:pt x="21977" y="4060"/>
                  <a:pt x="15107" y="4334"/>
                  <a:pt x="8238" y="5063"/>
                </a:cubicBezTo>
                <a:cubicBezTo>
                  <a:pt x="6414" y="5276"/>
                  <a:pt x="4590" y="5458"/>
                  <a:pt x="2766" y="5671"/>
                </a:cubicBezTo>
                <a:cubicBezTo>
                  <a:pt x="2341" y="5702"/>
                  <a:pt x="1307" y="5641"/>
                  <a:pt x="730" y="5854"/>
                </a:cubicBezTo>
                <a:cubicBezTo>
                  <a:pt x="608" y="5914"/>
                  <a:pt x="487" y="5975"/>
                  <a:pt x="426" y="6066"/>
                </a:cubicBezTo>
                <a:cubicBezTo>
                  <a:pt x="0" y="6553"/>
                  <a:pt x="487" y="7373"/>
                  <a:pt x="669" y="7951"/>
                </a:cubicBezTo>
                <a:cubicBezTo>
                  <a:pt x="1095" y="9501"/>
                  <a:pt x="1551" y="11021"/>
                  <a:pt x="2007" y="12571"/>
                </a:cubicBezTo>
                <a:cubicBezTo>
                  <a:pt x="2037" y="12753"/>
                  <a:pt x="2371" y="14455"/>
                  <a:pt x="2554" y="14486"/>
                </a:cubicBezTo>
                <a:cubicBezTo>
                  <a:pt x="2554" y="14486"/>
                  <a:pt x="24864" y="20048"/>
                  <a:pt x="24864" y="20048"/>
                </a:cubicBezTo>
                <a:lnTo>
                  <a:pt x="72920" y="12966"/>
                </a:lnTo>
                <a:cubicBezTo>
                  <a:pt x="74500" y="12753"/>
                  <a:pt x="75777" y="11598"/>
                  <a:pt x="76172" y="10078"/>
                </a:cubicBezTo>
                <a:cubicBezTo>
                  <a:pt x="76567" y="8468"/>
                  <a:pt x="76932" y="6309"/>
                  <a:pt x="76658" y="4121"/>
                </a:cubicBezTo>
                <a:cubicBezTo>
                  <a:pt x="76371" y="1761"/>
                  <a:pt x="75402" y="1"/>
                  <a:pt x="73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756602" y="2647597"/>
            <a:ext cx="1651871" cy="1360609"/>
          </a:xfrm>
          <a:custGeom>
            <a:avLst/>
            <a:gdLst/>
            <a:ahLst/>
            <a:cxnLst/>
            <a:rect l="l" t="t" r="r" b="b"/>
            <a:pathLst>
              <a:path w="60792" h="50073" extrusionOk="0">
                <a:moveTo>
                  <a:pt x="0" y="1835"/>
                </a:moveTo>
                <a:lnTo>
                  <a:pt x="0" y="1865"/>
                </a:lnTo>
                <a:cubicBezTo>
                  <a:pt x="8" y="1865"/>
                  <a:pt x="16" y="1864"/>
                  <a:pt x="24" y="1864"/>
                </a:cubicBezTo>
                <a:lnTo>
                  <a:pt x="24" y="1864"/>
                </a:lnTo>
                <a:lnTo>
                  <a:pt x="0" y="1835"/>
                </a:lnTo>
                <a:close/>
                <a:moveTo>
                  <a:pt x="39236" y="1"/>
                </a:moveTo>
                <a:cubicBezTo>
                  <a:pt x="38710" y="1"/>
                  <a:pt x="38175" y="17"/>
                  <a:pt x="37630" y="42"/>
                </a:cubicBezTo>
                <a:cubicBezTo>
                  <a:pt x="32585" y="285"/>
                  <a:pt x="27539" y="589"/>
                  <a:pt x="22493" y="802"/>
                </a:cubicBezTo>
                <a:cubicBezTo>
                  <a:pt x="17265" y="1045"/>
                  <a:pt x="12007" y="1288"/>
                  <a:pt x="6779" y="1531"/>
                </a:cubicBezTo>
                <a:cubicBezTo>
                  <a:pt x="4537" y="1652"/>
                  <a:pt x="2266" y="1743"/>
                  <a:pt x="24" y="1864"/>
                </a:cubicBezTo>
                <a:lnTo>
                  <a:pt x="24" y="1864"/>
                </a:lnTo>
                <a:lnTo>
                  <a:pt x="6809" y="10042"/>
                </a:lnTo>
                <a:lnTo>
                  <a:pt x="13435" y="50073"/>
                </a:lnTo>
                <a:lnTo>
                  <a:pt x="24894" y="48887"/>
                </a:lnTo>
                <a:cubicBezTo>
                  <a:pt x="32341" y="48127"/>
                  <a:pt x="39819" y="47368"/>
                  <a:pt x="47296" y="46608"/>
                </a:cubicBezTo>
                <a:lnTo>
                  <a:pt x="56324" y="45665"/>
                </a:lnTo>
                <a:cubicBezTo>
                  <a:pt x="57266" y="45574"/>
                  <a:pt x="58239" y="45483"/>
                  <a:pt x="59181" y="45392"/>
                </a:cubicBezTo>
                <a:cubicBezTo>
                  <a:pt x="59394" y="45361"/>
                  <a:pt x="59880" y="45392"/>
                  <a:pt x="60062" y="45301"/>
                </a:cubicBezTo>
                <a:cubicBezTo>
                  <a:pt x="60792" y="44845"/>
                  <a:pt x="60275" y="42504"/>
                  <a:pt x="60214" y="41623"/>
                </a:cubicBezTo>
                <a:cubicBezTo>
                  <a:pt x="60093" y="39404"/>
                  <a:pt x="59485" y="37246"/>
                  <a:pt x="59181" y="35027"/>
                </a:cubicBezTo>
                <a:cubicBezTo>
                  <a:pt x="58816" y="32322"/>
                  <a:pt x="58330" y="29617"/>
                  <a:pt x="57509" y="27002"/>
                </a:cubicBezTo>
                <a:cubicBezTo>
                  <a:pt x="56293" y="23081"/>
                  <a:pt x="54317" y="19343"/>
                  <a:pt x="51247" y="16607"/>
                </a:cubicBezTo>
                <a:cubicBezTo>
                  <a:pt x="50700" y="16151"/>
                  <a:pt x="50123" y="15665"/>
                  <a:pt x="49910" y="14996"/>
                </a:cubicBezTo>
                <a:cubicBezTo>
                  <a:pt x="49697" y="14388"/>
                  <a:pt x="49849" y="13750"/>
                  <a:pt x="49940" y="13142"/>
                </a:cubicBezTo>
                <a:cubicBezTo>
                  <a:pt x="50427" y="9829"/>
                  <a:pt x="49788" y="6273"/>
                  <a:pt x="47782" y="3598"/>
                </a:cubicBezTo>
                <a:cubicBezTo>
                  <a:pt x="45499" y="633"/>
                  <a:pt x="42560" y="1"/>
                  <a:pt x="39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2635196" y="2705638"/>
            <a:ext cx="1339659" cy="2449791"/>
          </a:xfrm>
          <a:custGeom>
            <a:avLst/>
            <a:gdLst/>
            <a:ahLst/>
            <a:cxnLst/>
            <a:rect l="l" t="t" r="r" b="b"/>
            <a:pathLst>
              <a:path w="49302" h="90157" extrusionOk="0">
                <a:moveTo>
                  <a:pt x="4971" y="0"/>
                </a:moveTo>
                <a:cubicBezTo>
                  <a:pt x="4261" y="0"/>
                  <a:pt x="3518" y="163"/>
                  <a:pt x="2766" y="489"/>
                </a:cubicBezTo>
                <a:cubicBezTo>
                  <a:pt x="517" y="1462"/>
                  <a:pt x="0" y="3194"/>
                  <a:pt x="0" y="3194"/>
                </a:cubicBezTo>
                <a:lnTo>
                  <a:pt x="0" y="88089"/>
                </a:lnTo>
                <a:lnTo>
                  <a:pt x="2006" y="90156"/>
                </a:lnTo>
                <a:lnTo>
                  <a:pt x="42098" y="90156"/>
                </a:lnTo>
                <a:lnTo>
                  <a:pt x="48451" y="50064"/>
                </a:lnTo>
                <a:cubicBezTo>
                  <a:pt x="49302" y="44715"/>
                  <a:pt x="48573" y="37693"/>
                  <a:pt x="43162" y="37572"/>
                </a:cubicBezTo>
                <a:lnTo>
                  <a:pt x="17417" y="39244"/>
                </a:lnTo>
                <a:cubicBezTo>
                  <a:pt x="17417" y="39244"/>
                  <a:pt x="16110" y="25596"/>
                  <a:pt x="15624" y="22982"/>
                </a:cubicBezTo>
                <a:lnTo>
                  <a:pt x="15624" y="22952"/>
                </a:lnTo>
                <a:cubicBezTo>
                  <a:pt x="13435" y="10611"/>
                  <a:pt x="10730" y="4805"/>
                  <a:pt x="8754" y="2070"/>
                </a:cubicBezTo>
                <a:cubicBezTo>
                  <a:pt x="7770" y="696"/>
                  <a:pt x="6441" y="0"/>
                  <a:pt x="49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2628593" y="2872341"/>
            <a:ext cx="1086927" cy="2290506"/>
          </a:xfrm>
          <a:custGeom>
            <a:avLst/>
            <a:gdLst/>
            <a:ahLst/>
            <a:cxnLst/>
            <a:rect l="l" t="t" r="r" b="b"/>
            <a:pathLst>
              <a:path w="40001" h="84295" extrusionOk="0">
                <a:moveTo>
                  <a:pt x="3476" y="0"/>
                </a:moveTo>
                <a:cubicBezTo>
                  <a:pt x="2939" y="0"/>
                  <a:pt x="2399" y="120"/>
                  <a:pt x="1885" y="373"/>
                </a:cubicBezTo>
                <a:cubicBezTo>
                  <a:pt x="30" y="1284"/>
                  <a:pt x="0" y="3230"/>
                  <a:pt x="0" y="3230"/>
                </a:cubicBezTo>
                <a:lnTo>
                  <a:pt x="274" y="84264"/>
                </a:lnTo>
                <a:lnTo>
                  <a:pt x="2492" y="84295"/>
                </a:lnTo>
                <a:lnTo>
                  <a:pt x="34165" y="84082"/>
                </a:lnTo>
                <a:lnTo>
                  <a:pt x="39302" y="46817"/>
                </a:lnTo>
                <a:cubicBezTo>
                  <a:pt x="40001" y="41832"/>
                  <a:pt x="37691" y="36148"/>
                  <a:pt x="33283" y="36057"/>
                </a:cubicBezTo>
                <a:lnTo>
                  <a:pt x="14134" y="36756"/>
                </a:lnTo>
                <a:cubicBezTo>
                  <a:pt x="14134" y="36756"/>
                  <a:pt x="13070" y="24051"/>
                  <a:pt x="12675" y="21619"/>
                </a:cubicBezTo>
                <a:cubicBezTo>
                  <a:pt x="10912" y="10130"/>
                  <a:pt x="8693" y="4719"/>
                  <a:pt x="7113" y="2196"/>
                </a:cubicBezTo>
                <a:cubicBezTo>
                  <a:pt x="6256" y="812"/>
                  <a:pt x="4875" y="0"/>
                  <a:pt x="3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3556914" y="3728411"/>
            <a:ext cx="413837" cy="1439409"/>
          </a:xfrm>
          <a:custGeom>
            <a:avLst/>
            <a:gdLst/>
            <a:ahLst/>
            <a:cxnLst/>
            <a:rect l="l" t="t" r="r" b="b"/>
            <a:pathLst>
              <a:path w="15230" h="52973" extrusionOk="0">
                <a:moveTo>
                  <a:pt x="8680" y="1"/>
                </a:moveTo>
                <a:cubicBezTo>
                  <a:pt x="6974" y="1"/>
                  <a:pt x="5226" y="678"/>
                  <a:pt x="3891" y="2120"/>
                </a:cubicBezTo>
                <a:cubicBezTo>
                  <a:pt x="2554" y="3549"/>
                  <a:pt x="2189" y="5646"/>
                  <a:pt x="2007" y="7622"/>
                </a:cubicBezTo>
                <a:cubicBezTo>
                  <a:pt x="1642" y="11300"/>
                  <a:pt x="1825" y="14978"/>
                  <a:pt x="1642" y="18656"/>
                </a:cubicBezTo>
                <a:cubicBezTo>
                  <a:pt x="1521" y="21604"/>
                  <a:pt x="1369" y="24552"/>
                  <a:pt x="1217" y="27501"/>
                </a:cubicBezTo>
                <a:cubicBezTo>
                  <a:pt x="913" y="33762"/>
                  <a:pt x="609" y="40054"/>
                  <a:pt x="305" y="46315"/>
                </a:cubicBezTo>
                <a:cubicBezTo>
                  <a:pt x="305" y="46680"/>
                  <a:pt x="31" y="52972"/>
                  <a:pt x="1" y="52972"/>
                </a:cubicBezTo>
                <a:lnTo>
                  <a:pt x="11430" y="52759"/>
                </a:lnTo>
                <a:cubicBezTo>
                  <a:pt x="11430" y="52759"/>
                  <a:pt x="14652" y="11756"/>
                  <a:pt x="14652" y="11665"/>
                </a:cubicBezTo>
                <a:cubicBezTo>
                  <a:pt x="15016" y="9294"/>
                  <a:pt x="15229" y="6771"/>
                  <a:pt x="14591" y="4430"/>
                </a:cubicBezTo>
                <a:cubicBezTo>
                  <a:pt x="13801" y="1582"/>
                  <a:pt x="11289" y="1"/>
                  <a:pt x="86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2622764" y="2668955"/>
            <a:ext cx="2562883" cy="2504489"/>
          </a:xfrm>
          <a:custGeom>
            <a:avLst/>
            <a:gdLst/>
            <a:ahLst/>
            <a:cxnLst/>
            <a:rect l="l" t="t" r="r" b="b"/>
            <a:pathLst>
              <a:path w="94319" h="92170" extrusionOk="0">
                <a:moveTo>
                  <a:pt x="23938" y="1"/>
                </a:moveTo>
                <a:cubicBezTo>
                  <a:pt x="19797" y="1"/>
                  <a:pt x="15368" y="755"/>
                  <a:pt x="11551" y="927"/>
                </a:cubicBezTo>
                <a:cubicBezTo>
                  <a:pt x="9271" y="1019"/>
                  <a:pt x="7022" y="1140"/>
                  <a:pt x="4742" y="1231"/>
                </a:cubicBezTo>
                <a:cubicBezTo>
                  <a:pt x="4742" y="1231"/>
                  <a:pt x="4955" y="1505"/>
                  <a:pt x="4985" y="1535"/>
                </a:cubicBezTo>
                <a:cubicBezTo>
                  <a:pt x="4347" y="1566"/>
                  <a:pt x="3708" y="1718"/>
                  <a:pt x="3070" y="1991"/>
                </a:cubicBezTo>
                <a:cubicBezTo>
                  <a:pt x="790" y="2964"/>
                  <a:pt x="274" y="4727"/>
                  <a:pt x="274" y="4727"/>
                </a:cubicBezTo>
                <a:lnTo>
                  <a:pt x="274" y="9833"/>
                </a:lnTo>
                <a:cubicBezTo>
                  <a:pt x="61" y="10411"/>
                  <a:pt x="31" y="10897"/>
                  <a:pt x="31" y="10897"/>
                </a:cubicBezTo>
                <a:lnTo>
                  <a:pt x="0" y="89439"/>
                </a:lnTo>
                <a:lnTo>
                  <a:pt x="31" y="91749"/>
                </a:lnTo>
                <a:lnTo>
                  <a:pt x="3374" y="91689"/>
                </a:lnTo>
                <a:cubicBezTo>
                  <a:pt x="3830" y="91841"/>
                  <a:pt x="4347" y="91962"/>
                  <a:pt x="4863" y="91962"/>
                </a:cubicBezTo>
                <a:lnTo>
                  <a:pt x="34226" y="91749"/>
                </a:lnTo>
                <a:lnTo>
                  <a:pt x="34226" y="91749"/>
                </a:lnTo>
                <a:cubicBezTo>
                  <a:pt x="34226" y="91993"/>
                  <a:pt x="34195" y="92114"/>
                  <a:pt x="34195" y="92114"/>
                </a:cubicBezTo>
                <a:cubicBezTo>
                  <a:pt x="34609" y="92114"/>
                  <a:pt x="35119" y="92170"/>
                  <a:pt x="35615" y="92170"/>
                </a:cubicBezTo>
                <a:cubicBezTo>
                  <a:pt x="36541" y="92170"/>
                  <a:pt x="37420" y="91976"/>
                  <a:pt x="37539" y="90868"/>
                </a:cubicBezTo>
                <a:cubicBezTo>
                  <a:pt x="38937" y="76430"/>
                  <a:pt x="40366" y="61992"/>
                  <a:pt x="41764" y="47524"/>
                </a:cubicBezTo>
                <a:cubicBezTo>
                  <a:pt x="41977" y="45609"/>
                  <a:pt x="41855" y="43177"/>
                  <a:pt x="40092" y="42417"/>
                </a:cubicBezTo>
                <a:cubicBezTo>
                  <a:pt x="39743" y="42266"/>
                  <a:pt x="39372" y="42208"/>
                  <a:pt x="38992" y="42208"/>
                </a:cubicBezTo>
                <a:cubicBezTo>
                  <a:pt x="38379" y="42208"/>
                  <a:pt x="37744" y="42358"/>
                  <a:pt x="37144" y="42509"/>
                </a:cubicBezTo>
                <a:cubicBezTo>
                  <a:pt x="38056" y="40502"/>
                  <a:pt x="40122" y="39104"/>
                  <a:pt x="42311" y="39013"/>
                </a:cubicBezTo>
                <a:cubicBezTo>
                  <a:pt x="42388" y="39010"/>
                  <a:pt x="42465" y="39008"/>
                  <a:pt x="42542" y="39008"/>
                </a:cubicBezTo>
                <a:cubicBezTo>
                  <a:pt x="44654" y="39008"/>
                  <a:pt x="46757" y="40204"/>
                  <a:pt x="47813" y="42022"/>
                </a:cubicBezTo>
                <a:cubicBezTo>
                  <a:pt x="48968" y="44089"/>
                  <a:pt x="48816" y="46582"/>
                  <a:pt x="48664" y="48922"/>
                </a:cubicBezTo>
                <a:lnTo>
                  <a:pt x="45563" y="91415"/>
                </a:lnTo>
                <a:cubicBezTo>
                  <a:pt x="52220" y="90473"/>
                  <a:pt x="59120" y="89926"/>
                  <a:pt x="65655" y="88375"/>
                </a:cubicBezTo>
                <a:cubicBezTo>
                  <a:pt x="71704" y="87403"/>
                  <a:pt x="77752" y="86461"/>
                  <a:pt x="83801" y="85488"/>
                </a:cubicBezTo>
                <a:cubicBezTo>
                  <a:pt x="85291" y="85245"/>
                  <a:pt x="87570" y="85549"/>
                  <a:pt x="87753" y="83573"/>
                </a:cubicBezTo>
                <a:cubicBezTo>
                  <a:pt x="88178" y="79318"/>
                  <a:pt x="88634" y="75062"/>
                  <a:pt x="89060" y="70837"/>
                </a:cubicBezTo>
                <a:cubicBezTo>
                  <a:pt x="89364" y="67615"/>
                  <a:pt x="89485" y="64545"/>
                  <a:pt x="90063" y="61354"/>
                </a:cubicBezTo>
                <a:cubicBezTo>
                  <a:pt x="90093" y="61171"/>
                  <a:pt x="90123" y="60989"/>
                  <a:pt x="90275" y="60837"/>
                </a:cubicBezTo>
                <a:cubicBezTo>
                  <a:pt x="90427" y="60715"/>
                  <a:pt x="90640" y="60655"/>
                  <a:pt x="90853" y="60624"/>
                </a:cubicBezTo>
                <a:cubicBezTo>
                  <a:pt x="93832" y="59986"/>
                  <a:pt x="94196" y="56460"/>
                  <a:pt x="94196" y="53968"/>
                </a:cubicBezTo>
                <a:cubicBezTo>
                  <a:pt x="94227" y="52478"/>
                  <a:pt x="94318" y="50229"/>
                  <a:pt x="93437" y="48922"/>
                </a:cubicBezTo>
                <a:cubicBezTo>
                  <a:pt x="92756" y="47938"/>
                  <a:pt x="91279" y="47855"/>
                  <a:pt x="90050" y="47855"/>
                </a:cubicBezTo>
                <a:cubicBezTo>
                  <a:pt x="89797" y="47855"/>
                  <a:pt x="89556" y="47858"/>
                  <a:pt x="89333" y="47858"/>
                </a:cubicBezTo>
                <a:cubicBezTo>
                  <a:pt x="75746" y="48101"/>
                  <a:pt x="62220" y="49651"/>
                  <a:pt x="48724" y="51202"/>
                </a:cubicBezTo>
                <a:cubicBezTo>
                  <a:pt x="49424" y="50259"/>
                  <a:pt x="50609" y="49834"/>
                  <a:pt x="51734" y="49530"/>
                </a:cubicBezTo>
                <a:cubicBezTo>
                  <a:pt x="53466" y="49013"/>
                  <a:pt x="55260" y="48618"/>
                  <a:pt x="57053" y="48375"/>
                </a:cubicBezTo>
                <a:cubicBezTo>
                  <a:pt x="57357" y="48344"/>
                  <a:pt x="57661" y="48284"/>
                  <a:pt x="57934" y="48162"/>
                </a:cubicBezTo>
                <a:cubicBezTo>
                  <a:pt x="58238" y="47980"/>
                  <a:pt x="58451" y="47706"/>
                  <a:pt x="58755" y="47493"/>
                </a:cubicBezTo>
                <a:cubicBezTo>
                  <a:pt x="59272" y="47129"/>
                  <a:pt x="59940" y="47098"/>
                  <a:pt x="60579" y="47068"/>
                </a:cubicBezTo>
                <a:cubicBezTo>
                  <a:pt x="65493" y="46827"/>
                  <a:pt x="70407" y="46728"/>
                  <a:pt x="75342" y="46728"/>
                </a:cubicBezTo>
                <a:cubicBezTo>
                  <a:pt x="76024" y="46728"/>
                  <a:pt x="76705" y="46730"/>
                  <a:pt x="77388" y="46734"/>
                </a:cubicBezTo>
                <a:cubicBezTo>
                  <a:pt x="77692" y="46734"/>
                  <a:pt x="77996" y="46764"/>
                  <a:pt x="78299" y="46764"/>
                </a:cubicBezTo>
                <a:lnTo>
                  <a:pt x="79546" y="46764"/>
                </a:lnTo>
                <a:cubicBezTo>
                  <a:pt x="83436" y="46825"/>
                  <a:pt x="87327" y="46855"/>
                  <a:pt x="91218" y="46916"/>
                </a:cubicBezTo>
                <a:cubicBezTo>
                  <a:pt x="91126" y="44393"/>
                  <a:pt x="91552" y="41901"/>
                  <a:pt x="91947" y="39408"/>
                </a:cubicBezTo>
                <a:cubicBezTo>
                  <a:pt x="91978" y="39074"/>
                  <a:pt x="92038" y="38770"/>
                  <a:pt x="92099" y="38436"/>
                </a:cubicBezTo>
                <a:cubicBezTo>
                  <a:pt x="92130" y="38162"/>
                  <a:pt x="92160" y="37919"/>
                  <a:pt x="92038" y="37676"/>
                </a:cubicBezTo>
                <a:cubicBezTo>
                  <a:pt x="91856" y="37311"/>
                  <a:pt x="91400" y="37250"/>
                  <a:pt x="91005" y="37220"/>
                </a:cubicBezTo>
                <a:cubicBezTo>
                  <a:pt x="84189" y="36553"/>
                  <a:pt x="77330" y="36211"/>
                  <a:pt x="70465" y="36211"/>
                </a:cubicBezTo>
                <a:cubicBezTo>
                  <a:pt x="69186" y="36211"/>
                  <a:pt x="67907" y="36223"/>
                  <a:pt x="66628" y="36247"/>
                </a:cubicBezTo>
                <a:cubicBezTo>
                  <a:pt x="66172" y="36247"/>
                  <a:pt x="65655" y="36277"/>
                  <a:pt x="65290" y="36612"/>
                </a:cubicBezTo>
                <a:cubicBezTo>
                  <a:pt x="64956" y="36916"/>
                  <a:pt x="64895" y="37432"/>
                  <a:pt x="64834" y="37888"/>
                </a:cubicBezTo>
                <a:cubicBezTo>
                  <a:pt x="64652" y="39712"/>
                  <a:pt x="64682" y="41809"/>
                  <a:pt x="64196" y="43572"/>
                </a:cubicBezTo>
                <a:cubicBezTo>
                  <a:pt x="62889" y="41901"/>
                  <a:pt x="62190" y="39347"/>
                  <a:pt x="61460" y="37372"/>
                </a:cubicBezTo>
                <a:cubicBezTo>
                  <a:pt x="60001" y="33268"/>
                  <a:pt x="57509" y="27827"/>
                  <a:pt x="54196" y="24970"/>
                </a:cubicBezTo>
                <a:cubicBezTo>
                  <a:pt x="52690" y="23695"/>
                  <a:pt x="50634" y="22964"/>
                  <a:pt x="48682" y="22964"/>
                </a:cubicBezTo>
                <a:cubicBezTo>
                  <a:pt x="46771" y="22964"/>
                  <a:pt x="44959" y="23665"/>
                  <a:pt x="43861" y="25244"/>
                </a:cubicBezTo>
                <a:cubicBezTo>
                  <a:pt x="43040" y="19803"/>
                  <a:pt x="42159" y="14241"/>
                  <a:pt x="39575" y="9408"/>
                </a:cubicBezTo>
                <a:cubicBezTo>
                  <a:pt x="37326" y="5244"/>
                  <a:pt x="33527" y="1535"/>
                  <a:pt x="28815" y="471"/>
                </a:cubicBezTo>
                <a:cubicBezTo>
                  <a:pt x="27279" y="127"/>
                  <a:pt x="25633" y="1"/>
                  <a:pt x="23938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7856690" y="3502716"/>
            <a:ext cx="777242" cy="1015790"/>
          </a:xfrm>
          <a:custGeom>
            <a:avLst/>
            <a:gdLst/>
            <a:ahLst/>
            <a:cxnLst/>
            <a:rect l="l" t="t" r="r" b="b"/>
            <a:pathLst>
              <a:path w="28604" h="37383" extrusionOk="0">
                <a:moveTo>
                  <a:pt x="15837" y="1"/>
                </a:moveTo>
                <a:cubicBezTo>
                  <a:pt x="14895" y="6080"/>
                  <a:pt x="11734" y="11825"/>
                  <a:pt x="7022" y="15837"/>
                </a:cubicBezTo>
                <a:cubicBezTo>
                  <a:pt x="7113" y="14347"/>
                  <a:pt x="7174" y="12888"/>
                  <a:pt x="7265" y="11429"/>
                </a:cubicBezTo>
                <a:lnTo>
                  <a:pt x="7265" y="11429"/>
                </a:lnTo>
                <a:cubicBezTo>
                  <a:pt x="5624" y="13891"/>
                  <a:pt x="2919" y="15928"/>
                  <a:pt x="1490" y="18451"/>
                </a:cubicBezTo>
                <a:cubicBezTo>
                  <a:pt x="153" y="20852"/>
                  <a:pt x="1" y="24591"/>
                  <a:pt x="457" y="27205"/>
                </a:cubicBezTo>
                <a:cubicBezTo>
                  <a:pt x="700" y="28816"/>
                  <a:pt x="1247" y="30244"/>
                  <a:pt x="2007" y="31460"/>
                </a:cubicBezTo>
                <a:cubicBezTo>
                  <a:pt x="4501" y="35467"/>
                  <a:pt x="9252" y="37382"/>
                  <a:pt x="14091" y="37382"/>
                </a:cubicBezTo>
                <a:cubicBezTo>
                  <a:pt x="16152" y="37382"/>
                  <a:pt x="18228" y="37035"/>
                  <a:pt x="20153" y="36354"/>
                </a:cubicBezTo>
                <a:cubicBezTo>
                  <a:pt x="24226" y="34895"/>
                  <a:pt x="27205" y="32007"/>
                  <a:pt x="27995" y="27600"/>
                </a:cubicBezTo>
                <a:cubicBezTo>
                  <a:pt x="28603" y="24317"/>
                  <a:pt x="27934" y="20882"/>
                  <a:pt x="26688" y="17752"/>
                </a:cubicBezTo>
                <a:cubicBezTo>
                  <a:pt x="25594" y="15016"/>
                  <a:pt x="24044" y="12311"/>
                  <a:pt x="24105" y="9362"/>
                </a:cubicBezTo>
                <a:lnTo>
                  <a:pt x="24105" y="9362"/>
                </a:lnTo>
                <a:cubicBezTo>
                  <a:pt x="23041" y="12037"/>
                  <a:pt x="22342" y="14894"/>
                  <a:pt x="22068" y="17782"/>
                </a:cubicBezTo>
                <a:cubicBezTo>
                  <a:pt x="21551" y="14560"/>
                  <a:pt x="21217" y="11338"/>
                  <a:pt x="20123" y="8268"/>
                </a:cubicBezTo>
                <a:cubicBezTo>
                  <a:pt x="19576" y="6809"/>
                  <a:pt x="18968" y="5381"/>
                  <a:pt x="18238" y="3982"/>
                </a:cubicBezTo>
                <a:cubicBezTo>
                  <a:pt x="17782" y="3101"/>
                  <a:pt x="15837" y="913"/>
                  <a:pt x="158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971494" y="3814928"/>
            <a:ext cx="522853" cy="683035"/>
          </a:xfrm>
          <a:custGeom>
            <a:avLst/>
            <a:gdLst/>
            <a:ahLst/>
            <a:cxnLst/>
            <a:rect l="l" t="t" r="r" b="b"/>
            <a:pathLst>
              <a:path w="19242" h="25137" extrusionOk="0">
                <a:moveTo>
                  <a:pt x="10639" y="0"/>
                </a:moveTo>
                <a:cubicBezTo>
                  <a:pt x="10031" y="4104"/>
                  <a:pt x="7873" y="7964"/>
                  <a:pt x="4743" y="10639"/>
                </a:cubicBezTo>
                <a:cubicBezTo>
                  <a:pt x="4773" y="9666"/>
                  <a:pt x="4834" y="8663"/>
                  <a:pt x="4895" y="7690"/>
                </a:cubicBezTo>
                <a:lnTo>
                  <a:pt x="4895" y="7690"/>
                </a:lnTo>
                <a:cubicBezTo>
                  <a:pt x="3770" y="9332"/>
                  <a:pt x="1977" y="10730"/>
                  <a:pt x="1004" y="12402"/>
                </a:cubicBezTo>
                <a:cubicBezTo>
                  <a:pt x="92" y="14013"/>
                  <a:pt x="1" y="16535"/>
                  <a:pt x="305" y="18298"/>
                </a:cubicBezTo>
                <a:cubicBezTo>
                  <a:pt x="487" y="19393"/>
                  <a:pt x="852" y="20335"/>
                  <a:pt x="1369" y="21155"/>
                </a:cubicBezTo>
                <a:cubicBezTo>
                  <a:pt x="3031" y="23841"/>
                  <a:pt x="6218" y="25137"/>
                  <a:pt x="9473" y="25137"/>
                </a:cubicBezTo>
                <a:cubicBezTo>
                  <a:pt x="10859" y="25137"/>
                  <a:pt x="12259" y="24901"/>
                  <a:pt x="13557" y="24438"/>
                </a:cubicBezTo>
                <a:cubicBezTo>
                  <a:pt x="16293" y="23466"/>
                  <a:pt x="18299" y="21520"/>
                  <a:pt x="18846" y="18572"/>
                </a:cubicBezTo>
                <a:cubicBezTo>
                  <a:pt x="19241" y="16353"/>
                  <a:pt x="18785" y="14043"/>
                  <a:pt x="17965" y="11946"/>
                </a:cubicBezTo>
                <a:cubicBezTo>
                  <a:pt x="17205" y="10091"/>
                  <a:pt x="16171" y="8298"/>
                  <a:pt x="16232" y="6292"/>
                </a:cubicBezTo>
                <a:lnTo>
                  <a:pt x="16232" y="6292"/>
                </a:lnTo>
                <a:cubicBezTo>
                  <a:pt x="15503" y="8116"/>
                  <a:pt x="15016" y="10031"/>
                  <a:pt x="14834" y="11976"/>
                </a:cubicBezTo>
                <a:cubicBezTo>
                  <a:pt x="14469" y="9818"/>
                  <a:pt x="14256" y="7629"/>
                  <a:pt x="13527" y="5563"/>
                </a:cubicBezTo>
                <a:cubicBezTo>
                  <a:pt x="13162" y="4590"/>
                  <a:pt x="12737" y="3617"/>
                  <a:pt x="12281" y="2705"/>
                </a:cubicBezTo>
                <a:cubicBezTo>
                  <a:pt x="11946" y="2097"/>
                  <a:pt x="10639" y="608"/>
                  <a:pt x="10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7738993" y="3350740"/>
            <a:ext cx="1046467" cy="1301318"/>
          </a:xfrm>
          <a:custGeom>
            <a:avLst/>
            <a:gdLst/>
            <a:ahLst/>
            <a:cxnLst/>
            <a:rect l="l" t="t" r="r" b="b"/>
            <a:pathLst>
              <a:path w="38512" h="47891" extrusionOk="0">
                <a:moveTo>
                  <a:pt x="18511" y="1"/>
                </a:moveTo>
                <a:lnTo>
                  <a:pt x="18511" y="1"/>
                </a:lnTo>
                <a:cubicBezTo>
                  <a:pt x="19363" y="4378"/>
                  <a:pt x="18147" y="10730"/>
                  <a:pt x="14408" y="13618"/>
                </a:cubicBezTo>
                <a:cubicBezTo>
                  <a:pt x="14408" y="12007"/>
                  <a:pt x="14560" y="10396"/>
                  <a:pt x="14499" y="8785"/>
                </a:cubicBezTo>
                <a:lnTo>
                  <a:pt x="14499" y="8785"/>
                </a:lnTo>
                <a:cubicBezTo>
                  <a:pt x="14530" y="9879"/>
                  <a:pt x="12463" y="12038"/>
                  <a:pt x="11824" y="12858"/>
                </a:cubicBezTo>
                <a:cubicBezTo>
                  <a:pt x="10669" y="14287"/>
                  <a:pt x="9393" y="15624"/>
                  <a:pt x="8116" y="16931"/>
                </a:cubicBezTo>
                <a:cubicBezTo>
                  <a:pt x="5685" y="19363"/>
                  <a:pt x="2858" y="21247"/>
                  <a:pt x="1308" y="24469"/>
                </a:cubicBezTo>
                <a:cubicBezTo>
                  <a:pt x="244" y="26719"/>
                  <a:pt x="1" y="29272"/>
                  <a:pt x="244" y="31764"/>
                </a:cubicBezTo>
                <a:cubicBezTo>
                  <a:pt x="517" y="34287"/>
                  <a:pt x="1368" y="36719"/>
                  <a:pt x="2675" y="38877"/>
                </a:cubicBezTo>
                <a:cubicBezTo>
                  <a:pt x="4165" y="41400"/>
                  <a:pt x="6171" y="43223"/>
                  <a:pt x="8542" y="44895"/>
                </a:cubicBezTo>
                <a:cubicBezTo>
                  <a:pt x="11548" y="46975"/>
                  <a:pt x="15118" y="47890"/>
                  <a:pt x="18712" y="47890"/>
                </a:cubicBezTo>
                <a:cubicBezTo>
                  <a:pt x="20896" y="47890"/>
                  <a:pt x="23088" y="47552"/>
                  <a:pt x="25168" y="46932"/>
                </a:cubicBezTo>
                <a:cubicBezTo>
                  <a:pt x="30335" y="45381"/>
                  <a:pt x="36354" y="41673"/>
                  <a:pt x="37874" y="36141"/>
                </a:cubicBezTo>
                <a:cubicBezTo>
                  <a:pt x="38512" y="33831"/>
                  <a:pt x="38512" y="31369"/>
                  <a:pt x="37904" y="29059"/>
                </a:cubicBezTo>
                <a:cubicBezTo>
                  <a:pt x="36658" y="24317"/>
                  <a:pt x="32889" y="20062"/>
                  <a:pt x="33527" y="15229"/>
                </a:cubicBezTo>
                <a:lnTo>
                  <a:pt x="33527" y="15229"/>
                </a:lnTo>
                <a:cubicBezTo>
                  <a:pt x="32615" y="16232"/>
                  <a:pt x="32038" y="17509"/>
                  <a:pt x="31855" y="18846"/>
                </a:cubicBezTo>
                <a:cubicBezTo>
                  <a:pt x="30335" y="16111"/>
                  <a:pt x="29788" y="12828"/>
                  <a:pt x="30366" y="9727"/>
                </a:cubicBezTo>
                <a:lnTo>
                  <a:pt x="30366" y="9727"/>
                </a:lnTo>
                <a:cubicBezTo>
                  <a:pt x="28937" y="10822"/>
                  <a:pt x="27873" y="12341"/>
                  <a:pt x="27326" y="14013"/>
                </a:cubicBezTo>
                <a:cubicBezTo>
                  <a:pt x="26445" y="8420"/>
                  <a:pt x="23162" y="3223"/>
                  <a:pt x="18511" y="1"/>
                </a:cubicBezTo>
                <a:close/>
              </a:path>
            </a:pathLst>
          </a:custGeom>
          <a:solidFill>
            <a:srgbClr val="AE201F">
              <a:alpha val="5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7856008" y="3507689"/>
            <a:ext cx="777242" cy="1015762"/>
          </a:xfrm>
          <a:custGeom>
            <a:avLst/>
            <a:gdLst/>
            <a:ahLst/>
            <a:cxnLst/>
            <a:rect l="l" t="t" r="r" b="b"/>
            <a:pathLst>
              <a:path w="28604" h="37382" extrusionOk="0">
                <a:moveTo>
                  <a:pt x="15837" y="0"/>
                </a:moveTo>
                <a:cubicBezTo>
                  <a:pt x="14895" y="6079"/>
                  <a:pt x="11734" y="11824"/>
                  <a:pt x="7022" y="15806"/>
                </a:cubicBezTo>
                <a:cubicBezTo>
                  <a:pt x="7113" y="14347"/>
                  <a:pt x="7174" y="12888"/>
                  <a:pt x="7265" y="11398"/>
                </a:cubicBezTo>
                <a:lnTo>
                  <a:pt x="7265" y="11398"/>
                </a:lnTo>
                <a:cubicBezTo>
                  <a:pt x="5624" y="13860"/>
                  <a:pt x="2919" y="15927"/>
                  <a:pt x="1490" y="18450"/>
                </a:cubicBezTo>
                <a:cubicBezTo>
                  <a:pt x="153" y="20821"/>
                  <a:pt x="1" y="24560"/>
                  <a:pt x="457" y="27204"/>
                </a:cubicBezTo>
                <a:cubicBezTo>
                  <a:pt x="700" y="28815"/>
                  <a:pt x="1247" y="30244"/>
                  <a:pt x="2007" y="31459"/>
                </a:cubicBezTo>
                <a:cubicBezTo>
                  <a:pt x="4501" y="35467"/>
                  <a:pt x="9252" y="37381"/>
                  <a:pt x="14091" y="37381"/>
                </a:cubicBezTo>
                <a:cubicBezTo>
                  <a:pt x="16152" y="37381"/>
                  <a:pt x="18228" y="37034"/>
                  <a:pt x="20153" y="36353"/>
                </a:cubicBezTo>
                <a:cubicBezTo>
                  <a:pt x="24226" y="34894"/>
                  <a:pt x="27205" y="32007"/>
                  <a:pt x="27995" y="27599"/>
                </a:cubicBezTo>
                <a:cubicBezTo>
                  <a:pt x="28603" y="24286"/>
                  <a:pt x="27934" y="20882"/>
                  <a:pt x="26688" y="17751"/>
                </a:cubicBezTo>
                <a:cubicBezTo>
                  <a:pt x="25594" y="15015"/>
                  <a:pt x="24044" y="12280"/>
                  <a:pt x="24105" y="9331"/>
                </a:cubicBezTo>
                <a:lnTo>
                  <a:pt x="24105" y="9331"/>
                </a:lnTo>
                <a:cubicBezTo>
                  <a:pt x="23041" y="12037"/>
                  <a:pt x="22342" y="14894"/>
                  <a:pt x="22068" y="17781"/>
                </a:cubicBezTo>
                <a:cubicBezTo>
                  <a:pt x="21551" y="14559"/>
                  <a:pt x="21217" y="11338"/>
                  <a:pt x="20123" y="8268"/>
                </a:cubicBezTo>
                <a:cubicBezTo>
                  <a:pt x="19576" y="6778"/>
                  <a:pt x="18968" y="5350"/>
                  <a:pt x="18238" y="3982"/>
                </a:cubicBezTo>
                <a:cubicBezTo>
                  <a:pt x="17782" y="3100"/>
                  <a:pt x="15837" y="881"/>
                  <a:pt x="1583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7613062" y="4075947"/>
            <a:ext cx="1313247" cy="543450"/>
          </a:xfrm>
          <a:custGeom>
            <a:avLst/>
            <a:gdLst/>
            <a:ahLst/>
            <a:cxnLst/>
            <a:rect l="l" t="t" r="r" b="b"/>
            <a:pathLst>
              <a:path w="48330" h="20000" extrusionOk="0">
                <a:moveTo>
                  <a:pt x="17153" y="0"/>
                </a:moveTo>
                <a:cubicBezTo>
                  <a:pt x="14979" y="0"/>
                  <a:pt x="12848" y="1594"/>
                  <a:pt x="12341" y="3738"/>
                </a:cubicBezTo>
                <a:cubicBezTo>
                  <a:pt x="11885" y="5714"/>
                  <a:pt x="12675" y="7780"/>
                  <a:pt x="12341" y="9787"/>
                </a:cubicBezTo>
                <a:cubicBezTo>
                  <a:pt x="10882" y="9209"/>
                  <a:pt x="10243" y="7173"/>
                  <a:pt x="11125" y="5896"/>
                </a:cubicBezTo>
                <a:cubicBezTo>
                  <a:pt x="10658" y="5221"/>
                  <a:pt x="9946" y="4457"/>
                  <a:pt x="9180" y="4457"/>
                </a:cubicBezTo>
                <a:cubicBezTo>
                  <a:pt x="9050" y="4457"/>
                  <a:pt x="8917" y="4479"/>
                  <a:pt x="8784" y="4528"/>
                </a:cubicBezTo>
                <a:cubicBezTo>
                  <a:pt x="8967" y="5014"/>
                  <a:pt x="9119" y="5501"/>
                  <a:pt x="9301" y="5987"/>
                </a:cubicBezTo>
                <a:cubicBezTo>
                  <a:pt x="8541" y="6291"/>
                  <a:pt x="7751" y="6565"/>
                  <a:pt x="6991" y="6838"/>
                </a:cubicBezTo>
                <a:cubicBezTo>
                  <a:pt x="6505" y="6230"/>
                  <a:pt x="6049" y="5592"/>
                  <a:pt x="5562" y="4954"/>
                </a:cubicBezTo>
                <a:cubicBezTo>
                  <a:pt x="3982" y="5896"/>
                  <a:pt x="3161" y="7932"/>
                  <a:pt x="3648" y="9726"/>
                </a:cubicBezTo>
                <a:cubicBezTo>
                  <a:pt x="4134" y="11489"/>
                  <a:pt x="5866" y="12856"/>
                  <a:pt x="7721" y="12856"/>
                </a:cubicBezTo>
                <a:cubicBezTo>
                  <a:pt x="7877" y="13353"/>
                  <a:pt x="6888" y="13940"/>
                  <a:pt x="6260" y="13940"/>
                </a:cubicBezTo>
                <a:cubicBezTo>
                  <a:pt x="6157" y="13940"/>
                  <a:pt x="6065" y="13924"/>
                  <a:pt x="5988" y="13890"/>
                </a:cubicBezTo>
                <a:cubicBezTo>
                  <a:pt x="5441" y="13647"/>
                  <a:pt x="5076" y="13100"/>
                  <a:pt x="4529" y="12796"/>
                </a:cubicBezTo>
                <a:cubicBezTo>
                  <a:pt x="4221" y="12623"/>
                  <a:pt x="3901" y="12547"/>
                  <a:pt x="3577" y="12547"/>
                </a:cubicBezTo>
                <a:cubicBezTo>
                  <a:pt x="2366" y="12547"/>
                  <a:pt x="1100" y="13606"/>
                  <a:pt x="213" y="14589"/>
                </a:cubicBezTo>
                <a:cubicBezTo>
                  <a:pt x="0" y="15714"/>
                  <a:pt x="1550" y="16291"/>
                  <a:pt x="2705" y="16382"/>
                </a:cubicBezTo>
                <a:cubicBezTo>
                  <a:pt x="6991" y="16717"/>
                  <a:pt x="11277" y="17051"/>
                  <a:pt x="15532" y="17416"/>
                </a:cubicBezTo>
                <a:cubicBezTo>
                  <a:pt x="16611" y="17507"/>
                  <a:pt x="17706" y="17591"/>
                  <a:pt x="18788" y="17591"/>
                </a:cubicBezTo>
                <a:cubicBezTo>
                  <a:pt x="19871" y="17591"/>
                  <a:pt x="20943" y="17507"/>
                  <a:pt x="21976" y="17264"/>
                </a:cubicBezTo>
                <a:cubicBezTo>
                  <a:pt x="22174" y="17204"/>
                  <a:pt x="22372" y="17158"/>
                  <a:pt x="22553" y="17158"/>
                </a:cubicBezTo>
                <a:cubicBezTo>
                  <a:pt x="22650" y="17158"/>
                  <a:pt x="22742" y="17171"/>
                  <a:pt x="22827" y="17203"/>
                </a:cubicBezTo>
                <a:cubicBezTo>
                  <a:pt x="23101" y="17325"/>
                  <a:pt x="23253" y="17598"/>
                  <a:pt x="23435" y="17811"/>
                </a:cubicBezTo>
                <a:cubicBezTo>
                  <a:pt x="24286" y="18844"/>
                  <a:pt x="25836" y="18996"/>
                  <a:pt x="27174" y="19057"/>
                </a:cubicBezTo>
                <a:cubicBezTo>
                  <a:pt x="33466" y="19361"/>
                  <a:pt x="39788" y="19696"/>
                  <a:pt x="46080" y="19999"/>
                </a:cubicBezTo>
                <a:cubicBezTo>
                  <a:pt x="45747" y="19513"/>
                  <a:pt x="45264" y="19178"/>
                  <a:pt x="44883" y="18739"/>
                </a:cubicBezTo>
                <a:lnTo>
                  <a:pt x="44883" y="18739"/>
                </a:lnTo>
                <a:cubicBezTo>
                  <a:pt x="45276" y="19110"/>
                  <a:pt x="45809" y="19327"/>
                  <a:pt x="46335" y="19327"/>
                </a:cubicBezTo>
                <a:cubicBezTo>
                  <a:pt x="46581" y="19327"/>
                  <a:pt x="46825" y="19280"/>
                  <a:pt x="47053" y="19179"/>
                </a:cubicBezTo>
                <a:cubicBezTo>
                  <a:pt x="47873" y="18814"/>
                  <a:pt x="48329" y="17750"/>
                  <a:pt x="47934" y="16930"/>
                </a:cubicBezTo>
                <a:cubicBezTo>
                  <a:pt x="47699" y="16421"/>
                  <a:pt x="47111" y="16113"/>
                  <a:pt x="46544" y="16113"/>
                </a:cubicBezTo>
                <a:cubicBezTo>
                  <a:pt x="46230" y="16113"/>
                  <a:pt x="45923" y="16207"/>
                  <a:pt x="45685" y="16413"/>
                </a:cubicBezTo>
                <a:cubicBezTo>
                  <a:pt x="45821" y="15294"/>
                  <a:pt x="44512" y="14592"/>
                  <a:pt x="43320" y="14592"/>
                </a:cubicBezTo>
                <a:cubicBezTo>
                  <a:pt x="43184" y="14592"/>
                  <a:pt x="43049" y="14601"/>
                  <a:pt x="42919" y="14619"/>
                </a:cubicBezTo>
                <a:cubicBezTo>
                  <a:pt x="41941" y="14762"/>
                  <a:pt x="40964" y="15186"/>
                  <a:pt x="40001" y="15186"/>
                </a:cubicBezTo>
                <a:cubicBezTo>
                  <a:pt x="39736" y="15186"/>
                  <a:pt x="39473" y="15154"/>
                  <a:pt x="39211" y="15075"/>
                </a:cubicBezTo>
                <a:cubicBezTo>
                  <a:pt x="40031" y="13647"/>
                  <a:pt x="41521" y="12644"/>
                  <a:pt x="43132" y="12370"/>
                </a:cubicBezTo>
                <a:cubicBezTo>
                  <a:pt x="43557" y="12309"/>
                  <a:pt x="43983" y="12309"/>
                  <a:pt x="44347" y="12097"/>
                </a:cubicBezTo>
                <a:cubicBezTo>
                  <a:pt x="45077" y="11732"/>
                  <a:pt x="45350" y="10820"/>
                  <a:pt x="45381" y="10030"/>
                </a:cubicBezTo>
                <a:lnTo>
                  <a:pt x="45381" y="10030"/>
                </a:lnTo>
                <a:cubicBezTo>
                  <a:pt x="45100" y="10075"/>
                  <a:pt x="44815" y="10098"/>
                  <a:pt x="44529" y="10098"/>
                </a:cubicBezTo>
                <a:cubicBezTo>
                  <a:pt x="43673" y="10098"/>
                  <a:pt x="42812" y="9893"/>
                  <a:pt x="42037" y="9483"/>
                </a:cubicBezTo>
                <a:cubicBezTo>
                  <a:pt x="42645" y="8267"/>
                  <a:pt x="43253" y="7051"/>
                  <a:pt x="43861" y="5835"/>
                </a:cubicBezTo>
                <a:cubicBezTo>
                  <a:pt x="42524" y="5774"/>
                  <a:pt x="41217" y="5379"/>
                  <a:pt x="40122" y="4650"/>
                </a:cubicBezTo>
                <a:cubicBezTo>
                  <a:pt x="38967" y="8176"/>
                  <a:pt x="36536" y="11276"/>
                  <a:pt x="33405" y="13221"/>
                </a:cubicBezTo>
                <a:cubicBezTo>
                  <a:pt x="33830" y="11641"/>
                  <a:pt x="34286" y="10090"/>
                  <a:pt x="34712" y="8510"/>
                </a:cubicBezTo>
                <a:lnTo>
                  <a:pt x="34712" y="8510"/>
                </a:lnTo>
                <a:cubicBezTo>
                  <a:pt x="33800" y="9422"/>
                  <a:pt x="31855" y="9148"/>
                  <a:pt x="31429" y="10394"/>
                </a:cubicBezTo>
                <a:cubicBezTo>
                  <a:pt x="31308" y="10729"/>
                  <a:pt x="31368" y="11124"/>
                  <a:pt x="31247" y="11458"/>
                </a:cubicBezTo>
                <a:cubicBezTo>
                  <a:pt x="30982" y="12438"/>
                  <a:pt x="29795" y="12656"/>
                  <a:pt x="28730" y="12656"/>
                </a:cubicBezTo>
                <a:cubicBezTo>
                  <a:pt x="28572" y="12656"/>
                  <a:pt x="28417" y="12652"/>
                  <a:pt x="28268" y="12644"/>
                </a:cubicBezTo>
                <a:cubicBezTo>
                  <a:pt x="28724" y="11367"/>
                  <a:pt x="29028" y="10030"/>
                  <a:pt x="29119" y="8662"/>
                </a:cubicBezTo>
                <a:lnTo>
                  <a:pt x="29119" y="8662"/>
                </a:lnTo>
                <a:cubicBezTo>
                  <a:pt x="27143" y="9027"/>
                  <a:pt x="25441" y="10516"/>
                  <a:pt x="24803" y="12401"/>
                </a:cubicBezTo>
                <a:cubicBezTo>
                  <a:pt x="24590" y="11428"/>
                  <a:pt x="24043" y="10546"/>
                  <a:pt x="23283" y="9939"/>
                </a:cubicBezTo>
                <a:cubicBezTo>
                  <a:pt x="25107" y="7507"/>
                  <a:pt x="26201" y="4528"/>
                  <a:pt x="26292" y="1489"/>
                </a:cubicBezTo>
                <a:cubicBezTo>
                  <a:pt x="25624" y="1276"/>
                  <a:pt x="24955" y="1093"/>
                  <a:pt x="24286" y="881"/>
                </a:cubicBezTo>
                <a:lnTo>
                  <a:pt x="24286" y="881"/>
                </a:lnTo>
                <a:cubicBezTo>
                  <a:pt x="25107" y="5075"/>
                  <a:pt x="22159" y="9665"/>
                  <a:pt x="17994" y="10668"/>
                </a:cubicBezTo>
                <a:cubicBezTo>
                  <a:pt x="20061" y="8601"/>
                  <a:pt x="21064" y="5562"/>
                  <a:pt x="20669" y="2674"/>
                </a:cubicBezTo>
                <a:lnTo>
                  <a:pt x="20669" y="2674"/>
                </a:lnTo>
                <a:lnTo>
                  <a:pt x="18633" y="2856"/>
                </a:lnTo>
                <a:cubicBezTo>
                  <a:pt x="18724" y="3981"/>
                  <a:pt x="18845" y="5136"/>
                  <a:pt x="18541" y="6230"/>
                </a:cubicBezTo>
                <a:cubicBezTo>
                  <a:pt x="18237" y="7325"/>
                  <a:pt x="17478" y="8388"/>
                  <a:pt x="16383" y="8662"/>
                </a:cubicBezTo>
                <a:cubicBezTo>
                  <a:pt x="15471" y="5774"/>
                  <a:pt x="15958" y="2522"/>
                  <a:pt x="17660" y="30"/>
                </a:cubicBezTo>
                <a:cubicBezTo>
                  <a:pt x="17491" y="10"/>
                  <a:pt x="17322" y="0"/>
                  <a:pt x="171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3568068" y="4099044"/>
            <a:ext cx="5779047" cy="1062988"/>
          </a:xfrm>
          <a:custGeom>
            <a:avLst/>
            <a:gdLst/>
            <a:ahLst/>
            <a:cxnLst/>
            <a:rect l="l" t="t" r="r" b="b"/>
            <a:pathLst>
              <a:path w="212680" h="39120" extrusionOk="0">
                <a:moveTo>
                  <a:pt x="1703" y="0"/>
                </a:moveTo>
                <a:lnTo>
                  <a:pt x="1" y="38937"/>
                </a:lnTo>
                <a:lnTo>
                  <a:pt x="212680" y="39119"/>
                </a:lnTo>
                <a:lnTo>
                  <a:pt x="212680" y="39119"/>
                </a:lnTo>
                <a:lnTo>
                  <a:pt x="205780" y="24833"/>
                </a:lnTo>
                <a:lnTo>
                  <a:pt x="132404" y="16961"/>
                </a:lnTo>
                <a:lnTo>
                  <a:pt x="61157" y="30517"/>
                </a:lnTo>
                <a:lnTo>
                  <a:pt x="16931" y="23253"/>
                </a:lnTo>
                <a:lnTo>
                  <a:pt x="38451" y="10608"/>
                </a:lnTo>
                <a:lnTo>
                  <a:pt x="13466" y="14499"/>
                </a:lnTo>
                <a:lnTo>
                  <a:pt x="1703" y="0"/>
                </a:lnTo>
                <a:close/>
              </a:path>
            </a:pathLst>
          </a:custGeom>
          <a:solidFill>
            <a:srgbClr val="FED561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7410708" y="361928"/>
            <a:ext cx="1630404" cy="1773902"/>
          </a:xfrm>
          <a:custGeom>
            <a:avLst/>
            <a:gdLst/>
            <a:ahLst/>
            <a:cxnLst/>
            <a:rect l="l" t="t" r="r" b="b"/>
            <a:pathLst>
              <a:path w="60002" h="65283" extrusionOk="0">
                <a:moveTo>
                  <a:pt x="13604" y="11600"/>
                </a:moveTo>
                <a:lnTo>
                  <a:pt x="13648" y="11665"/>
                </a:lnTo>
                <a:lnTo>
                  <a:pt x="13648" y="11696"/>
                </a:lnTo>
                <a:cubicBezTo>
                  <a:pt x="13625" y="11672"/>
                  <a:pt x="13619" y="11632"/>
                  <a:pt x="13604" y="11600"/>
                </a:cubicBezTo>
                <a:close/>
                <a:moveTo>
                  <a:pt x="28724" y="12395"/>
                </a:moveTo>
                <a:cubicBezTo>
                  <a:pt x="28906" y="12516"/>
                  <a:pt x="29119" y="12577"/>
                  <a:pt x="29332" y="12577"/>
                </a:cubicBezTo>
                <a:cubicBezTo>
                  <a:pt x="29484" y="12577"/>
                  <a:pt x="29606" y="12516"/>
                  <a:pt x="29727" y="12425"/>
                </a:cubicBezTo>
                <a:lnTo>
                  <a:pt x="29727" y="12425"/>
                </a:lnTo>
                <a:cubicBezTo>
                  <a:pt x="29636" y="12851"/>
                  <a:pt x="29514" y="13276"/>
                  <a:pt x="29362" y="13671"/>
                </a:cubicBezTo>
                <a:cubicBezTo>
                  <a:pt x="28937" y="14462"/>
                  <a:pt x="28451" y="15221"/>
                  <a:pt x="27934" y="15951"/>
                </a:cubicBezTo>
                <a:cubicBezTo>
                  <a:pt x="26596" y="17775"/>
                  <a:pt x="24985" y="19477"/>
                  <a:pt x="23952" y="21483"/>
                </a:cubicBezTo>
                <a:cubicBezTo>
                  <a:pt x="23557" y="22273"/>
                  <a:pt x="23283" y="23337"/>
                  <a:pt x="23952" y="23884"/>
                </a:cubicBezTo>
                <a:cubicBezTo>
                  <a:pt x="24074" y="23398"/>
                  <a:pt x="24408" y="23003"/>
                  <a:pt x="24833" y="22820"/>
                </a:cubicBezTo>
                <a:lnTo>
                  <a:pt x="24833" y="22820"/>
                </a:lnTo>
                <a:cubicBezTo>
                  <a:pt x="24681" y="23702"/>
                  <a:pt x="25107" y="24674"/>
                  <a:pt x="25836" y="25161"/>
                </a:cubicBezTo>
                <a:cubicBezTo>
                  <a:pt x="25441" y="23580"/>
                  <a:pt x="26171" y="21908"/>
                  <a:pt x="27174" y="20571"/>
                </a:cubicBezTo>
                <a:cubicBezTo>
                  <a:pt x="27903" y="19568"/>
                  <a:pt x="28815" y="18687"/>
                  <a:pt x="29606" y="17714"/>
                </a:cubicBezTo>
                <a:cubicBezTo>
                  <a:pt x="29818" y="17471"/>
                  <a:pt x="30001" y="17197"/>
                  <a:pt x="30183" y="16954"/>
                </a:cubicBezTo>
                <a:cubicBezTo>
                  <a:pt x="30609" y="16346"/>
                  <a:pt x="30913" y="15647"/>
                  <a:pt x="31156" y="14917"/>
                </a:cubicBezTo>
                <a:cubicBezTo>
                  <a:pt x="31429" y="14158"/>
                  <a:pt x="31612" y="13337"/>
                  <a:pt x="31703" y="12516"/>
                </a:cubicBezTo>
                <a:cubicBezTo>
                  <a:pt x="31733" y="12516"/>
                  <a:pt x="31764" y="12516"/>
                  <a:pt x="31794" y="12486"/>
                </a:cubicBezTo>
                <a:lnTo>
                  <a:pt x="31794" y="12486"/>
                </a:lnTo>
                <a:cubicBezTo>
                  <a:pt x="31794" y="13945"/>
                  <a:pt x="31733" y="15373"/>
                  <a:pt x="31490" y="16772"/>
                </a:cubicBezTo>
                <a:cubicBezTo>
                  <a:pt x="31065" y="19112"/>
                  <a:pt x="30153" y="21422"/>
                  <a:pt x="28511" y="23155"/>
                </a:cubicBezTo>
                <a:cubicBezTo>
                  <a:pt x="29241" y="22729"/>
                  <a:pt x="29970" y="22334"/>
                  <a:pt x="30669" y="21908"/>
                </a:cubicBezTo>
                <a:lnTo>
                  <a:pt x="30669" y="21908"/>
                </a:lnTo>
                <a:cubicBezTo>
                  <a:pt x="30396" y="22456"/>
                  <a:pt x="30244" y="23064"/>
                  <a:pt x="30244" y="23671"/>
                </a:cubicBezTo>
                <a:cubicBezTo>
                  <a:pt x="31672" y="23033"/>
                  <a:pt x="32493" y="21513"/>
                  <a:pt x="32979" y="20024"/>
                </a:cubicBezTo>
                <a:cubicBezTo>
                  <a:pt x="33739" y="17744"/>
                  <a:pt x="33983" y="15313"/>
                  <a:pt x="33739" y="12911"/>
                </a:cubicBezTo>
                <a:lnTo>
                  <a:pt x="33739" y="12911"/>
                </a:lnTo>
                <a:cubicBezTo>
                  <a:pt x="35447" y="14966"/>
                  <a:pt x="37927" y="17490"/>
                  <a:pt x="40207" y="17490"/>
                </a:cubicBezTo>
                <a:cubicBezTo>
                  <a:pt x="40321" y="17490"/>
                  <a:pt x="40435" y="17484"/>
                  <a:pt x="40548" y="17471"/>
                </a:cubicBezTo>
                <a:cubicBezTo>
                  <a:pt x="41733" y="17319"/>
                  <a:pt x="42463" y="16711"/>
                  <a:pt x="42919" y="15890"/>
                </a:cubicBezTo>
                <a:cubicBezTo>
                  <a:pt x="43314" y="16133"/>
                  <a:pt x="43740" y="16285"/>
                  <a:pt x="44195" y="16316"/>
                </a:cubicBezTo>
                <a:cubicBezTo>
                  <a:pt x="44651" y="17076"/>
                  <a:pt x="45320" y="17714"/>
                  <a:pt x="46141" y="18079"/>
                </a:cubicBezTo>
                <a:cubicBezTo>
                  <a:pt x="46141" y="18139"/>
                  <a:pt x="46141" y="18170"/>
                  <a:pt x="46171" y="18231"/>
                </a:cubicBezTo>
                <a:cubicBezTo>
                  <a:pt x="46141" y="18656"/>
                  <a:pt x="46171" y="19112"/>
                  <a:pt x="46384" y="19477"/>
                </a:cubicBezTo>
                <a:cubicBezTo>
                  <a:pt x="46538" y="19759"/>
                  <a:pt x="46864" y="19954"/>
                  <a:pt x="47163" y="19954"/>
                </a:cubicBezTo>
                <a:cubicBezTo>
                  <a:pt x="47219" y="19954"/>
                  <a:pt x="47274" y="19947"/>
                  <a:pt x="47326" y="19933"/>
                </a:cubicBezTo>
                <a:cubicBezTo>
                  <a:pt x="47326" y="20115"/>
                  <a:pt x="47357" y="20298"/>
                  <a:pt x="47417" y="20449"/>
                </a:cubicBezTo>
                <a:cubicBezTo>
                  <a:pt x="47357" y="20814"/>
                  <a:pt x="47357" y="21149"/>
                  <a:pt x="47569" y="21453"/>
                </a:cubicBezTo>
                <a:cubicBezTo>
                  <a:pt x="47689" y="21612"/>
                  <a:pt x="47897" y="21685"/>
                  <a:pt x="48103" y="21685"/>
                </a:cubicBezTo>
                <a:cubicBezTo>
                  <a:pt x="48366" y="21685"/>
                  <a:pt x="48626" y="21566"/>
                  <a:pt x="48694" y="21361"/>
                </a:cubicBezTo>
                <a:cubicBezTo>
                  <a:pt x="48694" y="21605"/>
                  <a:pt x="48694" y="21848"/>
                  <a:pt x="48724" y="22060"/>
                </a:cubicBezTo>
                <a:cubicBezTo>
                  <a:pt x="48724" y="22091"/>
                  <a:pt x="48724" y="22152"/>
                  <a:pt x="48755" y="22182"/>
                </a:cubicBezTo>
                <a:cubicBezTo>
                  <a:pt x="48724" y="22425"/>
                  <a:pt x="48724" y="22638"/>
                  <a:pt x="48755" y="22881"/>
                </a:cubicBezTo>
                <a:cubicBezTo>
                  <a:pt x="48846" y="23337"/>
                  <a:pt x="49241" y="23823"/>
                  <a:pt x="49667" y="23823"/>
                </a:cubicBezTo>
                <a:cubicBezTo>
                  <a:pt x="49636" y="23823"/>
                  <a:pt x="49636" y="23854"/>
                  <a:pt x="49606" y="23884"/>
                </a:cubicBezTo>
                <a:cubicBezTo>
                  <a:pt x="49424" y="24036"/>
                  <a:pt x="49302" y="24219"/>
                  <a:pt x="49180" y="24431"/>
                </a:cubicBezTo>
                <a:cubicBezTo>
                  <a:pt x="49180" y="24431"/>
                  <a:pt x="49150" y="24462"/>
                  <a:pt x="49150" y="24462"/>
                </a:cubicBezTo>
                <a:cubicBezTo>
                  <a:pt x="49120" y="24492"/>
                  <a:pt x="49120" y="24522"/>
                  <a:pt x="49089" y="24553"/>
                </a:cubicBezTo>
                <a:cubicBezTo>
                  <a:pt x="48968" y="24796"/>
                  <a:pt x="48907" y="25070"/>
                  <a:pt x="48876" y="25313"/>
                </a:cubicBezTo>
                <a:cubicBezTo>
                  <a:pt x="48846" y="25343"/>
                  <a:pt x="48846" y="25374"/>
                  <a:pt x="48846" y="25404"/>
                </a:cubicBezTo>
                <a:lnTo>
                  <a:pt x="48846" y="25434"/>
                </a:lnTo>
                <a:cubicBezTo>
                  <a:pt x="48816" y="25678"/>
                  <a:pt x="48816" y="25921"/>
                  <a:pt x="48876" y="26164"/>
                </a:cubicBezTo>
                <a:cubicBezTo>
                  <a:pt x="48907" y="26255"/>
                  <a:pt x="48907" y="26316"/>
                  <a:pt x="48937" y="26407"/>
                </a:cubicBezTo>
                <a:cubicBezTo>
                  <a:pt x="48998" y="26650"/>
                  <a:pt x="49120" y="26893"/>
                  <a:pt x="49272" y="27106"/>
                </a:cubicBezTo>
                <a:cubicBezTo>
                  <a:pt x="49363" y="27228"/>
                  <a:pt x="49454" y="27349"/>
                  <a:pt x="49576" y="27471"/>
                </a:cubicBezTo>
                <a:cubicBezTo>
                  <a:pt x="49697" y="27592"/>
                  <a:pt x="49819" y="27684"/>
                  <a:pt x="49940" y="27775"/>
                </a:cubicBezTo>
                <a:cubicBezTo>
                  <a:pt x="50214" y="27957"/>
                  <a:pt x="50518" y="28079"/>
                  <a:pt x="50822" y="28170"/>
                </a:cubicBezTo>
                <a:cubicBezTo>
                  <a:pt x="50974" y="28200"/>
                  <a:pt x="51126" y="28200"/>
                  <a:pt x="51247" y="28200"/>
                </a:cubicBezTo>
                <a:cubicBezTo>
                  <a:pt x="51217" y="28413"/>
                  <a:pt x="51217" y="28595"/>
                  <a:pt x="51186" y="28808"/>
                </a:cubicBezTo>
                <a:cubicBezTo>
                  <a:pt x="51186" y="29021"/>
                  <a:pt x="51186" y="29264"/>
                  <a:pt x="51247" y="29477"/>
                </a:cubicBezTo>
                <a:cubicBezTo>
                  <a:pt x="51247" y="29507"/>
                  <a:pt x="51247" y="29568"/>
                  <a:pt x="51247" y="29599"/>
                </a:cubicBezTo>
                <a:cubicBezTo>
                  <a:pt x="51217" y="29903"/>
                  <a:pt x="51217" y="30206"/>
                  <a:pt x="51399" y="30450"/>
                </a:cubicBezTo>
                <a:cubicBezTo>
                  <a:pt x="51460" y="30541"/>
                  <a:pt x="51551" y="30602"/>
                  <a:pt x="51673" y="30632"/>
                </a:cubicBezTo>
                <a:cubicBezTo>
                  <a:pt x="51642" y="30723"/>
                  <a:pt x="51582" y="30784"/>
                  <a:pt x="51551" y="30875"/>
                </a:cubicBezTo>
                <a:cubicBezTo>
                  <a:pt x="51338" y="31240"/>
                  <a:pt x="51126" y="31665"/>
                  <a:pt x="51247" y="32061"/>
                </a:cubicBezTo>
                <a:cubicBezTo>
                  <a:pt x="51247" y="32121"/>
                  <a:pt x="51278" y="32213"/>
                  <a:pt x="51308" y="32273"/>
                </a:cubicBezTo>
                <a:cubicBezTo>
                  <a:pt x="51247" y="32456"/>
                  <a:pt x="51247" y="32669"/>
                  <a:pt x="51278" y="32881"/>
                </a:cubicBezTo>
                <a:cubicBezTo>
                  <a:pt x="51308" y="33033"/>
                  <a:pt x="51430" y="33216"/>
                  <a:pt x="51582" y="33307"/>
                </a:cubicBezTo>
                <a:cubicBezTo>
                  <a:pt x="51490" y="33428"/>
                  <a:pt x="51369" y="33550"/>
                  <a:pt x="51247" y="33672"/>
                </a:cubicBezTo>
                <a:cubicBezTo>
                  <a:pt x="50913" y="34006"/>
                  <a:pt x="50639" y="34462"/>
                  <a:pt x="50700" y="34918"/>
                </a:cubicBezTo>
                <a:cubicBezTo>
                  <a:pt x="50700" y="35039"/>
                  <a:pt x="50761" y="35131"/>
                  <a:pt x="50822" y="35191"/>
                </a:cubicBezTo>
                <a:cubicBezTo>
                  <a:pt x="50761" y="35374"/>
                  <a:pt x="50731" y="35556"/>
                  <a:pt x="50761" y="35738"/>
                </a:cubicBezTo>
                <a:cubicBezTo>
                  <a:pt x="50791" y="35982"/>
                  <a:pt x="50974" y="36194"/>
                  <a:pt x="51186" y="36316"/>
                </a:cubicBezTo>
                <a:cubicBezTo>
                  <a:pt x="51035" y="36529"/>
                  <a:pt x="50883" y="36772"/>
                  <a:pt x="50731" y="37015"/>
                </a:cubicBezTo>
                <a:cubicBezTo>
                  <a:pt x="50639" y="37167"/>
                  <a:pt x="50518" y="37319"/>
                  <a:pt x="50548" y="37501"/>
                </a:cubicBezTo>
                <a:cubicBezTo>
                  <a:pt x="50548" y="37653"/>
                  <a:pt x="50670" y="37775"/>
                  <a:pt x="50791" y="37805"/>
                </a:cubicBezTo>
                <a:cubicBezTo>
                  <a:pt x="50731" y="37927"/>
                  <a:pt x="50639" y="38018"/>
                  <a:pt x="50609" y="38140"/>
                </a:cubicBezTo>
                <a:cubicBezTo>
                  <a:pt x="50244" y="38626"/>
                  <a:pt x="50062" y="39264"/>
                  <a:pt x="50123" y="39872"/>
                </a:cubicBezTo>
                <a:cubicBezTo>
                  <a:pt x="49697" y="40146"/>
                  <a:pt x="49241" y="40419"/>
                  <a:pt x="48968" y="40845"/>
                </a:cubicBezTo>
                <a:cubicBezTo>
                  <a:pt x="48755" y="41179"/>
                  <a:pt x="48694" y="41635"/>
                  <a:pt x="48846" y="42000"/>
                </a:cubicBezTo>
                <a:cubicBezTo>
                  <a:pt x="48816" y="42091"/>
                  <a:pt x="48816" y="42213"/>
                  <a:pt x="48816" y="42334"/>
                </a:cubicBezTo>
                <a:cubicBezTo>
                  <a:pt x="48299" y="42577"/>
                  <a:pt x="47995" y="43277"/>
                  <a:pt x="48208" y="43824"/>
                </a:cubicBezTo>
                <a:cubicBezTo>
                  <a:pt x="47489" y="43884"/>
                  <a:pt x="46917" y="44652"/>
                  <a:pt x="47076" y="45344"/>
                </a:cubicBezTo>
                <a:lnTo>
                  <a:pt x="47076" y="45344"/>
                </a:lnTo>
                <a:cubicBezTo>
                  <a:pt x="47023" y="45149"/>
                  <a:pt x="46905" y="45068"/>
                  <a:pt x="46746" y="45068"/>
                </a:cubicBezTo>
                <a:cubicBezTo>
                  <a:pt x="46071" y="45068"/>
                  <a:pt x="44670" y="46522"/>
                  <a:pt x="44499" y="46863"/>
                </a:cubicBezTo>
                <a:cubicBezTo>
                  <a:pt x="44499" y="46772"/>
                  <a:pt x="44439" y="46711"/>
                  <a:pt x="44378" y="46620"/>
                </a:cubicBezTo>
                <a:cubicBezTo>
                  <a:pt x="44319" y="46561"/>
                  <a:pt x="44222" y="46528"/>
                  <a:pt x="44128" y="46528"/>
                </a:cubicBezTo>
                <a:cubicBezTo>
                  <a:pt x="44076" y="46528"/>
                  <a:pt x="44026" y="46538"/>
                  <a:pt x="43983" y="46559"/>
                </a:cubicBezTo>
                <a:cubicBezTo>
                  <a:pt x="43922" y="46590"/>
                  <a:pt x="43892" y="46650"/>
                  <a:pt x="43831" y="46681"/>
                </a:cubicBezTo>
                <a:cubicBezTo>
                  <a:pt x="43740" y="46863"/>
                  <a:pt x="43740" y="47046"/>
                  <a:pt x="43800" y="47228"/>
                </a:cubicBezTo>
                <a:cubicBezTo>
                  <a:pt x="43375" y="47502"/>
                  <a:pt x="43071" y="47957"/>
                  <a:pt x="43010" y="48444"/>
                </a:cubicBezTo>
                <a:cubicBezTo>
                  <a:pt x="41946" y="48505"/>
                  <a:pt x="40913" y="49173"/>
                  <a:pt x="40457" y="50146"/>
                </a:cubicBezTo>
                <a:cubicBezTo>
                  <a:pt x="40518" y="50207"/>
                  <a:pt x="40639" y="50237"/>
                  <a:pt x="40730" y="50268"/>
                </a:cubicBezTo>
                <a:cubicBezTo>
                  <a:pt x="40396" y="50602"/>
                  <a:pt x="40031" y="50936"/>
                  <a:pt x="39667" y="51271"/>
                </a:cubicBezTo>
                <a:cubicBezTo>
                  <a:pt x="39474" y="51058"/>
                  <a:pt x="39207" y="50963"/>
                  <a:pt x="38934" y="50963"/>
                </a:cubicBezTo>
                <a:cubicBezTo>
                  <a:pt x="38387" y="50963"/>
                  <a:pt x="37812" y="51342"/>
                  <a:pt x="37752" y="51909"/>
                </a:cubicBezTo>
                <a:cubicBezTo>
                  <a:pt x="37622" y="51698"/>
                  <a:pt x="37380" y="51600"/>
                  <a:pt x="37128" y="51600"/>
                </a:cubicBezTo>
                <a:cubicBezTo>
                  <a:pt x="36906" y="51600"/>
                  <a:pt x="36676" y="51676"/>
                  <a:pt x="36505" y="51818"/>
                </a:cubicBezTo>
                <a:cubicBezTo>
                  <a:pt x="36110" y="52091"/>
                  <a:pt x="35958" y="52578"/>
                  <a:pt x="35776" y="53034"/>
                </a:cubicBezTo>
                <a:cubicBezTo>
                  <a:pt x="35801" y="52729"/>
                  <a:pt x="35487" y="52488"/>
                  <a:pt x="35170" y="52488"/>
                </a:cubicBezTo>
                <a:cubicBezTo>
                  <a:pt x="35108" y="52488"/>
                  <a:pt x="35045" y="52497"/>
                  <a:pt x="34986" y="52517"/>
                </a:cubicBezTo>
                <a:cubicBezTo>
                  <a:pt x="34621" y="52608"/>
                  <a:pt x="34347" y="52912"/>
                  <a:pt x="34104" y="53186"/>
                </a:cubicBezTo>
                <a:cubicBezTo>
                  <a:pt x="34317" y="52942"/>
                  <a:pt x="34043" y="52517"/>
                  <a:pt x="33709" y="52517"/>
                </a:cubicBezTo>
                <a:cubicBezTo>
                  <a:pt x="33691" y="52515"/>
                  <a:pt x="33674" y="52514"/>
                  <a:pt x="33657" y="52514"/>
                </a:cubicBezTo>
                <a:cubicBezTo>
                  <a:pt x="33405" y="52514"/>
                  <a:pt x="33184" y="52717"/>
                  <a:pt x="33071" y="52973"/>
                </a:cubicBezTo>
                <a:cubicBezTo>
                  <a:pt x="33101" y="52730"/>
                  <a:pt x="32919" y="52456"/>
                  <a:pt x="32676" y="52426"/>
                </a:cubicBezTo>
                <a:cubicBezTo>
                  <a:pt x="32640" y="52419"/>
                  <a:pt x="32605" y="52415"/>
                  <a:pt x="32571" y="52415"/>
                </a:cubicBezTo>
                <a:cubicBezTo>
                  <a:pt x="32310" y="52415"/>
                  <a:pt x="32084" y="52609"/>
                  <a:pt x="31976" y="52851"/>
                </a:cubicBezTo>
                <a:cubicBezTo>
                  <a:pt x="31916" y="52973"/>
                  <a:pt x="31855" y="53155"/>
                  <a:pt x="31733" y="53216"/>
                </a:cubicBezTo>
                <a:cubicBezTo>
                  <a:pt x="31673" y="53264"/>
                  <a:pt x="31616" y="53285"/>
                  <a:pt x="31560" y="53285"/>
                </a:cubicBezTo>
                <a:cubicBezTo>
                  <a:pt x="31331" y="53285"/>
                  <a:pt x="31126" y="52937"/>
                  <a:pt x="30882" y="52669"/>
                </a:cubicBezTo>
                <a:cubicBezTo>
                  <a:pt x="30761" y="52578"/>
                  <a:pt x="30639" y="52486"/>
                  <a:pt x="30487" y="52456"/>
                </a:cubicBezTo>
                <a:cubicBezTo>
                  <a:pt x="30467" y="52453"/>
                  <a:pt x="30448" y="52452"/>
                  <a:pt x="30429" y="52452"/>
                </a:cubicBezTo>
                <a:cubicBezTo>
                  <a:pt x="30010" y="52452"/>
                  <a:pt x="29767" y="53068"/>
                  <a:pt x="29302" y="53155"/>
                </a:cubicBezTo>
                <a:cubicBezTo>
                  <a:pt x="29274" y="53159"/>
                  <a:pt x="29246" y="53161"/>
                  <a:pt x="29219" y="53161"/>
                </a:cubicBezTo>
                <a:cubicBezTo>
                  <a:pt x="28863" y="53161"/>
                  <a:pt x="28577" y="52810"/>
                  <a:pt x="28238" y="52669"/>
                </a:cubicBezTo>
                <a:cubicBezTo>
                  <a:pt x="28098" y="52599"/>
                  <a:pt x="27939" y="52565"/>
                  <a:pt x="27777" y="52565"/>
                </a:cubicBezTo>
                <a:cubicBezTo>
                  <a:pt x="27446" y="52565"/>
                  <a:pt x="27105" y="52707"/>
                  <a:pt x="26900" y="52973"/>
                </a:cubicBezTo>
                <a:cubicBezTo>
                  <a:pt x="26779" y="52638"/>
                  <a:pt x="26627" y="52243"/>
                  <a:pt x="26292" y="52091"/>
                </a:cubicBezTo>
                <a:cubicBezTo>
                  <a:pt x="26203" y="52042"/>
                  <a:pt x="26100" y="52020"/>
                  <a:pt x="25998" y="52020"/>
                </a:cubicBezTo>
                <a:cubicBezTo>
                  <a:pt x="25718" y="52020"/>
                  <a:pt x="25441" y="52189"/>
                  <a:pt x="25441" y="52456"/>
                </a:cubicBezTo>
                <a:cubicBezTo>
                  <a:pt x="25350" y="51787"/>
                  <a:pt x="24833" y="51575"/>
                  <a:pt x="24286" y="51362"/>
                </a:cubicBezTo>
                <a:cubicBezTo>
                  <a:pt x="24229" y="51336"/>
                  <a:pt x="24171" y="51327"/>
                  <a:pt x="24112" y="51327"/>
                </a:cubicBezTo>
                <a:cubicBezTo>
                  <a:pt x="23934" y="51327"/>
                  <a:pt x="23749" y="51413"/>
                  <a:pt x="23573" y="51413"/>
                </a:cubicBezTo>
                <a:cubicBezTo>
                  <a:pt x="23526" y="51413"/>
                  <a:pt x="23480" y="51407"/>
                  <a:pt x="23435" y="51392"/>
                </a:cubicBezTo>
                <a:cubicBezTo>
                  <a:pt x="23222" y="51301"/>
                  <a:pt x="23253" y="50936"/>
                  <a:pt x="22888" y="50845"/>
                </a:cubicBezTo>
                <a:cubicBezTo>
                  <a:pt x="22847" y="50841"/>
                  <a:pt x="22807" y="50839"/>
                  <a:pt x="22767" y="50839"/>
                </a:cubicBezTo>
                <a:cubicBezTo>
                  <a:pt x="22510" y="50839"/>
                  <a:pt x="22270" y="50918"/>
                  <a:pt x="22007" y="50997"/>
                </a:cubicBezTo>
                <a:cubicBezTo>
                  <a:pt x="22219" y="50663"/>
                  <a:pt x="21824" y="50207"/>
                  <a:pt x="21429" y="50176"/>
                </a:cubicBezTo>
                <a:cubicBezTo>
                  <a:pt x="21404" y="50174"/>
                  <a:pt x="21378" y="50173"/>
                  <a:pt x="21353" y="50173"/>
                </a:cubicBezTo>
                <a:cubicBezTo>
                  <a:pt x="20983" y="50173"/>
                  <a:pt x="20617" y="50372"/>
                  <a:pt x="20304" y="50572"/>
                </a:cubicBezTo>
                <a:cubicBezTo>
                  <a:pt x="20335" y="50541"/>
                  <a:pt x="20335" y="50511"/>
                  <a:pt x="20335" y="50450"/>
                </a:cubicBezTo>
                <a:cubicBezTo>
                  <a:pt x="20304" y="50450"/>
                  <a:pt x="20274" y="50420"/>
                  <a:pt x="20244" y="50389"/>
                </a:cubicBezTo>
                <a:cubicBezTo>
                  <a:pt x="20213" y="50146"/>
                  <a:pt x="20213" y="49903"/>
                  <a:pt x="20304" y="49660"/>
                </a:cubicBezTo>
                <a:cubicBezTo>
                  <a:pt x="19727" y="49264"/>
                  <a:pt x="19058" y="49021"/>
                  <a:pt x="18359" y="49021"/>
                </a:cubicBezTo>
                <a:cubicBezTo>
                  <a:pt x="18207" y="48444"/>
                  <a:pt x="17721" y="47957"/>
                  <a:pt x="17113" y="47806"/>
                </a:cubicBezTo>
                <a:cubicBezTo>
                  <a:pt x="17174" y="47745"/>
                  <a:pt x="17204" y="47714"/>
                  <a:pt x="17204" y="47654"/>
                </a:cubicBezTo>
                <a:cubicBezTo>
                  <a:pt x="17234" y="47623"/>
                  <a:pt x="17265" y="47593"/>
                  <a:pt x="17265" y="47562"/>
                </a:cubicBezTo>
                <a:cubicBezTo>
                  <a:pt x="17295" y="47502"/>
                  <a:pt x="17326" y="47410"/>
                  <a:pt x="17356" y="47350"/>
                </a:cubicBezTo>
                <a:cubicBezTo>
                  <a:pt x="17478" y="46985"/>
                  <a:pt x="17508" y="46590"/>
                  <a:pt x="17386" y="46195"/>
                </a:cubicBezTo>
                <a:cubicBezTo>
                  <a:pt x="17148" y="45400"/>
                  <a:pt x="16403" y="44883"/>
                  <a:pt x="15612" y="44883"/>
                </a:cubicBezTo>
                <a:cubicBezTo>
                  <a:pt x="15495" y="44883"/>
                  <a:pt x="15377" y="44894"/>
                  <a:pt x="15259" y="44918"/>
                </a:cubicBezTo>
                <a:cubicBezTo>
                  <a:pt x="15198" y="44918"/>
                  <a:pt x="15137" y="44948"/>
                  <a:pt x="15076" y="44948"/>
                </a:cubicBezTo>
                <a:lnTo>
                  <a:pt x="15168" y="44918"/>
                </a:lnTo>
                <a:cubicBezTo>
                  <a:pt x="15137" y="44675"/>
                  <a:pt x="15137" y="44310"/>
                  <a:pt x="14955" y="44128"/>
                </a:cubicBezTo>
                <a:cubicBezTo>
                  <a:pt x="14905" y="44077"/>
                  <a:pt x="14836" y="44055"/>
                  <a:pt x="14769" y="44055"/>
                </a:cubicBezTo>
                <a:cubicBezTo>
                  <a:pt x="14715" y="44055"/>
                  <a:pt x="14661" y="44070"/>
                  <a:pt x="14620" y="44097"/>
                </a:cubicBezTo>
                <a:cubicBezTo>
                  <a:pt x="14560" y="44128"/>
                  <a:pt x="14529" y="44158"/>
                  <a:pt x="14499" y="44219"/>
                </a:cubicBezTo>
                <a:cubicBezTo>
                  <a:pt x="14347" y="44492"/>
                  <a:pt x="14560" y="44827"/>
                  <a:pt x="14803" y="44979"/>
                </a:cubicBezTo>
                <a:cubicBezTo>
                  <a:pt x="14681" y="44979"/>
                  <a:pt x="14590" y="44979"/>
                  <a:pt x="14499" y="45009"/>
                </a:cubicBezTo>
                <a:cubicBezTo>
                  <a:pt x="14529" y="44705"/>
                  <a:pt x="14438" y="44340"/>
                  <a:pt x="14195" y="44128"/>
                </a:cubicBezTo>
                <a:cubicBezTo>
                  <a:pt x="14105" y="44049"/>
                  <a:pt x="13981" y="44012"/>
                  <a:pt x="13857" y="44012"/>
                </a:cubicBezTo>
                <a:cubicBezTo>
                  <a:pt x="13646" y="44012"/>
                  <a:pt x="13432" y="44119"/>
                  <a:pt x="13374" y="44310"/>
                </a:cubicBezTo>
                <a:cubicBezTo>
                  <a:pt x="13101" y="43489"/>
                  <a:pt x="12888" y="42638"/>
                  <a:pt x="12766" y="41787"/>
                </a:cubicBezTo>
                <a:cubicBezTo>
                  <a:pt x="12706" y="41331"/>
                  <a:pt x="12675" y="40875"/>
                  <a:pt x="12462" y="40450"/>
                </a:cubicBezTo>
                <a:cubicBezTo>
                  <a:pt x="12280" y="40146"/>
                  <a:pt x="11976" y="39872"/>
                  <a:pt x="11642" y="39811"/>
                </a:cubicBezTo>
                <a:cubicBezTo>
                  <a:pt x="11642" y="39690"/>
                  <a:pt x="11611" y="39568"/>
                  <a:pt x="11550" y="39447"/>
                </a:cubicBezTo>
                <a:cubicBezTo>
                  <a:pt x="11700" y="38970"/>
                  <a:pt x="11468" y="38346"/>
                  <a:pt x="11029" y="38064"/>
                </a:cubicBezTo>
                <a:lnTo>
                  <a:pt x="11029" y="38064"/>
                </a:lnTo>
                <a:cubicBezTo>
                  <a:pt x="11000" y="37978"/>
                  <a:pt x="10971" y="37893"/>
                  <a:pt x="10943" y="37836"/>
                </a:cubicBezTo>
                <a:cubicBezTo>
                  <a:pt x="10943" y="37805"/>
                  <a:pt x="10912" y="37775"/>
                  <a:pt x="10882" y="37745"/>
                </a:cubicBezTo>
                <a:cubicBezTo>
                  <a:pt x="11003" y="37532"/>
                  <a:pt x="11003" y="37258"/>
                  <a:pt x="10912" y="37015"/>
                </a:cubicBezTo>
                <a:cubicBezTo>
                  <a:pt x="10821" y="36863"/>
                  <a:pt x="10699" y="36742"/>
                  <a:pt x="10547" y="36620"/>
                </a:cubicBezTo>
                <a:cubicBezTo>
                  <a:pt x="10639" y="36407"/>
                  <a:pt x="10669" y="36134"/>
                  <a:pt x="10608" y="35890"/>
                </a:cubicBezTo>
                <a:cubicBezTo>
                  <a:pt x="10608" y="35830"/>
                  <a:pt x="10578" y="35738"/>
                  <a:pt x="10547" y="35678"/>
                </a:cubicBezTo>
                <a:cubicBezTo>
                  <a:pt x="10608" y="35465"/>
                  <a:pt x="10608" y="35283"/>
                  <a:pt x="10578" y="35100"/>
                </a:cubicBezTo>
                <a:cubicBezTo>
                  <a:pt x="10517" y="34887"/>
                  <a:pt x="10456" y="34735"/>
                  <a:pt x="10395" y="34553"/>
                </a:cubicBezTo>
                <a:cubicBezTo>
                  <a:pt x="10578" y="34340"/>
                  <a:pt x="10639" y="33915"/>
                  <a:pt x="10487" y="33641"/>
                </a:cubicBezTo>
                <a:cubicBezTo>
                  <a:pt x="10456" y="33641"/>
                  <a:pt x="10456" y="33611"/>
                  <a:pt x="10426" y="33580"/>
                </a:cubicBezTo>
                <a:cubicBezTo>
                  <a:pt x="10547" y="33368"/>
                  <a:pt x="10547" y="33064"/>
                  <a:pt x="10426" y="32851"/>
                </a:cubicBezTo>
                <a:cubicBezTo>
                  <a:pt x="10243" y="32486"/>
                  <a:pt x="9879" y="32213"/>
                  <a:pt x="9727" y="31848"/>
                </a:cubicBezTo>
                <a:cubicBezTo>
                  <a:pt x="9879" y="31058"/>
                  <a:pt x="10487" y="30358"/>
                  <a:pt x="10152" y="29599"/>
                </a:cubicBezTo>
                <a:cubicBezTo>
                  <a:pt x="10243" y="29325"/>
                  <a:pt x="10243" y="29051"/>
                  <a:pt x="10091" y="28747"/>
                </a:cubicBezTo>
                <a:cubicBezTo>
                  <a:pt x="10639" y="28231"/>
                  <a:pt x="10669" y="27684"/>
                  <a:pt x="10547" y="27076"/>
                </a:cubicBezTo>
                <a:cubicBezTo>
                  <a:pt x="10578" y="26863"/>
                  <a:pt x="10547" y="26589"/>
                  <a:pt x="10517" y="26346"/>
                </a:cubicBezTo>
                <a:lnTo>
                  <a:pt x="10517" y="26346"/>
                </a:lnTo>
                <a:cubicBezTo>
                  <a:pt x="10612" y="26398"/>
                  <a:pt x="10729" y="26423"/>
                  <a:pt x="10852" y="26423"/>
                </a:cubicBezTo>
                <a:cubicBezTo>
                  <a:pt x="11165" y="26423"/>
                  <a:pt x="11520" y="26265"/>
                  <a:pt x="11672" y="25981"/>
                </a:cubicBezTo>
                <a:cubicBezTo>
                  <a:pt x="11854" y="25617"/>
                  <a:pt x="11854" y="25191"/>
                  <a:pt x="11763" y="24766"/>
                </a:cubicBezTo>
                <a:cubicBezTo>
                  <a:pt x="11794" y="24614"/>
                  <a:pt x="11794" y="24462"/>
                  <a:pt x="11763" y="24279"/>
                </a:cubicBezTo>
                <a:lnTo>
                  <a:pt x="11763" y="24279"/>
                </a:lnTo>
                <a:cubicBezTo>
                  <a:pt x="11807" y="24292"/>
                  <a:pt x="11853" y="24299"/>
                  <a:pt x="11899" y="24299"/>
                </a:cubicBezTo>
                <a:cubicBezTo>
                  <a:pt x="12175" y="24299"/>
                  <a:pt x="12475" y="24079"/>
                  <a:pt x="12554" y="23793"/>
                </a:cubicBezTo>
                <a:cubicBezTo>
                  <a:pt x="12584" y="23763"/>
                  <a:pt x="12584" y="23732"/>
                  <a:pt x="12584" y="23702"/>
                </a:cubicBezTo>
                <a:cubicBezTo>
                  <a:pt x="12645" y="23732"/>
                  <a:pt x="12675" y="23763"/>
                  <a:pt x="12736" y="23793"/>
                </a:cubicBezTo>
                <a:cubicBezTo>
                  <a:pt x="12797" y="23823"/>
                  <a:pt x="12827" y="23854"/>
                  <a:pt x="12888" y="23884"/>
                </a:cubicBezTo>
                <a:cubicBezTo>
                  <a:pt x="13009" y="23915"/>
                  <a:pt x="13131" y="23975"/>
                  <a:pt x="13283" y="24006"/>
                </a:cubicBezTo>
                <a:cubicBezTo>
                  <a:pt x="13405" y="24036"/>
                  <a:pt x="13526" y="24036"/>
                  <a:pt x="13678" y="24036"/>
                </a:cubicBezTo>
                <a:cubicBezTo>
                  <a:pt x="13800" y="24036"/>
                  <a:pt x="13921" y="24036"/>
                  <a:pt x="14073" y="24006"/>
                </a:cubicBezTo>
                <a:cubicBezTo>
                  <a:pt x="14134" y="24006"/>
                  <a:pt x="14195" y="23975"/>
                  <a:pt x="14256" y="23945"/>
                </a:cubicBezTo>
                <a:cubicBezTo>
                  <a:pt x="14347" y="23945"/>
                  <a:pt x="14438" y="23915"/>
                  <a:pt x="14529" y="23854"/>
                </a:cubicBezTo>
                <a:cubicBezTo>
                  <a:pt x="14529" y="23854"/>
                  <a:pt x="14560" y="23854"/>
                  <a:pt x="14590" y="23823"/>
                </a:cubicBezTo>
                <a:cubicBezTo>
                  <a:pt x="14651" y="23793"/>
                  <a:pt x="14712" y="23763"/>
                  <a:pt x="14772" y="23732"/>
                </a:cubicBezTo>
                <a:cubicBezTo>
                  <a:pt x="14772" y="23732"/>
                  <a:pt x="14803" y="23702"/>
                  <a:pt x="14833" y="23702"/>
                </a:cubicBezTo>
                <a:cubicBezTo>
                  <a:pt x="14894" y="23671"/>
                  <a:pt x="14955" y="23611"/>
                  <a:pt x="15016" y="23550"/>
                </a:cubicBezTo>
                <a:cubicBezTo>
                  <a:pt x="15016" y="23550"/>
                  <a:pt x="15046" y="23519"/>
                  <a:pt x="15076" y="23489"/>
                </a:cubicBezTo>
                <a:cubicBezTo>
                  <a:pt x="15107" y="23459"/>
                  <a:pt x="15137" y="23428"/>
                  <a:pt x="15198" y="23367"/>
                </a:cubicBezTo>
                <a:cubicBezTo>
                  <a:pt x="15198" y="23367"/>
                  <a:pt x="15228" y="23337"/>
                  <a:pt x="15228" y="23337"/>
                </a:cubicBezTo>
                <a:cubicBezTo>
                  <a:pt x="15654" y="22820"/>
                  <a:pt x="15836" y="22121"/>
                  <a:pt x="15624" y="21422"/>
                </a:cubicBezTo>
                <a:cubicBezTo>
                  <a:pt x="15502" y="20936"/>
                  <a:pt x="15168" y="20541"/>
                  <a:pt x="14772" y="20298"/>
                </a:cubicBezTo>
                <a:cubicBezTo>
                  <a:pt x="14833" y="20206"/>
                  <a:pt x="14894" y="20115"/>
                  <a:pt x="14924" y="20024"/>
                </a:cubicBezTo>
                <a:cubicBezTo>
                  <a:pt x="15228" y="19477"/>
                  <a:pt x="15411" y="18869"/>
                  <a:pt x="15472" y="18261"/>
                </a:cubicBezTo>
                <a:cubicBezTo>
                  <a:pt x="15510" y="18265"/>
                  <a:pt x="15548" y="18268"/>
                  <a:pt x="15585" y="18268"/>
                </a:cubicBezTo>
                <a:cubicBezTo>
                  <a:pt x="16330" y="18268"/>
                  <a:pt x="16980" y="17434"/>
                  <a:pt x="16748" y="16711"/>
                </a:cubicBezTo>
                <a:lnTo>
                  <a:pt x="16748" y="16711"/>
                </a:lnTo>
                <a:cubicBezTo>
                  <a:pt x="16872" y="16906"/>
                  <a:pt x="17111" y="16998"/>
                  <a:pt x="17354" y="16998"/>
                </a:cubicBezTo>
                <a:cubicBezTo>
                  <a:pt x="17528" y="16998"/>
                  <a:pt x="17703" y="16951"/>
                  <a:pt x="17842" y="16863"/>
                </a:cubicBezTo>
                <a:cubicBezTo>
                  <a:pt x="18177" y="16650"/>
                  <a:pt x="18359" y="16255"/>
                  <a:pt x="18450" y="15860"/>
                </a:cubicBezTo>
                <a:cubicBezTo>
                  <a:pt x="18525" y="15560"/>
                  <a:pt x="18743" y="15159"/>
                  <a:pt x="18970" y="15159"/>
                </a:cubicBezTo>
                <a:cubicBezTo>
                  <a:pt x="19020" y="15159"/>
                  <a:pt x="19070" y="15178"/>
                  <a:pt x="19119" y="15221"/>
                </a:cubicBezTo>
                <a:cubicBezTo>
                  <a:pt x="19180" y="15465"/>
                  <a:pt x="19180" y="15708"/>
                  <a:pt x="19210" y="15951"/>
                </a:cubicBezTo>
                <a:cubicBezTo>
                  <a:pt x="19252" y="15956"/>
                  <a:pt x="19293" y="15959"/>
                  <a:pt x="19334" y="15959"/>
                </a:cubicBezTo>
                <a:cubicBezTo>
                  <a:pt x="19769" y="15959"/>
                  <a:pt x="20148" y="15671"/>
                  <a:pt x="20426" y="15282"/>
                </a:cubicBezTo>
                <a:cubicBezTo>
                  <a:pt x="20852" y="16073"/>
                  <a:pt x="21338" y="16832"/>
                  <a:pt x="21946" y="17532"/>
                </a:cubicBezTo>
                <a:cubicBezTo>
                  <a:pt x="22338" y="17980"/>
                  <a:pt x="22834" y="18454"/>
                  <a:pt x="23433" y="18454"/>
                </a:cubicBezTo>
                <a:cubicBezTo>
                  <a:pt x="23483" y="18454"/>
                  <a:pt x="23535" y="18451"/>
                  <a:pt x="23587" y="18443"/>
                </a:cubicBezTo>
                <a:cubicBezTo>
                  <a:pt x="24043" y="18383"/>
                  <a:pt x="24377" y="18048"/>
                  <a:pt x="24712" y="17714"/>
                </a:cubicBezTo>
                <a:cubicBezTo>
                  <a:pt x="26171" y="16225"/>
                  <a:pt x="27387" y="14431"/>
                  <a:pt x="28572" y="12638"/>
                </a:cubicBezTo>
                <a:cubicBezTo>
                  <a:pt x="28602" y="12547"/>
                  <a:pt x="28663" y="12486"/>
                  <a:pt x="28724" y="12395"/>
                </a:cubicBezTo>
                <a:close/>
                <a:moveTo>
                  <a:pt x="40252" y="0"/>
                </a:moveTo>
                <a:cubicBezTo>
                  <a:pt x="39835" y="0"/>
                  <a:pt x="39407" y="108"/>
                  <a:pt x="39028" y="297"/>
                </a:cubicBezTo>
                <a:cubicBezTo>
                  <a:pt x="38937" y="328"/>
                  <a:pt x="38846" y="388"/>
                  <a:pt x="38755" y="449"/>
                </a:cubicBezTo>
                <a:cubicBezTo>
                  <a:pt x="38116" y="784"/>
                  <a:pt x="37600" y="1300"/>
                  <a:pt x="37113" y="1847"/>
                </a:cubicBezTo>
                <a:cubicBezTo>
                  <a:pt x="36110" y="2911"/>
                  <a:pt x="35229" y="3914"/>
                  <a:pt x="34560" y="5039"/>
                </a:cubicBezTo>
                <a:cubicBezTo>
                  <a:pt x="34530" y="4887"/>
                  <a:pt x="34408" y="4735"/>
                  <a:pt x="34256" y="4705"/>
                </a:cubicBezTo>
                <a:cubicBezTo>
                  <a:pt x="34216" y="4697"/>
                  <a:pt x="34176" y="4693"/>
                  <a:pt x="34135" y="4693"/>
                </a:cubicBezTo>
                <a:cubicBezTo>
                  <a:pt x="33866" y="4693"/>
                  <a:pt x="33590" y="4858"/>
                  <a:pt x="33405" y="5069"/>
                </a:cubicBezTo>
                <a:cubicBezTo>
                  <a:pt x="33192" y="5282"/>
                  <a:pt x="32979" y="5556"/>
                  <a:pt x="32706" y="5677"/>
                </a:cubicBezTo>
                <a:cubicBezTo>
                  <a:pt x="32979" y="5525"/>
                  <a:pt x="32797" y="5039"/>
                  <a:pt x="32493" y="4978"/>
                </a:cubicBezTo>
                <a:cubicBezTo>
                  <a:pt x="32452" y="4970"/>
                  <a:pt x="32412" y="4966"/>
                  <a:pt x="32371" y="4966"/>
                </a:cubicBezTo>
                <a:cubicBezTo>
                  <a:pt x="32108" y="4966"/>
                  <a:pt x="31849" y="5124"/>
                  <a:pt x="31612" y="5282"/>
                </a:cubicBezTo>
                <a:cubicBezTo>
                  <a:pt x="31864" y="5002"/>
                  <a:pt x="31471" y="4542"/>
                  <a:pt x="31075" y="4542"/>
                </a:cubicBezTo>
                <a:cubicBezTo>
                  <a:pt x="31041" y="4542"/>
                  <a:pt x="31007" y="4545"/>
                  <a:pt x="30973" y="4553"/>
                </a:cubicBezTo>
                <a:cubicBezTo>
                  <a:pt x="30700" y="4613"/>
                  <a:pt x="30487" y="4826"/>
                  <a:pt x="30305" y="5069"/>
                </a:cubicBezTo>
                <a:cubicBezTo>
                  <a:pt x="30213" y="5191"/>
                  <a:pt x="30153" y="5312"/>
                  <a:pt x="30092" y="5434"/>
                </a:cubicBezTo>
                <a:cubicBezTo>
                  <a:pt x="30146" y="5080"/>
                  <a:pt x="29811" y="4751"/>
                  <a:pt x="29457" y="4751"/>
                </a:cubicBezTo>
                <a:cubicBezTo>
                  <a:pt x="29415" y="4751"/>
                  <a:pt x="29374" y="4756"/>
                  <a:pt x="29332" y="4765"/>
                </a:cubicBezTo>
                <a:cubicBezTo>
                  <a:pt x="28967" y="4826"/>
                  <a:pt x="28694" y="5252"/>
                  <a:pt x="28754" y="5647"/>
                </a:cubicBezTo>
                <a:cubicBezTo>
                  <a:pt x="28641" y="5194"/>
                  <a:pt x="28185" y="4820"/>
                  <a:pt x="27706" y="4820"/>
                </a:cubicBezTo>
                <a:cubicBezTo>
                  <a:pt x="27670" y="4820"/>
                  <a:pt x="27635" y="4822"/>
                  <a:pt x="27599" y="4826"/>
                </a:cubicBezTo>
                <a:cubicBezTo>
                  <a:pt x="27265" y="4857"/>
                  <a:pt x="26992" y="5069"/>
                  <a:pt x="26809" y="5343"/>
                </a:cubicBezTo>
                <a:cubicBezTo>
                  <a:pt x="25958" y="3854"/>
                  <a:pt x="25016" y="2425"/>
                  <a:pt x="23678" y="1270"/>
                </a:cubicBezTo>
                <a:cubicBezTo>
                  <a:pt x="23405" y="1027"/>
                  <a:pt x="23131" y="784"/>
                  <a:pt x="22797" y="723"/>
                </a:cubicBezTo>
                <a:cubicBezTo>
                  <a:pt x="22756" y="713"/>
                  <a:pt x="22716" y="709"/>
                  <a:pt x="22675" y="709"/>
                </a:cubicBezTo>
                <a:cubicBezTo>
                  <a:pt x="22594" y="709"/>
                  <a:pt x="22513" y="723"/>
                  <a:pt x="22432" y="723"/>
                </a:cubicBezTo>
                <a:cubicBezTo>
                  <a:pt x="21216" y="753"/>
                  <a:pt x="20396" y="2486"/>
                  <a:pt x="19940" y="3884"/>
                </a:cubicBezTo>
                <a:cubicBezTo>
                  <a:pt x="19575" y="4735"/>
                  <a:pt x="19332" y="5586"/>
                  <a:pt x="19149" y="6498"/>
                </a:cubicBezTo>
                <a:lnTo>
                  <a:pt x="19119" y="6498"/>
                </a:lnTo>
                <a:cubicBezTo>
                  <a:pt x="19119" y="6498"/>
                  <a:pt x="19149" y="6528"/>
                  <a:pt x="19149" y="6528"/>
                </a:cubicBezTo>
                <a:cubicBezTo>
                  <a:pt x="19058" y="7015"/>
                  <a:pt x="18997" y="7531"/>
                  <a:pt x="18967" y="8018"/>
                </a:cubicBezTo>
                <a:cubicBezTo>
                  <a:pt x="18802" y="8077"/>
                  <a:pt x="18628" y="8099"/>
                  <a:pt x="18452" y="8099"/>
                </a:cubicBezTo>
                <a:cubicBezTo>
                  <a:pt x="18174" y="8099"/>
                  <a:pt x="17890" y="8043"/>
                  <a:pt x="17630" y="7987"/>
                </a:cubicBezTo>
                <a:cubicBezTo>
                  <a:pt x="17346" y="7924"/>
                  <a:pt x="17054" y="7869"/>
                  <a:pt x="16770" y="7869"/>
                </a:cubicBezTo>
                <a:cubicBezTo>
                  <a:pt x="16508" y="7869"/>
                  <a:pt x="16253" y="7916"/>
                  <a:pt x="16019" y="8048"/>
                </a:cubicBezTo>
                <a:cubicBezTo>
                  <a:pt x="15654" y="8261"/>
                  <a:pt x="15532" y="8869"/>
                  <a:pt x="15806" y="9173"/>
                </a:cubicBezTo>
                <a:cubicBezTo>
                  <a:pt x="15775" y="9203"/>
                  <a:pt x="15775" y="9264"/>
                  <a:pt x="15745" y="9294"/>
                </a:cubicBezTo>
                <a:cubicBezTo>
                  <a:pt x="15728" y="9294"/>
                  <a:pt x="15712" y="9293"/>
                  <a:pt x="15696" y="9293"/>
                </a:cubicBezTo>
                <a:cubicBezTo>
                  <a:pt x="14931" y="9293"/>
                  <a:pt x="14369" y="9980"/>
                  <a:pt x="13982" y="10784"/>
                </a:cubicBezTo>
                <a:cubicBezTo>
                  <a:pt x="13739" y="10875"/>
                  <a:pt x="13526" y="11148"/>
                  <a:pt x="13465" y="11392"/>
                </a:cubicBezTo>
                <a:cubicBezTo>
                  <a:pt x="13435" y="11361"/>
                  <a:pt x="13435" y="11361"/>
                  <a:pt x="13405" y="11331"/>
                </a:cubicBezTo>
                <a:cubicBezTo>
                  <a:pt x="13405" y="11300"/>
                  <a:pt x="13374" y="11300"/>
                  <a:pt x="13374" y="11270"/>
                </a:cubicBezTo>
                <a:cubicBezTo>
                  <a:pt x="13344" y="11270"/>
                  <a:pt x="13344" y="11240"/>
                  <a:pt x="13313" y="11240"/>
                </a:cubicBezTo>
                <a:cubicBezTo>
                  <a:pt x="13253" y="11179"/>
                  <a:pt x="13192" y="11088"/>
                  <a:pt x="13101" y="11027"/>
                </a:cubicBezTo>
                <a:cubicBezTo>
                  <a:pt x="13101" y="10996"/>
                  <a:pt x="13070" y="10996"/>
                  <a:pt x="13070" y="10996"/>
                </a:cubicBezTo>
                <a:lnTo>
                  <a:pt x="13040" y="10966"/>
                </a:lnTo>
                <a:cubicBezTo>
                  <a:pt x="12949" y="10905"/>
                  <a:pt x="12858" y="10844"/>
                  <a:pt x="12736" y="10784"/>
                </a:cubicBezTo>
                <a:cubicBezTo>
                  <a:pt x="12706" y="10784"/>
                  <a:pt x="12706" y="10753"/>
                  <a:pt x="12675" y="10753"/>
                </a:cubicBezTo>
                <a:cubicBezTo>
                  <a:pt x="12554" y="10693"/>
                  <a:pt x="12462" y="10662"/>
                  <a:pt x="12371" y="10632"/>
                </a:cubicBezTo>
                <a:cubicBezTo>
                  <a:pt x="12280" y="10632"/>
                  <a:pt x="12219" y="10601"/>
                  <a:pt x="12128" y="10601"/>
                </a:cubicBezTo>
                <a:cubicBezTo>
                  <a:pt x="12037" y="10571"/>
                  <a:pt x="11946" y="10571"/>
                  <a:pt x="11824" y="10571"/>
                </a:cubicBezTo>
                <a:lnTo>
                  <a:pt x="11520" y="10571"/>
                </a:lnTo>
                <a:cubicBezTo>
                  <a:pt x="11399" y="10601"/>
                  <a:pt x="11277" y="10632"/>
                  <a:pt x="11186" y="10662"/>
                </a:cubicBezTo>
                <a:cubicBezTo>
                  <a:pt x="11064" y="10693"/>
                  <a:pt x="10943" y="10753"/>
                  <a:pt x="10851" y="10814"/>
                </a:cubicBezTo>
                <a:lnTo>
                  <a:pt x="10821" y="10814"/>
                </a:lnTo>
                <a:cubicBezTo>
                  <a:pt x="10456" y="11027"/>
                  <a:pt x="10152" y="11331"/>
                  <a:pt x="10000" y="11696"/>
                </a:cubicBezTo>
                <a:cubicBezTo>
                  <a:pt x="9696" y="12273"/>
                  <a:pt x="9696" y="12972"/>
                  <a:pt x="10031" y="13580"/>
                </a:cubicBezTo>
                <a:cubicBezTo>
                  <a:pt x="10122" y="13702"/>
                  <a:pt x="10183" y="13793"/>
                  <a:pt x="10274" y="13914"/>
                </a:cubicBezTo>
                <a:cubicBezTo>
                  <a:pt x="10274" y="13914"/>
                  <a:pt x="10304" y="13945"/>
                  <a:pt x="10335" y="13975"/>
                </a:cubicBezTo>
                <a:cubicBezTo>
                  <a:pt x="10365" y="14006"/>
                  <a:pt x="10365" y="14036"/>
                  <a:pt x="10395" y="14066"/>
                </a:cubicBezTo>
                <a:cubicBezTo>
                  <a:pt x="9119" y="14522"/>
                  <a:pt x="8177" y="15860"/>
                  <a:pt x="8207" y="17228"/>
                </a:cubicBezTo>
                <a:cubicBezTo>
                  <a:pt x="6778" y="17744"/>
                  <a:pt x="5745" y="19264"/>
                  <a:pt x="5836" y="20784"/>
                </a:cubicBezTo>
                <a:cubicBezTo>
                  <a:pt x="5836" y="21088"/>
                  <a:pt x="5897" y="21392"/>
                  <a:pt x="5806" y="21665"/>
                </a:cubicBezTo>
                <a:cubicBezTo>
                  <a:pt x="5775" y="21848"/>
                  <a:pt x="5654" y="22030"/>
                  <a:pt x="5532" y="22182"/>
                </a:cubicBezTo>
                <a:cubicBezTo>
                  <a:pt x="4711" y="23337"/>
                  <a:pt x="3496" y="24614"/>
                  <a:pt x="4012" y="25921"/>
                </a:cubicBezTo>
                <a:cubicBezTo>
                  <a:pt x="2918" y="26407"/>
                  <a:pt x="2493" y="27957"/>
                  <a:pt x="3192" y="28930"/>
                </a:cubicBezTo>
                <a:cubicBezTo>
                  <a:pt x="2766" y="29629"/>
                  <a:pt x="2462" y="30419"/>
                  <a:pt x="2310" y="31240"/>
                </a:cubicBezTo>
                <a:cubicBezTo>
                  <a:pt x="2260" y="31230"/>
                  <a:pt x="2206" y="31226"/>
                  <a:pt x="2150" y="31226"/>
                </a:cubicBezTo>
                <a:cubicBezTo>
                  <a:pt x="2040" y="31226"/>
                  <a:pt x="1925" y="31240"/>
                  <a:pt x="1824" y="31240"/>
                </a:cubicBezTo>
                <a:cubicBezTo>
                  <a:pt x="1793" y="31240"/>
                  <a:pt x="1793" y="31240"/>
                  <a:pt x="1763" y="31270"/>
                </a:cubicBezTo>
                <a:lnTo>
                  <a:pt x="1672" y="31270"/>
                </a:lnTo>
                <a:cubicBezTo>
                  <a:pt x="1459" y="31331"/>
                  <a:pt x="1216" y="31422"/>
                  <a:pt x="1034" y="31544"/>
                </a:cubicBezTo>
                <a:cubicBezTo>
                  <a:pt x="1003" y="31574"/>
                  <a:pt x="973" y="31574"/>
                  <a:pt x="973" y="31574"/>
                </a:cubicBezTo>
                <a:cubicBezTo>
                  <a:pt x="973" y="31574"/>
                  <a:pt x="973" y="31605"/>
                  <a:pt x="942" y="31605"/>
                </a:cubicBezTo>
                <a:cubicBezTo>
                  <a:pt x="790" y="31726"/>
                  <a:pt x="638" y="31848"/>
                  <a:pt x="486" y="32030"/>
                </a:cubicBezTo>
                <a:cubicBezTo>
                  <a:pt x="456" y="32061"/>
                  <a:pt x="426" y="32121"/>
                  <a:pt x="395" y="32152"/>
                </a:cubicBezTo>
                <a:cubicBezTo>
                  <a:pt x="365" y="32182"/>
                  <a:pt x="365" y="32182"/>
                  <a:pt x="365" y="32213"/>
                </a:cubicBezTo>
                <a:cubicBezTo>
                  <a:pt x="91" y="32577"/>
                  <a:pt x="0" y="33003"/>
                  <a:pt x="0" y="33428"/>
                </a:cubicBezTo>
                <a:cubicBezTo>
                  <a:pt x="0" y="33641"/>
                  <a:pt x="31" y="33854"/>
                  <a:pt x="91" y="34036"/>
                </a:cubicBezTo>
                <a:cubicBezTo>
                  <a:pt x="91" y="34127"/>
                  <a:pt x="122" y="34188"/>
                  <a:pt x="152" y="34249"/>
                </a:cubicBezTo>
                <a:cubicBezTo>
                  <a:pt x="213" y="34371"/>
                  <a:pt x="274" y="34492"/>
                  <a:pt x="365" y="34614"/>
                </a:cubicBezTo>
                <a:cubicBezTo>
                  <a:pt x="517" y="34857"/>
                  <a:pt x="730" y="35070"/>
                  <a:pt x="973" y="35222"/>
                </a:cubicBezTo>
                <a:cubicBezTo>
                  <a:pt x="1064" y="35283"/>
                  <a:pt x="1125" y="35343"/>
                  <a:pt x="1216" y="35374"/>
                </a:cubicBezTo>
                <a:cubicBezTo>
                  <a:pt x="1246" y="35374"/>
                  <a:pt x="1277" y="35404"/>
                  <a:pt x="1307" y="35404"/>
                </a:cubicBezTo>
                <a:cubicBezTo>
                  <a:pt x="1368" y="35435"/>
                  <a:pt x="1429" y="35465"/>
                  <a:pt x="1520" y="35495"/>
                </a:cubicBezTo>
                <a:cubicBezTo>
                  <a:pt x="1520" y="35495"/>
                  <a:pt x="1550" y="35495"/>
                  <a:pt x="1581" y="35526"/>
                </a:cubicBezTo>
                <a:cubicBezTo>
                  <a:pt x="1641" y="35526"/>
                  <a:pt x="1733" y="35556"/>
                  <a:pt x="1824" y="35556"/>
                </a:cubicBezTo>
                <a:cubicBezTo>
                  <a:pt x="1854" y="35556"/>
                  <a:pt x="1885" y="35586"/>
                  <a:pt x="1915" y="35586"/>
                </a:cubicBezTo>
                <a:lnTo>
                  <a:pt x="2158" y="35586"/>
                </a:lnTo>
                <a:cubicBezTo>
                  <a:pt x="2462" y="35586"/>
                  <a:pt x="2736" y="35526"/>
                  <a:pt x="3009" y="35435"/>
                </a:cubicBezTo>
                <a:cubicBezTo>
                  <a:pt x="3040" y="35526"/>
                  <a:pt x="3100" y="35617"/>
                  <a:pt x="3161" y="35708"/>
                </a:cubicBezTo>
                <a:cubicBezTo>
                  <a:pt x="3161" y="35738"/>
                  <a:pt x="3192" y="35769"/>
                  <a:pt x="3222" y="35799"/>
                </a:cubicBezTo>
                <a:cubicBezTo>
                  <a:pt x="3252" y="35951"/>
                  <a:pt x="3344" y="36073"/>
                  <a:pt x="3465" y="36194"/>
                </a:cubicBezTo>
                <a:cubicBezTo>
                  <a:pt x="3465" y="36255"/>
                  <a:pt x="3496" y="36286"/>
                  <a:pt x="3496" y="36316"/>
                </a:cubicBezTo>
                <a:cubicBezTo>
                  <a:pt x="3556" y="36650"/>
                  <a:pt x="3404" y="36985"/>
                  <a:pt x="3313" y="37319"/>
                </a:cubicBezTo>
                <a:cubicBezTo>
                  <a:pt x="3100" y="38109"/>
                  <a:pt x="3465" y="38991"/>
                  <a:pt x="4134" y="39477"/>
                </a:cubicBezTo>
                <a:cubicBezTo>
                  <a:pt x="4347" y="39599"/>
                  <a:pt x="4590" y="39720"/>
                  <a:pt x="4711" y="39903"/>
                </a:cubicBezTo>
                <a:cubicBezTo>
                  <a:pt x="4985" y="40237"/>
                  <a:pt x="4894" y="40723"/>
                  <a:pt x="4803" y="41149"/>
                </a:cubicBezTo>
                <a:cubicBezTo>
                  <a:pt x="4681" y="41909"/>
                  <a:pt x="4742" y="42790"/>
                  <a:pt x="5289" y="43337"/>
                </a:cubicBezTo>
                <a:cubicBezTo>
                  <a:pt x="5502" y="43520"/>
                  <a:pt x="5745" y="43672"/>
                  <a:pt x="5836" y="43945"/>
                </a:cubicBezTo>
                <a:cubicBezTo>
                  <a:pt x="5897" y="44158"/>
                  <a:pt x="5836" y="44432"/>
                  <a:pt x="5775" y="44675"/>
                </a:cubicBezTo>
                <a:cubicBezTo>
                  <a:pt x="5745" y="44736"/>
                  <a:pt x="5745" y="44796"/>
                  <a:pt x="5745" y="44888"/>
                </a:cubicBezTo>
                <a:lnTo>
                  <a:pt x="5471" y="44888"/>
                </a:lnTo>
                <a:cubicBezTo>
                  <a:pt x="5441" y="44888"/>
                  <a:pt x="5411" y="44918"/>
                  <a:pt x="5380" y="44918"/>
                </a:cubicBezTo>
                <a:cubicBezTo>
                  <a:pt x="5167" y="44948"/>
                  <a:pt x="4924" y="45040"/>
                  <a:pt x="4711" y="45161"/>
                </a:cubicBezTo>
                <a:cubicBezTo>
                  <a:pt x="4681" y="45161"/>
                  <a:pt x="4651" y="45191"/>
                  <a:pt x="4620" y="45191"/>
                </a:cubicBezTo>
                <a:cubicBezTo>
                  <a:pt x="4438" y="45313"/>
                  <a:pt x="4256" y="45465"/>
                  <a:pt x="4104" y="45617"/>
                </a:cubicBezTo>
                <a:cubicBezTo>
                  <a:pt x="4073" y="45678"/>
                  <a:pt x="4043" y="45708"/>
                  <a:pt x="3982" y="45769"/>
                </a:cubicBezTo>
                <a:cubicBezTo>
                  <a:pt x="3982" y="45769"/>
                  <a:pt x="3982" y="45799"/>
                  <a:pt x="3952" y="45799"/>
                </a:cubicBezTo>
                <a:cubicBezTo>
                  <a:pt x="3678" y="46195"/>
                  <a:pt x="3526" y="46620"/>
                  <a:pt x="3496" y="47076"/>
                </a:cubicBezTo>
                <a:cubicBezTo>
                  <a:pt x="3496" y="47289"/>
                  <a:pt x="3526" y="47502"/>
                  <a:pt x="3556" y="47714"/>
                </a:cubicBezTo>
                <a:cubicBezTo>
                  <a:pt x="3678" y="48231"/>
                  <a:pt x="3982" y="48687"/>
                  <a:pt x="4438" y="49021"/>
                </a:cubicBezTo>
                <a:cubicBezTo>
                  <a:pt x="4499" y="49082"/>
                  <a:pt x="4590" y="49143"/>
                  <a:pt x="4681" y="49173"/>
                </a:cubicBezTo>
                <a:cubicBezTo>
                  <a:pt x="4711" y="49204"/>
                  <a:pt x="4742" y="49204"/>
                  <a:pt x="4772" y="49234"/>
                </a:cubicBezTo>
                <a:cubicBezTo>
                  <a:pt x="4833" y="49264"/>
                  <a:pt x="4894" y="49295"/>
                  <a:pt x="4985" y="49325"/>
                </a:cubicBezTo>
                <a:cubicBezTo>
                  <a:pt x="4985" y="49325"/>
                  <a:pt x="5015" y="49325"/>
                  <a:pt x="5046" y="49356"/>
                </a:cubicBezTo>
                <a:cubicBezTo>
                  <a:pt x="5107" y="49386"/>
                  <a:pt x="5198" y="49386"/>
                  <a:pt x="5289" y="49416"/>
                </a:cubicBezTo>
                <a:cubicBezTo>
                  <a:pt x="5319" y="49416"/>
                  <a:pt x="5350" y="49416"/>
                  <a:pt x="5380" y="49447"/>
                </a:cubicBezTo>
                <a:cubicBezTo>
                  <a:pt x="5441" y="49447"/>
                  <a:pt x="5502" y="49447"/>
                  <a:pt x="5563" y="49477"/>
                </a:cubicBezTo>
                <a:lnTo>
                  <a:pt x="5654" y="49477"/>
                </a:lnTo>
                <a:cubicBezTo>
                  <a:pt x="5688" y="49479"/>
                  <a:pt x="5723" y="49479"/>
                  <a:pt x="5757" y="49479"/>
                </a:cubicBezTo>
                <a:cubicBezTo>
                  <a:pt x="6482" y="49479"/>
                  <a:pt x="7194" y="49175"/>
                  <a:pt x="7629" y="48565"/>
                </a:cubicBezTo>
                <a:cubicBezTo>
                  <a:pt x="7660" y="48505"/>
                  <a:pt x="7690" y="48474"/>
                  <a:pt x="7721" y="48444"/>
                </a:cubicBezTo>
                <a:cubicBezTo>
                  <a:pt x="7751" y="48748"/>
                  <a:pt x="7781" y="49021"/>
                  <a:pt x="7933" y="49295"/>
                </a:cubicBezTo>
                <a:cubicBezTo>
                  <a:pt x="8235" y="49817"/>
                  <a:pt x="8810" y="50189"/>
                  <a:pt x="9389" y="50189"/>
                </a:cubicBezTo>
                <a:cubicBezTo>
                  <a:pt x="9451" y="50189"/>
                  <a:pt x="9513" y="50185"/>
                  <a:pt x="9575" y="50176"/>
                </a:cubicBezTo>
                <a:cubicBezTo>
                  <a:pt x="9636" y="50541"/>
                  <a:pt x="9757" y="50906"/>
                  <a:pt x="9970" y="51210"/>
                </a:cubicBezTo>
                <a:cubicBezTo>
                  <a:pt x="10031" y="51362"/>
                  <a:pt x="10122" y="51483"/>
                  <a:pt x="10243" y="51575"/>
                </a:cubicBezTo>
                <a:cubicBezTo>
                  <a:pt x="10395" y="52061"/>
                  <a:pt x="10578" y="52547"/>
                  <a:pt x="10882" y="52973"/>
                </a:cubicBezTo>
                <a:cubicBezTo>
                  <a:pt x="11406" y="53788"/>
                  <a:pt x="12320" y="54436"/>
                  <a:pt x="13277" y="54436"/>
                </a:cubicBezTo>
                <a:cubicBezTo>
                  <a:pt x="13320" y="54436"/>
                  <a:pt x="13362" y="54434"/>
                  <a:pt x="13405" y="54432"/>
                </a:cubicBezTo>
                <a:cubicBezTo>
                  <a:pt x="13525" y="55014"/>
                  <a:pt x="14123" y="55384"/>
                  <a:pt x="14708" y="55384"/>
                </a:cubicBezTo>
                <a:cubicBezTo>
                  <a:pt x="15009" y="55384"/>
                  <a:pt x="15305" y="55287"/>
                  <a:pt x="15532" y="55070"/>
                </a:cubicBezTo>
                <a:cubicBezTo>
                  <a:pt x="15562" y="56005"/>
                  <a:pt x="16489" y="56715"/>
                  <a:pt x="17398" y="56715"/>
                </a:cubicBezTo>
                <a:cubicBezTo>
                  <a:pt x="17434" y="56715"/>
                  <a:pt x="17471" y="56714"/>
                  <a:pt x="17508" y="56711"/>
                </a:cubicBezTo>
                <a:lnTo>
                  <a:pt x="17508" y="56711"/>
                </a:lnTo>
                <a:cubicBezTo>
                  <a:pt x="17478" y="56742"/>
                  <a:pt x="17447" y="56772"/>
                  <a:pt x="17417" y="56803"/>
                </a:cubicBezTo>
                <a:cubicBezTo>
                  <a:pt x="17386" y="56863"/>
                  <a:pt x="17326" y="56924"/>
                  <a:pt x="17295" y="56985"/>
                </a:cubicBezTo>
                <a:cubicBezTo>
                  <a:pt x="17083" y="57289"/>
                  <a:pt x="16961" y="57654"/>
                  <a:pt x="16931" y="57988"/>
                </a:cubicBezTo>
                <a:cubicBezTo>
                  <a:pt x="16931" y="58079"/>
                  <a:pt x="16931" y="58140"/>
                  <a:pt x="16931" y="58201"/>
                </a:cubicBezTo>
                <a:cubicBezTo>
                  <a:pt x="16931" y="58292"/>
                  <a:pt x="16931" y="58353"/>
                  <a:pt x="16931" y="58414"/>
                </a:cubicBezTo>
                <a:cubicBezTo>
                  <a:pt x="16961" y="58505"/>
                  <a:pt x="16961" y="58566"/>
                  <a:pt x="16961" y="58626"/>
                </a:cubicBezTo>
                <a:cubicBezTo>
                  <a:pt x="17052" y="58961"/>
                  <a:pt x="17204" y="59295"/>
                  <a:pt x="17417" y="59569"/>
                </a:cubicBezTo>
                <a:cubicBezTo>
                  <a:pt x="17478" y="59629"/>
                  <a:pt x="17508" y="59690"/>
                  <a:pt x="17569" y="59751"/>
                </a:cubicBezTo>
                <a:cubicBezTo>
                  <a:pt x="17660" y="59842"/>
                  <a:pt x="17782" y="59933"/>
                  <a:pt x="17903" y="60025"/>
                </a:cubicBezTo>
                <a:cubicBezTo>
                  <a:pt x="17994" y="60085"/>
                  <a:pt x="18086" y="60116"/>
                  <a:pt x="18177" y="60177"/>
                </a:cubicBezTo>
                <a:cubicBezTo>
                  <a:pt x="18177" y="60177"/>
                  <a:pt x="18207" y="60177"/>
                  <a:pt x="18238" y="60207"/>
                </a:cubicBezTo>
                <a:cubicBezTo>
                  <a:pt x="18298" y="60237"/>
                  <a:pt x="18390" y="60268"/>
                  <a:pt x="18450" y="60268"/>
                </a:cubicBezTo>
                <a:cubicBezTo>
                  <a:pt x="18481" y="60298"/>
                  <a:pt x="18481" y="60298"/>
                  <a:pt x="18511" y="60298"/>
                </a:cubicBezTo>
                <a:cubicBezTo>
                  <a:pt x="18602" y="60328"/>
                  <a:pt x="18663" y="60328"/>
                  <a:pt x="18754" y="60359"/>
                </a:cubicBezTo>
                <a:lnTo>
                  <a:pt x="18845" y="60359"/>
                </a:lnTo>
                <a:cubicBezTo>
                  <a:pt x="18906" y="60359"/>
                  <a:pt x="18967" y="60389"/>
                  <a:pt x="19028" y="60389"/>
                </a:cubicBezTo>
                <a:lnTo>
                  <a:pt x="19119" y="60389"/>
                </a:lnTo>
                <a:cubicBezTo>
                  <a:pt x="19818" y="60389"/>
                  <a:pt x="20517" y="60025"/>
                  <a:pt x="20943" y="59386"/>
                </a:cubicBezTo>
                <a:cubicBezTo>
                  <a:pt x="21156" y="59113"/>
                  <a:pt x="21247" y="58778"/>
                  <a:pt x="21308" y="58474"/>
                </a:cubicBezTo>
                <a:cubicBezTo>
                  <a:pt x="21445" y="58533"/>
                  <a:pt x="21595" y="58567"/>
                  <a:pt x="21750" y="58567"/>
                </a:cubicBezTo>
                <a:cubicBezTo>
                  <a:pt x="21834" y="58567"/>
                  <a:pt x="21920" y="58557"/>
                  <a:pt x="22007" y="58535"/>
                </a:cubicBezTo>
                <a:cubicBezTo>
                  <a:pt x="22219" y="58718"/>
                  <a:pt x="22432" y="58869"/>
                  <a:pt x="22706" y="58961"/>
                </a:cubicBezTo>
                <a:cubicBezTo>
                  <a:pt x="22817" y="59005"/>
                  <a:pt x="22945" y="59033"/>
                  <a:pt x="23076" y="59033"/>
                </a:cubicBezTo>
                <a:cubicBezTo>
                  <a:pt x="23125" y="59033"/>
                  <a:pt x="23174" y="59030"/>
                  <a:pt x="23222" y="59021"/>
                </a:cubicBezTo>
                <a:cubicBezTo>
                  <a:pt x="23373" y="59079"/>
                  <a:pt x="23532" y="59111"/>
                  <a:pt x="23688" y="59111"/>
                </a:cubicBezTo>
                <a:cubicBezTo>
                  <a:pt x="23943" y="59111"/>
                  <a:pt x="24189" y="59027"/>
                  <a:pt x="24377" y="58839"/>
                </a:cubicBezTo>
                <a:lnTo>
                  <a:pt x="24377" y="58839"/>
                </a:lnTo>
                <a:cubicBezTo>
                  <a:pt x="24286" y="58930"/>
                  <a:pt x="25381" y="59751"/>
                  <a:pt x="25533" y="59812"/>
                </a:cubicBezTo>
                <a:cubicBezTo>
                  <a:pt x="25653" y="59855"/>
                  <a:pt x="25761" y="59872"/>
                  <a:pt x="25862" y="59872"/>
                </a:cubicBezTo>
                <a:cubicBezTo>
                  <a:pt x="26042" y="59872"/>
                  <a:pt x="26197" y="59820"/>
                  <a:pt x="26353" y="59781"/>
                </a:cubicBezTo>
                <a:cubicBezTo>
                  <a:pt x="26639" y="60047"/>
                  <a:pt x="27048" y="60202"/>
                  <a:pt x="27443" y="60202"/>
                </a:cubicBezTo>
                <a:cubicBezTo>
                  <a:pt x="27635" y="60202"/>
                  <a:pt x="27825" y="60165"/>
                  <a:pt x="27995" y="60085"/>
                </a:cubicBezTo>
                <a:cubicBezTo>
                  <a:pt x="28086" y="60116"/>
                  <a:pt x="28147" y="60146"/>
                  <a:pt x="28207" y="60177"/>
                </a:cubicBezTo>
                <a:cubicBezTo>
                  <a:pt x="28207" y="60177"/>
                  <a:pt x="28177" y="60177"/>
                  <a:pt x="28177" y="60207"/>
                </a:cubicBezTo>
                <a:cubicBezTo>
                  <a:pt x="28116" y="60207"/>
                  <a:pt x="28086" y="60237"/>
                  <a:pt x="28055" y="60268"/>
                </a:cubicBezTo>
                <a:cubicBezTo>
                  <a:pt x="27995" y="60298"/>
                  <a:pt x="27964" y="60328"/>
                  <a:pt x="27934" y="60359"/>
                </a:cubicBezTo>
                <a:cubicBezTo>
                  <a:pt x="27903" y="60389"/>
                  <a:pt x="27843" y="60420"/>
                  <a:pt x="27812" y="60480"/>
                </a:cubicBezTo>
                <a:cubicBezTo>
                  <a:pt x="27782" y="60511"/>
                  <a:pt x="27751" y="60541"/>
                  <a:pt x="27691" y="60572"/>
                </a:cubicBezTo>
                <a:cubicBezTo>
                  <a:pt x="27660" y="60602"/>
                  <a:pt x="27630" y="60632"/>
                  <a:pt x="27630" y="60663"/>
                </a:cubicBezTo>
                <a:cubicBezTo>
                  <a:pt x="27569" y="60724"/>
                  <a:pt x="27539" y="60784"/>
                  <a:pt x="27478" y="60845"/>
                </a:cubicBezTo>
                <a:cubicBezTo>
                  <a:pt x="27478" y="60845"/>
                  <a:pt x="27447" y="60876"/>
                  <a:pt x="27417" y="60906"/>
                </a:cubicBezTo>
                <a:cubicBezTo>
                  <a:pt x="27387" y="60967"/>
                  <a:pt x="27326" y="61058"/>
                  <a:pt x="27295" y="61119"/>
                </a:cubicBezTo>
                <a:lnTo>
                  <a:pt x="27265" y="61149"/>
                </a:lnTo>
                <a:cubicBezTo>
                  <a:pt x="27204" y="61240"/>
                  <a:pt x="27174" y="61332"/>
                  <a:pt x="27143" y="61453"/>
                </a:cubicBezTo>
                <a:cubicBezTo>
                  <a:pt x="27113" y="61453"/>
                  <a:pt x="27113" y="61484"/>
                  <a:pt x="27113" y="61484"/>
                </a:cubicBezTo>
                <a:cubicBezTo>
                  <a:pt x="27083" y="61544"/>
                  <a:pt x="27052" y="61635"/>
                  <a:pt x="27052" y="61696"/>
                </a:cubicBezTo>
                <a:cubicBezTo>
                  <a:pt x="27052" y="61696"/>
                  <a:pt x="27022" y="61727"/>
                  <a:pt x="27022" y="61727"/>
                </a:cubicBezTo>
                <a:cubicBezTo>
                  <a:pt x="27022" y="61757"/>
                  <a:pt x="27022" y="61787"/>
                  <a:pt x="27022" y="61818"/>
                </a:cubicBezTo>
                <a:cubicBezTo>
                  <a:pt x="26992" y="61909"/>
                  <a:pt x="26961" y="61970"/>
                  <a:pt x="26961" y="62031"/>
                </a:cubicBezTo>
                <a:cubicBezTo>
                  <a:pt x="26961" y="62061"/>
                  <a:pt x="26961" y="62091"/>
                  <a:pt x="26961" y="62122"/>
                </a:cubicBezTo>
                <a:cubicBezTo>
                  <a:pt x="26931" y="62213"/>
                  <a:pt x="26931" y="62304"/>
                  <a:pt x="26931" y="62395"/>
                </a:cubicBezTo>
                <a:lnTo>
                  <a:pt x="26931" y="62426"/>
                </a:lnTo>
                <a:cubicBezTo>
                  <a:pt x="26900" y="63246"/>
                  <a:pt x="27235" y="64037"/>
                  <a:pt x="27843" y="64553"/>
                </a:cubicBezTo>
                <a:cubicBezTo>
                  <a:pt x="27903" y="64614"/>
                  <a:pt x="27934" y="64675"/>
                  <a:pt x="27995" y="64736"/>
                </a:cubicBezTo>
                <a:cubicBezTo>
                  <a:pt x="28207" y="64857"/>
                  <a:pt x="28390" y="64979"/>
                  <a:pt x="28602" y="65070"/>
                </a:cubicBezTo>
                <a:cubicBezTo>
                  <a:pt x="28633" y="65070"/>
                  <a:pt x="28663" y="65070"/>
                  <a:pt x="28694" y="65101"/>
                </a:cubicBezTo>
                <a:cubicBezTo>
                  <a:pt x="28754" y="65131"/>
                  <a:pt x="28815" y="65131"/>
                  <a:pt x="28846" y="65161"/>
                </a:cubicBezTo>
                <a:lnTo>
                  <a:pt x="28906" y="65161"/>
                </a:lnTo>
                <a:cubicBezTo>
                  <a:pt x="28937" y="65161"/>
                  <a:pt x="28967" y="65192"/>
                  <a:pt x="28967" y="65192"/>
                </a:cubicBezTo>
                <a:cubicBezTo>
                  <a:pt x="29028" y="65192"/>
                  <a:pt x="29089" y="65222"/>
                  <a:pt x="29119" y="65222"/>
                </a:cubicBezTo>
                <a:cubicBezTo>
                  <a:pt x="29180" y="65222"/>
                  <a:pt x="29210" y="65253"/>
                  <a:pt x="29241" y="65253"/>
                </a:cubicBezTo>
                <a:cubicBezTo>
                  <a:pt x="29302" y="65253"/>
                  <a:pt x="29362" y="65253"/>
                  <a:pt x="29423" y="65283"/>
                </a:cubicBezTo>
                <a:lnTo>
                  <a:pt x="30031" y="65283"/>
                </a:lnTo>
                <a:cubicBezTo>
                  <a:pt x="30092" y="65253"/>
                  <a:pt x="30183" y="65253"/>
                  <a:pt x="30244" y="65222"/>
                </a:cubicBezTo>
                <a:lnTo>
                  <a:pt x="30274" y="65222"/>
                </a:lnTo>
                <a:cubicBezTo>
                  <a:pt x="30365" y="65222"/>
                  <a:pt x="30457" y="65192"/>
                  <a:pt x="30517" y="65161"/>
                </a:cubicBezTo>
                <a:cubicBezTo>
                  <a:pt x="30548" y="65161"/>
                  <a:pt x="30578" y="65161"/>
                  <a:pt x="30578" y="65131"/>
                </a:cubicBezTo>
                <a:lnTo>
                  <a:pt x="30761" y="65070"/>
                </a:lnTo>
                <a:cubicBezTo>
                  <a:pt x="30821" y="65070"/>
                  <a:pt x="30852" y="65040"/>
                  <a:pt x="30913" y="65009"/>
                </a:cubicBezTo>
                <a:cubicBezTo>
                  <a:pt x="30943" y="65009"/>
                  <a:pt x="30943" y="65009"/>
                  <a:pt x="30943" y="64979"/>
                </a:cubicBezTo>
                <a:cubicBezTo>
                  <a:pt x="31612" y="64675"/>
                  <a:pt x="32159" y="64067"/>
                  <a:pt x="32372" y="63307"/>
                </a:cubicBezTo>
                <a:cubicBezTo>
                  <a:pt x="32706" y="62183"/>
                  <a:pt x="32311" y="61028"/>
                  <a:pt x="31460" y="60328"/>
                </a:cubicBezTo>
                <a:cubicBezTo>
                  <a:pt x="31490" y="60237"/>
                  <a:pt x="31520" y="60177"/>
                  <a:pt x="31551" y="60085"/>
                </a:cubicBezTo>
                <a:cubicBezTo>
                  <a:pt x="31929" y="60388"/>
                  <a:pt x="32411" y="60533"/>
                  <a:pt x="32896" y="60533"/>
                </a:cubicBezTo>
                <a:cubicBezTo>
                  <a:pt x="33581" y="60533"/>
                  <a:pt x="34272" y="60242"/>
                  <a:pt x="34682" y="59690"/>
                </a:cubicBezTo>
                <a:cubicBezTo>
                  <a:pt x="34710" y="60032"/>
                  <a:pt x="35085" y="60240"/>
                  <a:pt x="35532" y="60240"/>
                </a:cubicBezTo>
                <a:cubicBezTo>
                  <a:pt x="35563" y="60240"/>
                  <a:pt x="35593" y="60239"/>
                  <a:pt x="35624" y="60237"/>
                </a:cubicBezTo>
                <a:cubicBezTo>
                  <a:pt x="35715" y="60237"/>
                  <a:pt x="35837" y="60207"/>
                  <a:pt x="35958" y="60177"/>
                </a:cubicBezTo>
                <a:cubicBezTo>
                  <a:pt x="36597" y="60177"/>
                  <a:pt x="37265" y="59873"/>
                  <a:pt x="37600" y="59295"/>
                </a:cubicBezTo>
                <a:cubicBezTo>
                  <a:pt x="37725" y="59337"/>
                  <a:pt x="37855" y="59356"/>
                  <a:pt x="37986" y="59356"/>
                </a:cubicBezTo>
                <a:cubicBezTo>
                  <a:pt x="38425" y="59356"/>
                  <a:pt x="38869" y="59137"/>
                  <a:pt x="39150" y="58809"/>
                </a:cubicBezTo>
                <a:cubicBezTo>
                  <a:pt x="39271" y="58778"/>
                  <a:pt x="39393" y="58718"/>
                  <a:pt x="39545" y="58657"/>
                </a:cubicBezTo>
                <a:cubicBezTo>
                  <a:pt x="39620" y="58707"/>
                  <a:pt x="39719" y="58729"/>
                  <a:pt x="39828" y="58729"/>
                </a:cubicBezTo>
                <a:cubicBezTo>
                  <a:pt x="40116" y="58729"/>
                  <a:pt x="40480" y="58573"/>
                  <a:pt x="40700" y="58353"/>
                </a:cubicBezTo>
                <a:cubicBezTo>
                  <a:pt x="41004" y="58079"/>
                  <a:pt x="41277" y="57745"/>
                  <a:pt x="41490" y="57380"/>
                </a:cubicBezTo>
                <a:cubicBezTo>
                  <a:pt x="42068" y="57350"/>
                  <a:pt x="42615" y="57076"/>
                  <a:pt x="43010" y="56681"/>
                </a:cubicBezTo>
                <a:lnTo>
                  <a:pt x="43132" y="56681"/>
                </a:lnTo>
                <a:cubicBezTo>
                  <a:pt x="43162" y="56924"/>
                  <a:pt x="43344" y="57167"/>
                  <a:pt x="43527" y="57289"/>
                </a:cubicBezTo>
                <a:cubicBezTo>
                  <a:pt x="43496" y="57289"/>
                  <a:pt x="43496" y="57319"/>
                  <a:pt x="43466" y="57319"/>
                </a:cubicBezTo>
                <a:cubicBezTo>
                  <a:pt x="43436" y="57319"/>
                  <a:pt x="43436" y="57319"/>
                  <a:pt x="43405" y="57350"/>
                </a:cubicBezTo>
                <a:cubicBezTo>
                  <a:pt x="43375" y="57350"/>
                  <a:pt x="43344" y="57380"/>
                  <a:pt x="43314" y="57380"/>
                </a:cubicBezTo>
                <a:lnTo>
                  <a:pt x="43223" y="57411"/>
                </a:lnTo>
                <a:cubicBezTo>
                  <a:pt x="43192" y="57441"/>
                  <a:pt x="43132" y="57471"/>
                  <a:pt x="43071" y="57502"/>
                </a:cubicBezTo>
                <a:cubicBezTo>
                  <a:pt x="43071" y="57502"/>
                  <a:pt x="43040" y="57502"/>
                  <a:pt x="43040" y="57532"/>
                </a:cubicBezTo>
                <a:lnTo>
                  <a:pt x="43010" y="57532"/>
                </a:lnTo>
                <a:cubicBezTo>
                  <a:pt x="42980" y="57562"/>
                  <a:pt x="42949" y="57562"/>
                  <a:pt x="42919" y="57593"/>
                </a:cubicBezTo>
                <a:cubicBezTo>
                  <a:pt x="42888" y="57623"/>
                  <a:pt x="42858" y="57654"/>
                  <a:pt x="42828" y="57654"/>
                </a:cubicBezTo>
                <a:cubicBezTo>
                  <a:pt x="42676" y="57775"/>
                  <a:pt x="42524" y="57927"/>
                  <a:pt x="42433" y="58079"/>
                </a:cubicBezTo>
                <a:cubicBezTo>
                  <a:pt x="42402" y="58110"/>
                  <a:pt x="42402" y="58110"/>
                  <a:pt x="42402" y="58140"/>
                </a:cubicBezTo>
                <a:cubicBezTo>
                  <a:pt x="42372" y="58170"/>
                  <a:pt x="42372" y="58201"/>
                  <a:pt x="42341" y="58201"/>
                </a:cubicBezTo>
                <a:cubicBezTo>
                  <a:pt x="42220" y="58414"/>
                  <a:pt x="42129" y="58596"/>
                  <a:pt x="42068" y="58839"/>
                </a:cubicBezTo>
                <a:cubicBezTo>
                  <a:pt x="42068" y="58869"/>
                  <a:pt x="42068" y="58900"/>
                  <a:pt x="42037" y="58930"/>
                </a:cubicBezTo>
                <a:cubicBezTo>
                  <a:pt x="42037" y="58930"/>
                  <a:pt x="42037" y="58961"/>
                  <a:pt x="42037" y="58991"/>
                </a:cubicBezTo>
                <a:cubicBezTo>
                  <a:pt x="42037" y="59021"/>
                  <a:pt x="42037" y="59082"/>
                  <a:pt x="42007" y="59143"/>
                </a:cubicBezTo>
                <a:lnTo>
                  <a:pt x="42007" y="59173"/>
                </a:lnTo>
                <a:cubicBezTo>
                  <a:pt x="42007" y="59234"/>
                  <a:pt x="42007" y="59295"/>
                  <a:pt x="42007" y="59356"/>
                </a:cubicBezTo>
                <a:lnTo>
                  <a:pt x="42007" y="59417"/>
                </a:lnTo>
                <a:cubicBezTo>
                  <a:pt x="42007" y="59477"/>
                  <a:pt x="42007" y="59508"/>
                  <a:pt x="42007" y="59569"/>
                </a:cubicBezTo>
                <a:cubicBezTo>
                  <a:pt x="42007" y="59599"/>
                  <a:pt x="42037" y="59660"/>
                  <a:pt x="42037" y="59690"/>
                </a:cubicBezTo>
                <a:cubicBezTo>
                  <a:pt x="42037" y="59721"/>
                  <a:pt x="42037" y="59751"/>
                  <a:pt x="42037" y="59781"/>
                </a:cubicBezTo>
                <a:lnTo>
                  <a:pt x="42037" y="59812"/>
                </a:lnTo>
                <a:cubicBezTo>
                  <a:pt x="42037" y="59842"/>
                  <a:pt x="42068" y="59873"/>
                  <a:pt x="42068" y="59903"/>
                </a:cubicBezTo>
                <a:cubicBezTo>
                  <a:pt x="42068" y="59933"/>
                  <a:pt x="42098" y="59964"/>
                  <a:pt x="42098" y="60025"/>
                </a:cubicBezTo>
                <a:cubicBezTo>
                  <a:pt x="42098" y="60025"/>
                  <a:pt x="42098" y="60025"/>
                  <a:pt x="42098" y="60055"/>
                </a:cubicBezTo>
                <a:cubicBezTo>
                  <a:pt x="42399" y="60959"/>
                  <a:pt x="43244" y="61567"/>
                  <a:pt x="44164" y="61567"/>
                </a:cubicBezTo>
                <a:cubicBezTo>
                  <a:pt x="44265" y="61567"/>
                  <a:pt x="44367" y="61559"/>
                  <a:pt x="44469" y="61544"/>
                </a:cubicBezTo>
                <a:lnTo>
                  <a:pt x="44591" y="61544"/>
                </a:lnTo>
                <a:cubicBezTo>
                  <a:pt x="44682" y="61514"/>
                  <a:pt x="44773" y="61484"/>
                  <a:pt x="44834" y="61484"/>
                </a:cubicBezTo>
                <a:cubicBezTo>
                  <a:pt x="44864" y="61453"/>
                  <a:pt x="44864" y="61453"/>
                  <a:pt x="44895" y="61453"/>
                </a:cubicBezTo>
                <a:cubicBezTo>
                  <a:pt x="44986" y="61423"/>
                  <a:pt x="45047" y="61392"/>
                  <a:pt x="45107" y="61362"/>
                </a:cubicBezTo>
                <a:cubicBezTo>
                  <a:pt x="45138" y="61362"/>
                  <a:pt x="45168" y="61332"/>
                  <a:pt x="45199" y="61332"/>
                </a:cubicBezTo>
                <a:cubicBezTo>
                  <a:pt x="45259" y="61301"/>
                  <a:pt x="45351" y="61240"/>
                  <a:pt x="45411" y="61210"/>
                </a:cubicBezTo>
                <a:cubicBezTo>
                  <a:pt x="45442" y="61180"/>
                  <a:pt x="45472" y="61180"/>
                  <a:pt x="45472" y="61149"/>
                </a:cubicBezTo>
                <a:cubicBezTo>
                  <a:pt x="45533" y="61119"/>
                  <a:pt x="45594" y="61088"/>
                  <a:pt x="45624" y="61028"/>
                </a:cubicBezTo>
                <a:cubicBezTo>
                  <a:pt x="45654" y="60997"/>
                  <a:pt x="45685" y="60997"/>
                  <a:pt x="45685" y="60967"/>
                </a:cubicBezTo>
                <a:cubicBezTo>
                  <a:pt x="46232" y="60480"/>
                  <a:pt x="46506" y="59721"/>
                  <a:pt x="46354" y="58961"/>
                </a:cubicBezTo>
                <a:cubicBezTo>
                  <a:pt x="46156" y="57915"/>
                  <a:pt x="45223" y="57185"/>
                  <a:pt x="44164" y="57185"/>
                </a:cubicBezTo>
                <a:cubicBezTo>
                  <a:pt x="44084" y="57185"/>
                  <a:pt x="44003" y="57189"/>
                  <a:pt x="43922" y="57198"/>
                </a:cubicBezTo>
                <a:cubicBezTo>
                  <a:pt x="43892" y="57198"/>
                  <a:pt x="43831" y="57228"/>
                  <a:pt x="43770" y="57228"/>
                </a:cubicBezTo>
                <a:lnTo>
                  <a:pt x="43892" y="57198"/>
                </a:lnTo>
                <a:cubicBezTo>
                  <a:pt x="43922" y="56985"/>
                  <a:pt x="43922" y="56651"/>
                  <a:pt x="43861" y="56407"/>
                </a:cubicBezTo>
                <a:cubicBezTo>
                  <a:pt x="43861" y="56407"/>
                  <a:pt x="43892" y="56407"/>
                  <a:pt x="43892" y="56377"/>
                </a:cubicBezTo>
                <a:cubicBezTo>
                  <a:pt x="43952" y="56347"/>
                  <a:pt x="44043" y="56286"/>
                  <a:pt x="44104" y="56225"/>
                </a:cubicBezTo>
                <a:lnTo>
                  <a:pt x="44135" y="56225"/>
                </a:lnTo>
                <a:cubicBezTo>
                  <a:pt x="44439" y="56195"/>
                  <a:pt x="44682" y="56012"/>
                  <a:pt x="44925" y="55800"/>
                </a:cubicBezTo>
                <a:cubicBezTo>
                  <a:pt x="45107" y="55587"/>
                  <a:pt x="45290" y="55374"/>
                  <a:pt x="45472" y="55161"/>
                </a:cubicBezTo>
                <a:cubicBezTo>
                  <a:pt x="45548" y="55192"/>
                  <a:pt x="45632" y="55207"/>
                  <a:pt x="45711" y="55207"/>
                </a:cubicBezTo>
                <a:cubicBezTo>
                  <a:pt x="45791" y="55207"/>
                  <a:pt x="45867" y="55192"/>
                  <a:pt x="45928" y="55161"/>
                </a:cubicBezTo>
                <a:cubicBezTo>
                  <a:pt x="46323" y="55009"/>
                  <a:pt x="46536" y="54614"/>
                  <a:pt x="46718" y="54219"/>
                </a:cubicBezTo>
                <a:cubicBezTo>
                  <a:pt x="46749" y="54128"/>
                  <a:pt x="46779" y="54006"/>
                  <a:pt x="46840" y="53915"/>
                </a:cubicBezTo>
                <a:cubicBezTo>
                  <a:pt x="47265" y="53915"/>
                  <a:pt x="47539" y="53733"/>
                  <a:pt x="47752" y="53459"/>
                </a:cubicBezTo>
                <a:cubicBezTo>
                  <a:pt x="47858" y="53495"/>
                  <a:pt x="47972" y="53512"/>
                  <a:pt x="48088" y="53512"/>
                </a:cubicBezTo>
                <a:cubicBezTo>
                  <a:pt x="48367" y="53512"/>
                  <a:pt x="48652" y="53410"/>
                  <a:pt x="48846" y="53216"/>
                </a:cubicBezTo>
                <a:cubicBezTo>
                  <a:pt x="49089" y="53003"/>
                  <a:pt x="49272" y="52730"/>
                  <a:pt x="49363" y="52426"/>
                </a:cubicBezTo>
                <a:cubicBezTo>
                  <a:pt x="49515" y="52395"/>
                  <a:pt x="49636" y="52334"/>
                  <a:pt x="49758" y="52243"/>
                </a:cubicBezTo>
                <a:cubicBezTo>
                  <a:pt x="49910" y="52122"/>
                  <a:pt x="50031" y="51970"/>
                  <a:pt x="50153" y="51787"/>
                </a:cubicBezTo>
                <a:cubicBezTo>
                  <a:pt x="50579" y="51727"/>
                  <a:pt x="51035" y="51392"/>
                  <a:pt x="51369" y="51058"/>
                </a:cubicBezTo>
                <a:cubicBezTo>
                  <a:pt x="52342" y="50085"/>
                  <a:pt x="53375" y="48900"/>
                  <a:pt x="53193" y="47562"/>
                </a:cubicBezTo>
                <a:cubicBezTo>
                  <a:pt x="53223" y="47502"/>
                  <a:pt x="53253" y="47441"/>
                  <a:pt x="53253" y="47350"/>
                </a:cubicBezTo>
                <a:cubicBezTo>
                  <a:pt x="53466" y="47258"/>
                  <a:pt x="53649" y="47106"/>
                  <a:pt x="53801" y="46954"/>
                </a:cubicBezTo>
                <a:cubicBezTo>
                  <a:pt x="53831" y="46954"/>
                  <a:pt x="53831" y="46954"/>
                  <a:pt x="53861" y="46924"/>
                </a:cubicBezTo>
                <a:cubicBezTo>
                  <a:pt x="53922" y="46924"/>
                  <a:pt x="53983" y="46894"/>
                  <a:pt x="54044" y="46863"/>
                </a:cubicBezTo>
                <a:cubicBezTo>
                  <a:pt x="54074" y="46833"/>
                  <a:pt x="54104" y="46833"/>
                  <a:pt x="54135" y="46833"/>
                </a:cubicBezTo>
                <a:cubicBezTo>
                  <a:pt x="54196" y="46772"/>
                  <a:pt x="54287" y="46742"/>
                  <a:pt x="54348" y="46681"/>
                </a:cubicBezTo>
                <a:cubicBezTo>
                  <a:pt x="54378" y="46681"/>
                  <a:pt x="54378" y="46650"/>
                  <a:pt x="54408" y="46650"/>
                </a:cubicBezTo>
                <a:cubicBezTo>
                  <a:pt x="54469" y="46620"/>
                  <a:pt x="54500" y="46590"/>
                  <a:pt x="54560" y="46529"/>
                </a:cubicBezTo>
                <a:cubicBezTo>
                  <a:pt x="54591" y="46498"/>
                  <a:pt x="54591" y="46498"/>
                  <a:pt x="54621" y="46468"/>
                </a:cubicBezTo>
                <a:cubicBezTo>
                  <a:pt x="55138" y="46012"/>
                  <a:pt x="55381" y="45283"/>
                  <a:pt x="55260" y="44553"/>
                </a:cubicBezTo>
                <a:cubicBezTo>
                  <a:pt x="55260" y="44553"/>
                  <a:pt x="55229" y="44523"/>
                  <a:pt x="55229" y="44492"/>
                </a:cubicBezTo>
                <a:cubicBezTo>
                  <a:pt x="55624" y="44128"/>
                  <a:pt x="55867" y="43581"/>
                  <a:pt x="55867" y="43064"/>
                </a:cubicBezTo>
                <a:cubicBezTo>
                  <a:pt x="55867" y="43033"/>
                  <a:pt x="55898" y="42973"/>
                  <a:pt x="55898" y="42942"/>
                </a:cubicBezTo>
                <a:cubicBezTo>
                  <a:pt x="55898" y="42881"/>
                  <a:pt x="55928" y="42790"/>
                  <a:pt x="55928" y="42729"/>
                </a:cubicBezTo>
                <a:cubicBezTo>
                  <a:pt x="56931" y="41514"/>
                  <a:pt x="57387" y="39872"/>
                  <a:pt x="57205" y="38322"/>
                </a:cubicBezTo>
                <a:cubicBezTo>
                  <a:pt x="57205" y="38261"/>
                  <a:pt x="57600" y="37775"/>
                  <a:pt x="57661" y="37684"/>
                </a:cubicBezTo>
                <a:cubicBezTo>
                  <a:pt x="57782" y="37349"/>
                  <a:pt x="57691" y="37015"/>
                  <a:pt x="57782" y="36681"/>
                </a:cubicBezTo>
                <a:cubicBezTo>
                  <a:pt x="57904" y="36103"/>
                  <a:pt x="58056" y="35860"/>
                  <a:pt x="58026" y="35404"/>
                </a:cubicBezTo>
                <a:cubicBezTo>
                  <a:pt x="58056" y="35374"/>
                  <a:pt x="58117" y="35374"/>
                  <a:pt x="58147" y="35374"/>
                </a:cubicBezTo>
                <a:cubicBezTo>
                  <a:pt x="58238" y="35343"/>
                  <a:pt x="58360" y="35313"/>
                  <a:pt x="58421" y="35283"/>
                </a:cubicBezTo>
                <a:cubicBezTo>
                  <a:pt x="58451" y="35283"/>
                  <a:pt x="58481" y="35283"/>
                  <a:pt x="58512" y="35252"/>
                </a:cubicBezTo>
                <a:cubicBezTo>
                  <a:pt x="58573" y="35222"/>
                  <a:pt x="58633" y="35191"/>
                  <a:pt x="58725" y="35161"/>
                </a:cubicBezTo>
                <a:cubicBezTo>
                  <a:pt x="58725" y="35161"/>
                  <a:pt x="58755" y="35161"/>
                  <a:pt x="58755" y="35131"/>
                </a:cubicBezTo>
                <a:cubicBezTo>
                  <a:pt x="58846" y="35100"/>
                  <a:pt x="58907" y="35070"/>
                  <a:pt x="58968" y="35009"/>
                </a:cubicBezTo>
                <a:cubicBezTo>
                  <a:pt x="58998" y="34979"/>
                  <a:pt x="59029" y="34979"/>
                  <a:pt x="59059" y="34948"/>
                </a:cubicBezTo>
                <a:cubicBezTo>
                  <a:pt x="59120" y="34918"/>
                  <a:pt x="59150" y="34887"/>
                  <a:pt x="59181" y="34827"/>
                </a:cubicBezTo>
                <a:cubicBezTo>
                  <a:pt x="59211" y="34827"/>
                  <a:pt x="59241" y="34796"/>
                  <a:pt x="59241" y="34766"/>
                </a:cubicBezTo>
                <a:cubicBezTo>
                  <a:pt x="59758" y="34279"/>
                  <a:pt x="60001" y="33520"/>
                  <a:pt x="59849" y="32790"/>
                </a:cubicBezTo>
                <a:lnTo>
                  <a:pt x="59819" y="32790"/>
                </a:lnTo>
                <a:cubicBezTo>
                  <a:pt x="59636" y="31909"/>
                  <a:pt x="58968" y="31270"/>
                  <a:pt x="58147" y="31088"/>
                </a:cubicBezTo>
                <a:cubicBezTo>
                  <a:pt x="58147" y="30662"/>
                  <a:pt x="57965" y="30237"/>
                  <a:pt x="57630" y="29963"/>
                </a:cubicBezTo>
                <a:cubicBezTo>
                  <a:pt x="58086" y="29781"/>
                  <a:pt x="58299" y="29234"/>
                  <a:pt x="58269" y="28747"/>
                </a:cubicBezTo>
                <a:cubicBezTo>
                  <a:pt x="58269" y="28261"/>
                  <a:pt x="58026" y="27805"/>
                  <a:pt x="57752" y="27380"/>
                </a:cubicBezTo>
                <a:cubicBezTo>
                  <a:pt x="57584" y="27128"/>
                  <a:pt x="57340" y="26825"/>
                  <a:pt x="57041" y="26825"/>
                </a:cubicBezTo>
                <a:cubicBezTo>
                  <a:pt x="57015" y="26825"/>
                  <a:pt x="56989" y="26828"/>
                  <a:pt x="56962" y="26833"/>
                </a:cubicBezTo>
                <a:cubicBezTo>
                  <a:pt x="57296" y="25860"/>
                  <a:pt x="56719" y="25130"/>
                  <a:pt x="56658" y="24188"/>
                </a:cubicBezTo>
                <a:cubicBezTo>
                  <a:pt x="56627" y="23763"/>
                  <a:pt x="56749" y="23398"/>
                  <a:pt x="56597" y="22942"/>
                </a:cubicBezTo>
                <a:cubicBezTo>
                  <a:pt x="56536" y="22729"/>
                  <a:pt x="55989" y="22152"/>
                  <a:pt x="55989" y="22030"/>
                </a:cubicBezTo>
                <a:cubicBezTo>
                  <a:pt x="55989" y="21544"/>
                  <a:pt x="55655" y="21057"/>
                  <a:pt x="55199" y="20905"/>
                </a:cubicBezTo>
                <a:cubicBezTo>
                  <a:pt x="55320" y="20541"/>
                  <a:pt x="55442" y="20176"/>
                  <a:pt x="55411" y="19781"/>
                </a:cubicBezTo>
                <a:cubicBezTo>
                  <a:pt x="55351" y="19416"/>
                  <a:pt x="55108" y="19051"/>
                  <a:pt x="54712" y="18990"/>
                </a:cubicBezTo>
                <a:cubicBezTo>
                  <a:pt x="54682" y="18535"/>
                  <a:pt x="54652" y="18079"/>
                  <a:pt x="54439" y="17653"/>
                </a:cubicBezTo>
                <a:cubicBezTo>
                  <a:pt x="54258" y="17318"/>
                  <a:pt x="53903" y="17048"/>
                  <a:pt x="53521" y="17048"/>
                </a:cubicBezTo>
                <a:cubicBezTo>
                  <a:pt x="53453" y="17048"/>
                  <a:pt x="53383" y="17057"/>
                  <a:pt x="53314" y="17076"/>
                </a:cubicBezTo>
                <a:cubicBezTo>
                  <a:pt x="53557" y="16589"/>
                  <a:pt x="53253" y="15951"/>
                  <a:pt x="52767" y="15769"/>
                </a:cubicBezTo>
                <a:cubicBezTo>
                  <a:pt x="52889" y="15252"/>
                  <a:pt x="52706" y="14674"/>
                  <a:pt x="52311" y="14310"/>
                </a:cubicBezTo>
                <a:cubicBezTo>
                  <a:pt x="52027" y="14048"/>
                  <a:pt x="51650" y="13911"/>
                  <a:pt x="51268" y="13911"/>
                </a:cubicBezTo>
                <a:cubicBezTo>
                  <a:pt x="51118" y="13911"/>
                  <a:pt x="50968" y="13932"/>
                  <a:pt x="50822" y="13975"/>
                </a:cubicBezTo>
                <a:cubicBezTo>
                  <a:pt x="50822" y="13945"/>
                  <a:pt x="50822" y="13945"/>
                  <a:pt x="50822" y="13914"/>
                </a:cubicBezTo>
                <a:cubicBezTo>
                  <a:pt x="50883" y="13854"/>
                  <a:pt x="50974" y="13793"/>
                  <a:pt x="51004" y="13702"/>
                </a:cubicBezTo>
                <a:lnTo>
                  <a:pt x="51065" y="13641"/>
                </a:lnTo>
                <a:cubicBezTo>
                  <a:pt x="51126" y="13550"/>
                  <a:pt x="51186" y="13459"/>
                  <a:pt x="51247" y="13337"/>
                </a:cubicBezTo>
                <a:cubicBezTo>
                  <a:pt x="51247" y="13337"/>
                  <a:pt x="51278" y="13307"/>
                  <a:pt x="51278" y="13276"/>
                </a:cubicBezTo>
                <a:cubicBezTo>
                  <a:pt x="51338" y="13155"/>
                  <a:pt x="51369" y="13063"/>
                  <a:pt x="51399" y="12942"/>
                </a:cubicBezTo>
                <a:cubicBezTo>
                  <a:pt x="51399" y="12911"/>
                  <a:pt x="51399" y="12881"/>
                  <a:pt x="51430" y="12851"/>
                </a:cubicBezTo>
                <a:cubicBezTo>
                  <a:pt x="51430" y="12759"/>
                  <a:pt x="51460" y="12668"/>
                  <a:pt x="51460" y="12577"/>
                </a:cubicBezTo>
                <a:cubicBezTo>
                  <a:pt x="51460" y="12516"/>
                  <a:pt x="51460" y="12486"/>
                  <a:pt x="51460" y="12455"/>
                </a:cubicBezTo>
                <a:cubicBezTo>
                  <a:pt x="51460" y="12334"/>
                  <a:pt x="51460" y="12243"/>
                  <a:pt x="51460" y="12151"/>
                </a:cubicBezTo>
                <a:cubicBezTo>
                  <a:pt x="51399" y="11696"/>
                  <a:pt x="51247" y="11270"/>
                  <a:pt x="50913" y="10905"/>
                </a:cubicBezTo>
                <a:cubicBezTo>
                  <a:pt x="50490" y="10430"/>
                  <a:pt x="49904" y="10189"/>
                  <a:pt x="49308" y="10189"/>
                </a:cubicBezTo>
                <a:cubicBezTo>
                  <a:pt x="48876" y="10189"/>
                  <a:pt x="48439" y="10315"/>
                  <a:pt x="48056" y="10571"/>
                </a:cubicBezTo>
                <a:cubicBezTo>
                  <a:pt x="47965" y="10510"/>
                  <a:pt x="47873" y="10449"/>
                  <a:pt x="47752" y="10389"/>
                </a:cubicBezTo>
                <a:cubicBezTo>
                  <a:pt x="47630" y="10176"/>
                  <a:pt x="47478" y="9963"/>
                  <a:pt x="47296" y="9902"/>
                </a:cubicBezTo>
                <a:cubicBezTo>
                  <a:pt x="47257" y="9887"/>
                  <a:pt x="47215" y="9879"/>
                  <a:pt x="47175" y="9879"/>
                </a:cubicBezTo>
                <a:cubicBezTo>
                  <a:pt x="47058" y="9879"/>
                  <a:pt x="46946" y="9941"/>
                  <a:pt x="46901" y="10054"/>
                </a:cubicBezTo>
                <a:cubicBezTo>
                  <a:pt x="46384" y="9629"/>
                  <a:pt x="45806" y="9568"/>
                  <a:pt x="45199" y="9294"/>
                </a:cubicBezTo>
                <a:cubicBezTo>
                  <a:pt x="44682" y="9021"/>
                  <a:pt x="45047" y="9142"/>
                  <a:pt x="44712" y="8747"/>
                </a:cubicBezTo>
                <a:cubicBezTo>
                  <a:pt x="44530" y="8504"/>
                  <a:pt x="44469" y="8291"/>
                  <a:pt x="44135" y="8200"/>
                </a:cubicBezTo>
                <a:lnTo>
                  <a:pt x="44104" y="8200"/>
                </a:lnTo>
                <a:cubicBezTo>
                  <a:pt x="44013" y="5981"/>
                  <a:pt x="43496" y="3762"/>
                  <a:pt x="42493" y="1756"/>
                </a:cubicBezTo>
                <a:cubicBezTo>
                  <a:pt x="42220" y="1209"/>
                  <a:pt x="41885" y="632"/>
                  <a:pt x="41338" y="297"/>
                </a:cubicBezTo>
                <a:cubicBezTo>
                  <a:pt x="41017" y="93"/>
                  <a:pt x="40639" y="0"/>
                  <a:pt x="4025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7034070" y="2588416"/>
            <a:ext cx="2088804" cy="630157"/>
          </a:xfrm>
          <a:custGeom>
            <a:avLst/>
            <a:gdLst/>
            <a:ahLst/>
            <a:cxnLst/>
            <a:rect l="l" t="t" r="r" b="b"/>
            <a:pathLst>
              <a:path w="76872" h="23191" extrusionOk="0">
                <a:moveTo>
                  <a:pt x="76871" y="1"/>
                </a:moveTo>
                <a:lnTo>
                  <a:pt x="76871" y="1"/>
                </a:lnTo>
                <a:cubicBezTo>
                  <a:pt x="76476" y="183"/>
                  <a:pt x="76142" y="487"/>
                  <a:pt x="75929" y="882"/>
                </a:cubicBezTo>
                <a:lnTo>
                  <a:pt x="75564" y="548"/>
                </a:lnTo>
                <a:cubicBezTo>
                  <a:pt x="74835" y="1034"/>
                  <a:pt x="74227" y="1764"/>
                  <a:pt x="73832" y="2584"/>
                </a:cubicBezTo>
                <a:cubicBezTo>
                  <a:pt x="73807" y="2582"/>
                  <a:pt x="73783" y="2580"/>
                  <a:pt x="73760" y="2580"/>
                </a:cubicBezTo>
                <a:cubicBezTo>
                  <a:pt x="73258" y="2580"/>
                  <a:pt x="72969" y="3182"/>
                  <a:pt x="72707" y="3618"/>
                </a:cubicBezTo>
                <a:cubicBezTo>
                  <a:pt x="71765" y="5168"/>
                  <a:pt x="68300" y="6171"/>
                  <a:pt x="68725" y="8360"/>
                </a:cubicBezTo>
                <a:cubicBezTo>
                  <a:pt x="68087" y="8481"/>
                  <a:pt x="67540" y="9028"/>
                  <a:pt x="67662" y="9727"/>
                </a:cubicBezTo>
                <a:cubicBezTo>
                  <a:pt x="67692" y="9940"/>
                  <a:pt x="67813" y="10183"/>
                  <a:pt x="67722" y="10396"/>
                </a:cubicBezTo>
                <a:cubicBezTo>
                  <a:pt x="67601" y="10670"/>
                  <a:pt x="67297" y="10730"/>
                  <a:pt x="67054" y="10822"/>
                </a:cubicBezTo>
                <a:cubicBezTo>
                  <a:pt x="66294" y="11095"/>
                  <a:pt x="65716" y="11794"/>
                  <a:pt x="65595" y="12615"/>
                </a:cubicBezTo>
                <a:cubicBezTo>
                  <a:pt x="65446" y="12506"/>
                  <a:pt x="65275" y="12458"/>
                  <a:pt x="65101" y="12458"/>
                </a:cubicBezTo>
                <a:cubicBezTo>
                  <a:pt x="64742" y="12458"/>
                  <a:pt x="64371" y="12662"/>
                  <a:pt x="64166" y="12949"/>
                </a:cubicBezTo>
                <a:cubicBezTo>
                  <a:pt x="63832" y="13405"/>
                  <a:pt x="63740" y="13983"/>
                  <a:pt x="63680" y="14530"/>
                </a:cubicBezTo>
                <a:cubicBezTo>
                  <a:pt x="63510" y="14407"/>
                  <a:pt x="63325" y="14354"/>
                  <a:pt x="63135" y="14354"/>
                </a:cubicBezTo>
                <a:cubicBezTo>
                  <a:pt x="62576" y="14354"/>
                  <a:pt x="61976" y="14813"/>
                  <a:pt x="61613" y="15290"/>
                </a:cubicBezTo>
                <a:cubicBezTo>
                  <a:pt x="60914" y="16232"/>
                  <a:pt x="60215" y="16870"/>
                  <a:pt x="59029" y="16992"/>
                </a:cubicBezTo>
                <a:cubicBezTo>
                  <a:pt x="58913" y="17006"/>
                  <a:pt x="58792" y="17012"/>
                  <a:pt x="58669" y="17012"/>
                </a:cubicBezTo>
                <a:cubicBezTo>
                  <a:pt x="58316" y="17012"/>
                  <a:pt x="57943" y="16967"/>
                  <a:pt x="57582" y="16967"/>
                </a:cubicBezTo>
                <a:cubicBezTo>
                  <a:pt x="57019" y="16967"/>
                  <a:pt x="56486" y="17076"/>
                  <a:pt x="56111" y="17630"/>
                </a:cubicBezTo>
                <a:cubicBezTo>
                  <a:pt x="56233" y="17417"/>
                  <a:pt x="56354" y="17235"/>
                  <a:pt x="56476" y="17022"/>
                </a:cubicBezTo>
                <a:cubicBezTo>
                  <a:pt x="56194" y="16914"/>
                  <a:pt x="55892" y="16859"/>
                  <a:pt x="55590" y="16859"/>
                </a:cubicBezTo>
                <a:cubicBezTo>
                  <a:pt x="55144" y="16859"/>
                  <a:pt x="54697" y="16979"/>
                  <a:pt x="54313" y="17217"/>
                </a:cubicBezTo>
                <a:lnTo>
                  <a:pt x="54313" y="17217"/>
                </a:lnTo>
                <a:cubicBezTo>
                  <a:pt x="54430" y="17011"/>
                  <a:pt x="54388" y="16676"/>
                  <a:pt x="54196" y="16506"/>
                </a:cubicBezTo>
                <a:cubicBezTo>
                  <a:pt x="53923" y="16262"/>
                  <a:pt x="53497" y="16262"/>
                  <a:pt x="53132" y="16262"/>
                </a:cubicBezTo>
                <a:cubicBezTo>
                  <a:pt x="52446" y="16317"/>
                  <a:pt x="51760" y="16397"/>
                  <a:pt x="51074" y="16524"/>
                </a:cubicBezTo>
                <a:lnTo>
                  <a:pt x="51074" y="16524"/>
                </a:lnTo>
                <a:cubicBezTo>
                  <a:pt x="51341" y="16394"/>
                  <a:pt x="51491" y="16006"/>
                  <a:pt x="51369" y="15715"/>
                </a:cubicBezTo>
                <a:cubicBezTo>
                  <a:pt x="51217" y="15320"/>
                  <a:pt x="50853" y="15107"/>
                  <a:pt x="50458" y="14986"/>
                </a:cubicBezTo>
                <a:cubicBezTo>
                  <a:pt x="50022" y="14829"/>
                  <a:pt x="49557" y="14742"/>
                  <a:pt x="49091" y="14742"/>
                </a:cubicBezTo>
                <a:cubicBezTo>
                  <a:pt x="48809" y="14742"/>
                  <a:pt x="48526" y="14774"/>
                  <a:pt x="48248" y="14842"/>
                </a:cubicBezTo>
                <a:lnTo>
                  <a:pt x="48248" y="14842"/>
                </a:lnTo>
                <a:cubicBezTo>
                  <a:pt x="48422" y="14742"/>
                  <a:pt x="48535" y="14514"/>
                  <a:pt x="48512" y="14287"/>
                </a:cubicBezTo>
                <a:cubicBezTo>
                  <a:pt x="48482" y="14013"/>
                  <a:pt x="48299" y="13770"/>
                  <a:pt x="48087" y="13588"/>
                </a:cubicBezTo>
                <a:cubicBezTo>
                  <a:pt x="47388" y="12888"/>
                  <a:pt x="46415" y="12463"/>
                  <a:pt x="45412" y="12433"/>
                </a:cubicBezTo>
                <a:cubicBezTo>
                  <a:pt x="45807" y="12037"/>
                  <a:pt x="46688" y="12250"/>
                  <a:pt x="46840" y="11703"/>
                </a:cubicBezTo>
                <a:cubicBezTo>
                  <a:pt x="46871" y="11490"/>
                  <a:pt x="46780" y="11277"/>
                  <a:pt x="46658" y="11095"/>
                </a:cubicBezTo>
                <a:cubicBezTo>
                  <a:pt x="46050" y="10122"/>
                  <a:pt x="45138" y="9454"/>
                  <a:pt x="44439" y="8572"/>
                </a:cubicBezTo>
                <a:cubicBezTo>
                  <a:pt x="43649" y="7600"/>
                  <a:pt x="43102" y="6445"/>
                  <a:pt x="42312" y="5472"/>
                </a:cubicBezTo>
                <a:cubicBezTo>
                  <a:pt x="41369" y="4256"/>
                  <a:pt x="39971" y="2858"/>
                  <a:pt x="38299" y="2858"/>
                </a:cubicBezTo>
                <a:cubicBezTo>
                  <a:pt x="38266" y="2857"/>
                  <a:pt x="38232" y="2856"/>
                  <a:pt x="38198" y="2856"/>
                </a:cubicBezTo>
                <a:cubicBezTo>
                  <a:pt x="37484" y="2856"/>
                  <a:pt x="36602" y="3155"/>
                  <a:pt x="36080" y="3648"/>
                </a:cubicBezTo>
                <a:cubicBezTo>
                  <a:pt x="35959" y="3770"/>
                  <a:pt x="35019" y="5255"/>
                  <a:pt x="35410" y="5289"/>
                </a:cubicBezTo>
                <a:lnTo>
                  <a:pt x="35410" y="5289"/>
                </a:lnTo>
                <a:cubicBezTo>
                  <a:pt x="35319" y="5282"/>
                  <a:pt x="35227" y="5278"/>
                  <a:pt x="35135" y="5278"/>
                </a:cubicBezTo>
                <a:cubicBezTo>
                  <a:pt x="34493" y="5278"/>
                  <a:pt x="33842" y="5461"/>
                  <a:pt x="33284" y="5806"/>
                </a:cubicBezTo>
                <a:cubicBezTo>
                  <a:pt x="33071" y="5928"/>
                  <a:pt x="32858" y="6080"/>
                  <a:pt x="32798" y="6323"/>
                </a:cubicBezTo>
                <a:cubicBezTo>
                  <a:pt x="32767" y="6505"/>
                  <a:pt x="32889" y="6749"/>
                  <a:pt x="32980" y="6901"/>
                </a:cubicBezTo>
                <a:cubicBezTo>
                  <a:pt x="32524" y="6992"/>
                  <a:pt x="31947" y="7053"/>
                  <a:pt x="31551" y="7296"/>
                </a:cubicBezTo>
                <a:cubicBezTo>
                  <a:pt x="31126" y="7569"/>
                  <a:pt x="30852" y="8147"/>
                  <a:pt x="31065" y="8603"/>
                </a:cubicBezTo>
                <a:cubicBezTo>
                  <a:pt x="30731" y="8876"/>
                  <a:pt x="30244" y="8998"/>
                  <a:pt x="29819" y="9119"/>
                </a:cubicBezTo>
                <a:cubicBezTo>
                  <a:pt x="29363" y="9271"/>
                  <a:pt x="28907" y="9484"/>
                  <a:pt x="28694" y="9879"/>
                </a:cubicBezTo>
                <a:cubicBezTo>
                  <a:pt x="28481" y="10274"/>
                  <a:pt x="28694" y="10913"/>
                  <a:pt x="29150" y="10974"/>
                </a:cubicBezTo>
                <a:cubicBezTo>
                  <a:pt x="29058" y="10963"/>
                  <a:pt x="28961" y="10957"/>
                  <a:pt x="28862" y="10957"/>
                </a:cubicBezTo>
                <a:cubicBezTo>
                  <a:pt x="27857" y="10957"/>
                  <a:pt x="26573" y="11503"/>
                  <a:pt x="26019" y="12250"/>
                </a:cubicBezTo>
                <a:cubicBezTo>
                  <a:pt x="25871" y="12211"/>
                  <a:pt x="25720" y="12192"/>
                  <a:pt x="25570" y="12192"/>
                </a:cubicBezTo>
                <a:cubicBezTo>
                  <a:pt x="24674" y="12192"/>
                  <a:pt x="23800" y="12854"/>
                  <a:pt x="23618" y="13740"/>
                </a:cubicBezTo>
                <a:cubicBezTo>
                  <a:pt x="23566" y="13736"/>
                  <a:pt x="23514" y="13735"/>
                  <a:pt x="23462" y="13735"/>
                </a:cubicBezTo>
                <a:cubicBezTo>
                  <a:pt x="22540" y="13735"/>
                  <a:pt x="21615" y="14239"/>
                  <a:pt x="21126" y="15016"/>
                </a:cubicBezTo>
                <a:cubicBezTo>
                  <a:pt x="20761" y="14743"/>
                  <a:pt x="20366" y="14469"/>
                  <a:pt x="19910" y="14439"/>
                </a:cubicBezTo>
                <a:cubicBezTo>
                  <a:pt x="19868" y="14433"/>
                  <a:pt x="19825" y="14430"/>
                  <a:pt x="19782" y="14430"/>
                </a:cubicBezTo>
                <a:cubicBezTo>
                  <a:pt x="19362" y="14430"/>
                  <a:pt x="18934" y="14694"/>
                  <a:pt x="18907" y="15107"/>
                </a:cubicBezTo>
                <a:cubicBezTo>
                  <a:pt x="18746" y="14886"/>
                  <a:pt x="18466" y="14758"/>
                  <a:pt x="18189" y="14758"/>
                </a:cubicBezTo>
                <a:cubicBezTo>
                  <a:pt x="18047" y="14758"/>
                  <a:pt x="17906" y="14792"/>
                  <a:pt x="17782" y="14864"/>
                </a:cubicBezTo>
                <a:cubicBezTo>
                  <a:pt x="17329" y="14276"/>
                  <a:pt x="16578" y="13967"/>
                  <a:pt x="15832" y="13967"/>
                </a:cubicBezTo>
                <a:cubicBezTo>
                  <a:pt x="15230" y="13967"/>
                  <a:pt x="14630" y="14169"/>
                  <a:pt x="14195" y="14591"/>
                </a:cubicBezTo>
                <a:cubicBezTo>
                  <a:pt x="13679" y="13375"/>
                  <a:pt x="11764" y="13314"/>
                  <a:pt x="10700" y="13010"/>
                </a:cubicBezTo>
                <a:cubicBezTo>
                  <a:pt x="10274" y="12250"/>
                  <a:pt x="9484" y="11733"/>
                  <a:pt x="8633" y="11642"/>
                </a:cubicBezTo>
                <a:cubicBezTo>
                  <a:pt x="9059" y="11338"/>
                  <a:pt x="8785" y="10639"/>
                  <a:pt x="8329" y="10335"/>
                </a:cubicBezTo>
                <a:cubicBezTo>
                  <a:pt x="7873" y="10062"/>
                  <a:pt x="7296" y="10001"/>
                  <a:pt x="6901" y="9636"/>
                </a:cubicBezTo>
                <a:cubicBezTo>
                  <a:pt x="6956" y="8917"/>
                  <a:pt x="6306" y="8248"/>
                  <a:pt x="5616" y="8248"/>
                </a:cubicBezTo>
                <a:cubicBezTo>
                  <a:pt x="5554" y="8248"/>
                  <a:pt x="5491" y="8254"/>
                  <a:pt x="5429" y="8265"/>
                </a:cubicBezTo>
                <a:lnTo>
                  <a:pt x="5429" y="8265"/>
                </a:lnTo>
                <a:cubicBezTo>
                  <a:pt x="5776" y="8190"/>
                  <a:pt x="5773" y="7655"/>
                  <a:pt x="5624" y="7326"/>
                </a:cubicBezTo>
                <a:cubicBezTo>
                  <a:pt x="5168" y="6232"/>
                  <a:pt x="4378" y="5290"/>
                  <a:pt x="3344" y="4682"/>
                </a:cubicBezTo>
                <a:cubicBezTo>
                  <a:pt x="3040" y="3010"/>
                  <a:pt x="2280" y="1460"/>
                  <a:pt x="1156" y="183"/>
                </a:cubicBezTo>
                <a:cubicBezTo>
                  <a:pt x="1095" y="244"/>
                  <a:pt x="1034" y="274"/>
                  <a:pt x="1004" y="335"/>
                </a:cubicBezTo>
                <a:lnTo>
                  <a:pt x="1004" y="365"/>
                </a:lnTo>
                <a:cubicBezTo>
                  <a:pt x="913" y="487"/>
                  <a:pt x="882" y="639"/>
                  <a:pt x="913" y="791"/>
                </a:cubicBezTo>
                <a:cubicBezTo>
                  <a:pt x="865" y="777"/>
                  <a:pt x="818" y="771"/>
                  <a:pt x="771" y="771"/>
                </a:cubicBezTo>
                <a:cubicBezTo>
                  <a:pt x="397" y="771"/>
                  <a:pt x="58" y="1176"/>
                  <a:pt x="31" y="1581"/>
                </a:cubicBezTo>
                <a:cubicBezTo>
                  <a:pt x="1" y="2037"/>
                  <a:pt x="244" y="2463"/>
                  <a:pt x="487" y="2858"/>
                </a:cubicBezTo>
                <a:cubicBezTo>
                  <a:pt x="31" y="3648"/>
                  <a:pt x="335" y="4803"/>
                  <a:pt x="1156" y="5259"/>
                </a:cubicBezTo>
                <a:cubicBezTo>
                  <a:pt x="894" y="6508"/>
                  <a:pt x="1466" y="7924"/>
                  <a:pt x="2552" y="8631"/>
                </a:cubicBezTo>
                <a:lnTo>
                  <a:pt x="2552" y="8631"/>
                </a:lnTo>
                <a:cubicBezTo>
                  <a:pt x="2330" y="9052"/>
                  <a:pt x="2213" y="9628"/>
                  <a:pt x="2068" y="10092"/>
                </a:cubicBezTo>
                <a:cubicBezTo>
                  <a:pt x="1946" y="10487"/>
                  <a:pt x="1916" y="10943"/>
                  <a:pt x="2128" y="11308"/>
                </a:cubicBezTo>
                <a:cubicBezTo>
                  <a:pt x="2255" y="11525"/>
                  <a:pt x="2522" y="11656"/>
                  <a:pt x="2768" y="11656"/>
                </a:cubicBezTo>
                <a:cubicBezTo>
                  <a:pt x="2936" y="11656"/>
                  <a:pt x="3094" y="11595"/>
                  <a:pt x="3192" y="11460"/>
                </a:cubicBezTo>
                <a:lnTo>
                  <a:pt x="3192" y="11460"/>
                </a:lnTo>
                <a:cubicBezTo>
                  <a:pt x="2919" y="12706"/>
                  <a:pt x="3192" y="14074"/>
                  <a:pt x="3952" y="15077"/>
                </a:cubicBezTo>
                <a:cubicBezTo>
                  <a:pt x="4165" y="14955"/>
                  <a:pt x="4378" y="14834"/>
                  <a:pt x="4560" y="14712"/>
                </a:cubicBezTo>
                <a:cubicBezTo>
                  <a:pt x="4651" y="15290"/>
                  <a:pt x="4773" y="15928"/>
                  <a:pt x="5229" y="16293"/>
                </a:cubicBezTo>
                <a:cubicBezTo>
                  <a:pt x="5376" y="16401"/>
                  <a:pt x="5568" y="16452"/>
                  <a:pt x="5760" y="16452"/>
                </a:cubicBezTo>
                <a:cubicBezTo>
                  <a:pt x="6162" y="16452"/>
                  <a:pt x="6566" y="16228"/>
                  <a:pt x="6566" y="15837"/>
                </a:cubicBezTo>
                <a:cubicBezTo>
                  <a:pt x="6688" y="16597"/>
                  <a:pt x="6961" y="17357"/>
                  <a:pt x="7417" y="17995"/>
                </a:cubicBezTo>
                <a:cubicBezTo>
                  <a:pt x="7569" y="18238"/>
                  <a:pt x="7812" y="18481"/>
                  <a:pt x="8086" y="18512"/>
                </a:cubicBezTo>
                <a:cubicBezTo>
                  <a:pt x="8341" y="18512"/>
                  <a:pt x="8575" y="18254"/>
                  <a:pt x="8535" y="18046"/>
                </a:cubicBezTo>
                <a:lnTo>
                  <a:pt x="8535" y="18046"/>
                </a:lnTo>
                <a:cubicBezTo>
                  <a:pt x="9001" y="18969"/>
                  <a:pt x="9797" y="19743"/>
                  <a:pt x="10791" y="20123"/>
                </a:cubicBezTo>
                <a:cubicBezTo>
                  <a:pt x="10985" y="20006"/>
                  <a:pt x="11068" y="19741"/>
                  <a:pt x="11023" y="19501"/>
                </a:cubicBezTo>
                <a:lnTo>
                  <a:pt x="11023" y="19501"/>
                </a:lnTo>
                <a:cubicBezTo>
                  <a:pt x="11561" y="20307"/>
                  <a:pt x="12475" y="20825"/>
                  <a:pt x="13436" y="20852"/>
                </a:cubicBezTo>
                <a:cubicBezTo>
                  <a:pt x="13453" y="20781"/>
                  <a:pt x="13456" y="20707"/>
                  <a:pt x="13444" y="20635"/>
                </a:cubicBezTo>
                <a:lnTo>
                  <a:pt x="13444" y="20635"/>
                </a:lnTo>
                <a:cubicBezTo>
                  <a:pt x="13893" y="21178"/>
                  <a:pt x="14500" y="21602"/>
                  <a:pt x="15168" y="21825"/>
                </a:cubicBezTo>
                <a:cubicBezTo>
                  <a:pt x="15355" y="21876"/>
                  <a:pt x="15542" y="21917"/>
                  <a:pt x="15724" y="21917"/>
                </a:cubicBezTo>
                <a:cubicBezTo>
                  <a:pt x="15867" y="21917"/>
                  <a:pt x="16007" y="21892"/>
                  <a:pt x="16141" y="21825"/>
                </a:cubicBezTo>
                <a:cubicBezTo>
                  <a:pt x="16414" y="21642"/>
                  <a:pt x="16536" y="21186"/>
                  <a:pt x="16293" y="20974"/>
                </a:cubicBezTo>
                <a:lnTo>
                  <a:pt x="16293" y="20974"/>
                </a:lnTo>
                <a:cubicBezTo>
                  <a:pt x="16901" y="21369"/>
                  <a:pt x="17600" y="21642"/>
                  <a:pt x="18329" y="21734"/>
                </a:cubicBezTo>
                <a:cubicBezTo>
                  <a:pt x="18367" y="21739"/>
                  <a:pt x="18406" y="21742"/>
                  <a:pt x="18445" y="21742"/>
                </a:cubicBezTo>
                <a:cubicBezTo>
                  <a:pt x="18827" y="21742"/>
                  <a:pt x="19282" y="21489"/>
                  <a:pt x="19089" y="21186"/>
                </a:cubicBezTo>
                <a:lnTo>
                  <a:pt x="19089" y="21186"/>
                </a:lnTo>
                <a:cubicBezTo>
                  <a:pt x="19393" y="21262"/>
                  <a:pt x="19712" y="21300"/>
                  <a:pt x="20031" y="21300"/>
                </a:cubicBezTo>
                <a:cubicBezTo>
                  <a:pt x="20351" y="21300"/>
                  <a:pt x="20670" y="21262"/>
                  <a:pt x="20974" y="21186"/>
                </a:cubicBezTo>
                <a:cubicBezTo>
                  <a:pt x="20943" y="21034"/>
                  <a:pt x="20883" y="20852"/>
                  <a:pt x="20731" y="20731"/>
                </a:cubicBezTo>
                <a:cubicBezTo>
                  <a:pt x="20810" y="20719"/>
                  <a:pt x="20889" y="20713"/>
                  <a:pt x="20967" y="20713"/>
                </a:cubicBezTo>
                <a:cubicBezTo>
                  <a:pt x="21489" y="20713"/>
                  <a:pt x="21991" y="20943"/>
                  <a:pt x="22494" y="20943"/>
                </a:cubicBezTo>
                <a:cubicBezTo>
                  <a:pt x="23071" y="20943"/>
                  <a:pt x="23740" y="20244"/>
                  <a:pt x="23314" y="19819"/>
                </a:cubicBezTo>
                <a:lnTo>
                  <a:pt x="23314" y="19819"/>
                </a:lnTo>
                <a:cubicBezTo>
                  <a:pt x="23659" y="19900"/>
                  <a:pt x="24003" y="19981"/>
                  <a:pt x="24339" y="19981"/>
                </a:cubicBezTo>
                <a:cubicBezTo>
                  <a:pt x="24506" y="19981"/>
                  <a:pt x="24672" y="19960"/>
                  <a:pt x="24834" y="19910"/>
                </a:cubicBezTo>
                <a:cubicBezTo>
                  <a:pt x="25320" y="19758"/>
                  <a:pt x="25624" y="19332"/>
                  <a:pt x="25655" y="18816"/>
                </a:cubicBezTo>
                <a:cubicBezTo>
                  <a:pt x="25959" y="18816"/>
                  <a:pt x="26272" y="18863"/>
                  <a:pt x="26584" y="18863"/>
                </a:cubicBezTo>
                <a:cubicBezTo>
                  <a:pt x="26834" y="18863"/>
                  <a:pt x="27083" y="18832"/>
                  <a:pt x="27326" y="18724"/>
                </a:cubicBezTo>
                <a:cubicBezTo>
                  <a:pt x="27874" y="18512"/>
                  <a:pt x="28238" y="17873"/>
                  <a:pt x="27995" y="17357"/>
                </a:cubicBezTo>
                <a:lnTo>
                  <a:pt x="27995" y="17357"/>
                </a:lnTo>
                <a:cubicBezTo>
                  <a:pt x="28056" y="17360"/>
                  <a:pt x="28117" y="17361"/>
                  <a:pt x="28177" y="17361"/>
                </a:cubicBezTo>
                <a:cubicBezTo>
                  <a:pt x="28724" y="17361"/>
                  <a:pt x="29263" y="17238"/>
                  <a:pt x="29728" y="16992"/>
                </a:cubicBezTo>
                <a:cubicBezTo>
                  <a:pt x="29880" y="16931"/>
                  <a:pt x="30001" y="16840"/>
                  <a:pt x="30062" y="16718"/>
                </a:cubicBezTo>
                <a:cubicBezTo>
                  <a:pt x="30079" y="16631"/>
                  <a:pt x="30047" y="16534"/>
                  <a:pt x="29987" y="16479"/>
                </a:cubicBezTo>
                <a:lnTo>
                  <a:pt x="29987" y="16479"/>
                </a:lnTo>
                <a:cubicBezTo>
                  <a:pt x="30173" y="16513"/>
                  <a:pt x="30361" y="16537"/>
                  <a:pt x="30546" y="16537"/>
                </a:cubicBezTo>
                <a:cubicBezTo>
                  <a:pt x="30736" y="16537"/>
                  <a:pt x="30922" y="16512"/>
                  <a:pt x="31095" y="16445"/>
                </a:cubicBezTo>
                <a:cubicBezTo>
                  <a:pt x="31491" y="16293"/>
                  <a:pt x="31795" y="15806"/>
                  <a:pt x="31582" y="15411"/>
                </a:cubicBezTo>
                <a:lnTo>
                  <a:pt x="31582" y="15411"/>
                </a:lnTo>
                <a:cubicBezTo>
                  <a:pt x="31675" y="15453"/>
                  <a:pt x="31772" y="15472"/>
                  <a:pt x="31868" y="15472"/>
                </a:cubicBezTo>
                <a:cubicBezTo>
                  <a:pt x="32399" y="15472"/>
                  <a:pt x="32912" y="14892"/>
                  <a:pt x="32706" y="14378"/>
                </a:cubicBezTo>
                <a:lnTo>
                  <a:pt x="32706" y="14378"/>
                </a:lnTo>
                <a:cubicBezTo>
                  <a:pt x="32851" y="14414"/>
                  <a:pt x="33005" y="14436"/>
                  <a:pt x="33157" y="14436"/>
                </a:cubicBezTo>
                <a:cubicBezTo>
                  <a:pt x="33389" y="14436"/>
                  <a:pt x="33617" y="14385"/>
                  <a:pt x="33801" y="14256"/>
                </a:cubicBezTo>
                <a:cubicBezTo>
                  <a:pt x="34105" y="14043"/>
                  <a:pt x="34257" y="13557"/>
                  <a:pt x="33983" y="13284"/>
                </a:cubicBezTo>
                <a:lnTo>
                  <a:pt x="33983" y="13284"/>
                </a:lnTo>
                <a:cubicBezTo>
                  <a:pt x="34075" y="13330"/>
                  <a:pt x="34176" y="13351"/>
                  <a:pt x="34276" y="13351"/>
                </a:cubicBezTo>
                <a:cubicBezTo>
                  <a:pt x="34507" y="13351"/>
                  <a:pt x="34738" y="13240"/>
                  <a:pt x="34865" y="13071"/>
                </a:cubicBezTo>
                <a:cubicBezTo>
                  <a:pt x="35077" y="12797"/>
                  <a:pt x="35047" y="12402"/>
                  <a:pt x="34834" y="12159"/>
                </a:cubicBezTo>
                <a:lnTo>
                  <a:pt x="34834" y="12159"/>
                </a:lnTo>
                <a:cubicBezTo>
                  <a:pt x="34891" y="12178"/>
                  <a:pt x="34948" y="12187"/>
                  <a:pt x="35004" y="12187"/>
                </a:cubicBezTo>
                <a:cubicBezTo>
                  <a:pt x="35492" y="12187"/>
                  <a:pt x="35927" y="11531"/>
                  <a:pt x="35655" y="11095"/>
                </a:cubicBezTo>
                <a:lnTo>
                  <a:pt x="35655" y="11095"/>
                </a:lnTo>
                <a:cubicBezTo>
                  <a:pt x="35685" y="11142"/>
                  <a:pt x="35719" y="11163"/>
                  <a:pt x="35756" y="11163"/>
                </a:cubicBezTo>
                <a:cubicBezTo>
                  <a:pt x="36050" y="11163"/>
                  <a:pt x="36509" y="9815"/>
                  <a:pt x="36536" y="9788"/>
                </a:cubicBezTo>
                <a:cubicBezTo>
                  <a:pt x="36779" y="9363"/>
                  <a:pt x="37296" y="8815"/>
                  <a:pt x="37661" y="8481"/>
                </a:cubicBezTo>
                <a:cubicBezTo>
                  <a:pt x="37968" y="8194"/>
                  <a:pt x="38214" y="8068"/>
                  <a:pt x="38417" y="8068"/>
                </a:cubicBezTo>
                <a:cubicBezTo>
                  <a:pt x="38835" y="8068"/>
                  <a:pt x="39067" y="8605"/>
                  <a:pt x="39272" y="9363"/>
                </a:cubicBezTo>
                <a:cubicBezTo>
                  <a:pt x="39758" y="11034"/>
                  <a:pt x="40214" y="12493"/>
                  <a:pt x="41734" y="13436"/>
                </a:cubicBezTo>
                <a:cubicBezTo>
                  <a:pt x="41460" y="13648"/>
                  <a:pt x="41187" y="13983"/>
                  <a:pt x="41187" y="14347"/>
                </a:cubicBezTo>
                <a:cubicBezTo>
                  <a:pt x="41160" y="14666"/>
                  <a:pt x="41436" y="15008"/>
                  <a:pt x="41729" y="15008"/>
                </a:cubicBezTo>
                <a:cubicBezTo>
                  <a:pt x="41771" y="15008"/>
                  <a:pt x="41813" y="15001"/>
                  <a:pt x="41856" y="14986"/>
                </a:cubicBezTo>
                <a:cubicBezTo>
                  <a:pt x="42068" y="15290"/>
                  <a:pt x="42038" y="15685"/>
                  <a:pt x="42038" y="16019"/>
                </a:cubicBezTo>
                <a:cubicBezTo>
                  <a:pt x="42008" y="16384"/>
                  <a:pt x="42038" y="16779"/>
                  <a:pt x="42281" y="17022"/>
                </a:cubicBezTo>
                <a:cubicBezTo>
                  <a:pt x="42379" y="17132"/>
                  <a:pt x="42526" y="17183"/>
                  <a:pt x="42668" y="17183"/>
                </a:cubicBezTo>
                <a:cubicBezTo>
                  <a:pt x="42881" y="17183"/>
                  <a:pt x="43084" y="17070"/>
                  <a:pt x="43102" y="16870"/>
                </a:cubicBezTo>
                <a:cubicBezTo>
                  <a:pt x="43436" y="17174"/>
                  <a:pt x="43740" y="17509"/>
                  <a:pt x="44074" y="17843"/>
                </a:cubicBezTo>
                <a:cubicBezTo>
                  <a:pt x="44196" y="17965"/>
                  <a:pt x="44287" y="18086"/>
                  <a:pt x="44439" y="18147"/>
                </a:cubicBezTo>
                <a:cubicBezTo>
                  <a:pt x="44519" y="18179"/>
                  <a:pt x="44601" y="18194"/>
                  <a:pt x="44681" y="18194"/>
                </a:cubicBezTo>
                <a:cubicBezTo>
                  <a:pt x="44906" y="18194"/>
                  <a:pt x="45117" y="18075"/>
                  <a:pt x="45229" y="17873"/>
                </a:cubicBezTo>
                <a:lnTo>
                  <a:pt x="45229" y="17873"/>
                </a:lnTo>
                <a:cubicBezTo>
                  <a:pt x="45042" y="18222"/>
                  <a:pt x="45399" y="18690"/>
                  <a:pt x="45778" y="18690"/>
                </a:cubicBezTo>
                <a:cubicBezTo>
                  <a:pt x="45828" y="18690"/>
                  <a:pt x="45879" y="18681"/>
                  <a:pt x="45929" y="18664"/>
                </a:cubicBezTo>
                <a:cubicBezTo>
                  <a:pt x="45959" y="19120"/>
                  <a:pt x="46050" y="19606"/>
                  <a:pt x="46263" y="20031"/>
                </a:cubicBezTo>
                <a:cubicBezTo>
                  <a:pt x="46445" y="20457"/>
                  <a:pt x="46780" y="20852"/>
                  <a:pt x="47236" y="20913"/>
                </a:cubicBezTo>
                <a:cubicBezTo>
                  <a:pt x="47259" y="20916"/>
                  <a:pt x="47283" y="20918"/>
                  <a:pt x="47306" y="20918"/>
                </a:cubicBezTo>
                <a:cubicBezTo>
                  <a:pt x="47709" y="20918"/>
                  <a:pt x="48081" y="20472"/>
                  <a:pt x="47917" y="20132"/>
                </a:cubicBezTo>
                <a:lnTo>
                  <a:pt x="47917" y="20132"/>
                </a:lnTo>
                <a:cubicBezTo>
                  <a:pt x="48104" y="20451"/>
                  <a:pt x="48221" y="20816"/>
                  <a:pt x="48391" y="21156"/>
                </a:cubicBezTo>
                <a:cubicBezTo>
                  <a:pt x="48543" y="21521"/>
                  <a:pt x="48847" y="21855"/>
                  <a:pt x="49242" y="21916"/>
                </a:cubicBezTo>
                <a:cubicBezTo>
                  <a:pt x="49269" y="21920"/>
                  <a:pt x="49297" y="21922"/>
                  <a:pt x="49324" y="21922"/>
                </a:cubicBezTo>
                <a:cubicBezTo>
                  <a:pt x="49697" y="21922"/>
                  <a:pt x="50082" y="21556"/>
                  <a:pt x="49941" y="21217"/>
                </a:cubicBezTo>
                <a:lnTo>
                  <a:pt x="49941" y="21217"/>
                </a:lnTo>
                <a:cubicBezTo>
                  <a:pt x="50275" y="21764"/>
                  <a:pt x="50640" y="22341"/>
                  <a:pt x="51248" y="22615"/>
                </a:cubicBezTo>
                <a:cubicBezTo>
                  <a:pt x="51415" y="22694"/>
                  <a:pt x="51605" y="22733"/>
                  <a:pt x="51795" y="22733"/>
                </a:cubicBezTo>
                <a:cubicBezTo>
                  <a:pt x="52262" y="22733"/>
                  <a:pt x="52729" y="22500"/>
                  <a:pt x="52859" y="22068"/>
                </a:cubicBezTo>
                <a:cubicBezTo>
                  <a:pt x="53254" y="22281"/>
                  <a:pt x="53528" y="22706"/>
                  <a:pt x="53923" y="22889"/>
                </a:cubicBezTo>
                <a:cubicBezTo>
                  <a:pt x="54004" y="22924"/>
                  <a:pt x="54095" y="22940"/>
                  <a:pt x="54186" y="22940"/>
                </a:cubicBezTo>
                <a:cubicBezTo>
                  <a:pt x="54573" y="22940"/>
                  <a:pt x="54982" y="22655"/>
                  <a:pt x="54835" y="22311"/>
                </a:cubicBezTo>
                <a:lnTo>
                  <a:pt x="54835" y="22311"/>
                </a:lnTo>
                <a:cubicBezTo>
                  <a:pt x="55230" y="22676"/>
                  <a:pt x="55655" y="23071"/>
                  <a:pt x="56172" y="23162"/>
                </a:cubicBezTo>
                <a:cubicBezTo>
                  <a:pt x="56254" y="23181"/>
                  <a:pt x="56339" y="23191"/>
                  <a:pt x="56424" y="23191"/>
                </a:cubicBezTo>
                <a:cubicBezTo>
                  <a:pt x="56877" y="23191"/>
                  <a:pt x="57341" y="22928"/>
                  <a:pt x="57418" y="22493"/>
                </a:cubicBezTo>
                <a:cubicBezTo>
                  <a:pt x="57783" y="22691"/>
                  <a:pt x="58193" y="22790"/>
                  <a:pt x="58607" y="22790"/>
                </a:cubicBezTo>
                <a:cubicBezTo>
                  <a:pt x="59022" y="22790"/>
                  <a:pt x="59439" y="22691"/>
                  <a:pt x="59819" y="22493"/>
                </a:cubicBezTo>
                <a:cubicBezTo>
                  <a:pt x="60073" y="22353"/>
                  <a:pt x="60274" y="21899"/>
                  <a:pt x="60061" y="21784"/>
                </a:cubicBezTo>
                <a:lnTo>
                  <a:pt x="60061" y="21784"/>
                </a:lnTo>
                <a:cubicBezTo>
                  <a:pt x="60480" y="21927"/>
                  <a:pt x="60920" y="21996"/>
                  <a:pt x="61359" y="21996"/>
                </a:cubicBezTo>
                <a:cubicBezTo>
                  <a:pt x="61796" y="21996"/>
                  <a:pt x="62232" y="21928"/>
                  <a:pt x="62646" y="21794"/>
                </a:cubicBezTo>
                <a:cubicBezTo>
                  <a:pt x="62981" y="21673"/>
                  <a:pt x="63315" y="21490"/>
                  <a:pt x="63437" y="21186"/>
                </a:cubicBezTo>
                <a:cubicBezTo>
                  <a:pt x="63501" y="20952"/>
                  <a:pt x="63385" y="20672"/>
                  <a:pt x="63194" y="20558"/>
                </a:cubicBezTo>
                <a:lnTo>
                  <a:pt x="63194" y="20558"/>
                </a:lnTo>
                <a:cubicBezTo>
                  <a:pt x="63339" y="20573"/>
                  <a:pt x="63484" y="20581"/>
                  <a:pt x="63629" y="20581"/>
                </a:cubicBezTo>
                <a:cubicBezTo>
                  <a:pt x="64058" y="20581"/>
                  <a:pt x="64483" y="20514"/>
                  <a:pt x="64896" y="20396"/>
                </a:cubicBezTo>
                <a:cubicBezTo>
                  <a:pt x="65230" y="20275"/>
                  <a:pt x="65595" y="20123"/>
                  <a:pt x="65747" y="19788"/>
                </a:cubicBezTo>
                <a:cubicBezTo>
                  <a:pt x="65929" y="19454"/>
                  <a:pt x="65747" y="18968"/>
                  <a:pt x="65382" y="18937"/>
                </a:cubicBezTo>
                <a:cubicBezTo>
                  <a:pt x="66020" y="18846"/>
                  <a:pt x="66628" y="18603"/>
                  <a:pt x="67145" y="18238"/>
                </a:cubicBezTo>
                <a:cubicBezTo>
                  <a:pt x="67358" y="18086"/>
                  <a:pt x="67540" y="17904"/>
                  <a:pt x="67601" y="17661"/>
                </a:cubicBezTo>
                <a:cubicBezTo>
                  <a:pt x="67626" y="17462"/>
                  <a:pt x="67448" y="17244"/>
                  <a:pt x="67267" y="17236"/>
                </a:cubicBezTo>
                <a:lnTo>
                  <a:pt x="67267" y="17236"/>
                </a:lnTo>
                <a:cubicBezTo>
                  <a:pt x="68013" y="17045"/>
                  <a:pt x="68729" y="16693"/>
                  <a:pt x="69364" y="16232"/>
                </a:cubicBezTo>
                <a:cubicBezTo>
                  <a:pt x="69698" y="16019"/>
                  <a:pt x="70002" y="15715"/>
                  <a:pt x="70063" y="15351"/>
                </a:cubicBezTo>
                <a:cubicBezTo>
                  <a:pt x="70149" y="14978"/>
                  <a:pt x="69884" y="14525"/>
                  <a:pt x="69522" y="14525"/>
                </a:cubicBezTo>
                <a:cubicBezTo>
                  <a:pt x="69515" y="14525"/>
                  <a:pt x="69508" y="14525"/>
                  <a:pt x="69501" y="14525"/>
                </a:cubicBezTo>
                <a:lnTo>
                  <a:pt x="69501" y="14525"/>
                </a:lnTo>
                <a:cubicBezTo>
                  <a:pt x="70095" y="14464"/>
                  <a:pt x="70712" y="14368"/>
                  <a:pt x="71127" y="13983"/>
                </a:cubicBezTo>
                <a:cubicBezTo>
                  <a:pt x="71552" y="13588"/>
                  <a:pt x="71583" y="12706"/>
                  <a:pt x="71035" y="12493"/>
                </a:cubicBezTo>
                <a:cubicBezTo>
                  <a:pt x="71643" y="12463"/>
                  <a:pt x="72039" y="11612"/>
                  <a:pt x="71674" y="11095"/>
                </a:cubicBezTo>
                <a:cubicBezTo>
                  <a:pt x="72403" y="10730"/>
                  <a:pt x="72282" y="9575"/>
                  <a:pt x="72829" y="8998"/>
                </a:cubicBezTo>
                <a:cubicBezTo>
                  <a:pt x="73042" y="8755"/>
                  <a:pt x="73376" y="8633"/>
                  <a:pt x="73589" y="8390"/>
                </a:cubicBezTo>
                <a:cubicBezTo>
                  <a:pt x="73801" y="8147"/>
                  <a:pt x="73862" y="7812"/>
                  <a:pt x="73680" y="7569"/>
                </a:cubicBezTo>
                <a:cubicBezTo>
                  <a:pt x="74075" y="7265"/>
                  <a:pt x="74561" y="6779"/>
                  <a:pt x="74683" y="6262"/>
                </a:cubicBezTo>
                <a:cubicBezTo>
                  <a:pt x="74774" y="5958"/>
                  <a:pt x="74592" y="5594"/>
                  <a:pt x="74713" y="5320"/>
                </a:cubicBezTo>
                <a:cubicBezTo>
                  <a:pt x="74835" y="4955"/>
                  <a:pt x="75169" y="4894"/>
                  <a:pt x="75443" y="4682"/>
                </a:cubicBezTo>
                <a:cubicBezTo>
                  <a:pt x="76507" y="3770"/>
                  <a:pt x="76689" y="2311"/>
                  <a:pt x="76811" y="1004"/>
                </a:cubicBezTo>
                <a:cubicBezTo>
                  <a:pt x="76841" y="669"/>
                  <a:pt x="76871" y="335"/>
                  <a:pt x="76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6868888" y="2456765"/>
            <a:ext cx="385741" cy="309495"/>
          </a:xfrm>
          <a:custGeom>
            <a:avLst/>
            <a:gdLst/>
            <a:ahLst/>
            <a:cxnLst/>
            <a:rect l="l" t="t" r="r" b="b"/>
            <a:pathLst>
              <a:path w="14196" h="11390" extrusionOk="0">
                <a:moveTo>
                  <a:pt x="10566" y="1"/>
                </a:moveTo>
                <a:cubicBezTo>
                  <a:pt x="10259" y="1"/>
                  <a:pt x="9952" y="139"/>
                  <a:pt x="9697" y="347"/>
                </a:cubicBezTo>
                <a:cubicBezTo>
                  <a:pt x="9393" y="621"/>
                  <a:pt x="9180" y="985"/>
                  <a:pt x="8967" y="1350"/>
                </a:cubicBezTo>
                <a:cubicBezTo>
                  <a:pt x="8238" y="2687"/>
                  <a:pt x="7752" y="3781"/>
                  <a:pt x="7933" y="5359"/>
                </a:cubicBezTo>
                <a:lnTo>
                  <a:pt x="7933" y="5359"/>
                </a:lnTo>
                <a:cubicBezTo>
                  <a:pt x="7890" y="4992"/>
                  <a:pt x="7337" y="4818"/>
                  <a:pt x="6890" y="4818"/>
                </a:cubicBezTo>
                <a:cubicBezTo>
                  <a:pt x="6674" y="4818"/>
                  <a:pt x="6482" y="4858"/>
                  <a:pt x="6384" y="4937"/>
                </a:cubicBezTo>
                <a:cubicBezTo>
                  <a:pt x="6049" y="5150"/>
                  <a:pt x="5897" y="5545"/>
                  <a:pt x="5867" y="5940"/>
                </a:cubicBezTo>
                <a:cubicBezTo>
                  <a:pt x="4651" y="4907"/>
                  <a:pt x="3678" y="3539"/>
                  <a:pt x="2219" y="2779"/>
                </a:cubicBezTo>
                <a:cubicBezTo>
                  <a:pt x="2037" y="2718"/>
                  <a:pt x="1885" y="2627"/>
                  <a:pt x="1703" y="2627"/>
                </a:cubicBezTo>
                <a:cubicBezTo>
                  <a:pt x="1308" y="2657"/>
                  <a:pt x="1064" y="3083"/>
                  <a:pt x="943" y="3448"/>
                </a:cubicBezTo>
                <a:cubicBezTo>
                  <a:pt x="1" y="6153"/>
                  <a:pt x="1064" y="9435"/>
                  <a:pt x="3435" y="11107"/>
                </a:cubicBezTo>
                <a:cubicBezTo>
                  <a:pt x="3647" y="11248"/>
                  <a:pt x="3896" y="11390"/>
                  <a:pt x="4138" y="11390"/>
                </a:cubicBezTo>
                <a:cubicBezTo>
                  <a:pt x="4209" y="11390"/>
                  <a:pt x="4279" y="11378"/>
                  <a:pt x="4347" y="11350"/>
                </a:cubicBezTo>
                <a:cubicBezTo>
                  <a:pt x="4560" y="11259"/>
                  <a:pt x="4712" y="11046"/>
                  <a:pt x="4833" y="10834"/>
                </a:cubicBezTo>
                <a:cubicBezTo>
                  <a:pt x="5350" y="9922"/>
                  <a:pt x="5745" y="8858"/>
                  <a:pt x="6080" y="7825"/>
                </a:cubicBezTo>
                <a:cubicBezTo>
                  <a:pt x="6140" y="7642"/>
                  <a:pt x="6201" y="7490"/>
                  <a:pt x="6262" y="7308"/>
                </a:cubicBezTo>
                <a:cubicBezTo>
                  <a:pt x="6436" y="7525"/>
                  <a:pt x="6718" y="7633"/>
                  <a:pt x="6998" y="7633"/>
                </a:cubicBezTo>
                <a:cubicBezTo>
                  <a:pt x="7110" y="7633"/>
                  <a:pt x="7222" y="7616"/>
                  <a:pt x="7326" y="7581"/>
                </a:cubicBezTo>
                <a:cubicBezTo>
                  <a:pt x="7691" y="7429"/>
                  <a:pt x="7903" y="7065"/>
                  <a:pt x="7934" y="6700"/>
                </a:cubicBezTo>
                <a:cubicBezTo>
                  <a:pt x="8853" y="7435"/>
                  <a:pt x="10657" y="8783"/>
                  <a:pt x="12052" y="8783"/>
                </a:cubicBezTo>
                <a:cubicBezTo>
                  <a:pt x="12272" y="8783"/>
                  <a:pt x="12481" y="8750"/>
                  <a:pt x="12676" y="8676"/>
                </a:cubicBezTo>
                <a:cubicBezTo>
                  <a:pt x="14195" y="8098"/>
                  <a:pt x="13679" y="6274"/>
                  <a:pt x="13527" y="5089"/>
                </a:cubicBezTo>
                <a:cubicBezTo>
                  <a:pt x="13344" y="3448"/>
                  <a:pt x="12706" y="1867"/>
                  <a:pt x="11612" y="621"/>
                </a:cubicBezTo>
                <a:cubicBezTo>
                  <a:pt x="11399" y="378"/>
                  <a:pt x="11186" y="134"/>
                  <a:pt x="10852" y="43"/>
                </a:cubicBezTo>
                <a:cubicBezTo>
                  <a:pt x="10758" y="14"/>
                  <a:pt x="10662" y="1"/>
                  <a:pt x="10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7000213" y="2616784"/>
            <a:ext cx="80974" cy="230993"/>
          </a:xfrm>
          <a:custGeom>
            <a:avLst/>
            <a:gdLst/>
            <a:ahLst/>
            <a:cxnLst/>
            <a:rect l="l" t="t" r="r" b="b"/>
            <a:pathLst>
              <a:path w="2980" h="8501" extrusionOk="0">
                <a:moveTo>
                  <a:pt x="2057" y="1"/>
                </a:moveTo>
                <a:cubicBezTo>
                  <a:pt x="1628" y="1"/>
                  <a:pt x="1885" y="1270"/>
                  <a:pt x="1885" y="1510"/>
                </a:cubicBezTo>
                <a:cubicBezTo>
                  <a:pt x="1855" y="2239"/>
                  <a:pt x="1642" y="2969"/>
                  <a:pt x="1368" y="3668"/>
                </a:cubicBezTo>
                <a:cubicBezTo>
                  <a:pt x="943" y="4762"/>
                  <a:pt x="365" y="5796"/>
                  <a:pt x="92" y="6920"/>
                </a:cubicBezTo>
                <a:cubicBezTo>
                  <a:pt x="0" y="7346"/>
                  <a:pt x="0" y="7923"/>
                  <a:pt x="396" y="8106"/>
                </a:cubicBezTo>
                <a:cubicBezTo>
                  <a:pt x="396" y="7863"/>
                  <a:pt x="517" y="7619"/>
                  <a:pt x="700" y="7467"/>
                </a:cubicBezTo>
                <a:cubicBezTo>
                  <a:pt x="760" y="7923"/>
                  <a:pt x="1064" y="8349"/>
                  <a:pt x="1520" y="8501"/>
                </a:cubicBezTo>
                <a:cubicBezTo>
                  <a:pt x="1095" y="7771"/>
                  <a:pt x="1247" y="6829"/>
                  <a:pt x="1581" y="6069"/>
                </a:cubicBezTo>
                <a:cubicBezTo>
                  <a:pt x="1915" y="5279"/>
                  <a:pt x="2371" y="4580"/>
                  <a:pt x="2645" y="3759"/>
                </a:cubicBezTo>
                <a:cubicBezTo>
                  <a:pt x="2979" y="2756"/>
                  <a:pt x="2918" y="1632"/>
                  <a:pt x="2614" y="598"/>
                </a:cubicBezTo>
                <a:cubicBezTo>
                  <a:pt x="2554" y="416"/>
                  <a:pt x="2463" y="203"/>
                  <a:pt x="2280" y="81"/>
                </a:cubicBezTo>
                <a:cubicBezTo>
                  <a:pt x="2191" y="25"/>
                  <a:pt x="2117" y="1"/>
                  <a:pt x="20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7062710" y="2604121"/>
            <a:ext cx="60595" cy="208141"/>
          </a:xfrm>
          <a:custGeom>
            <a:avLst/>
            <a:gdLst/>
            <a:ahLst/>
            <a:cxnLst/>
            <a:rect l="l" t="t" r="r" b="b"/>
            <a:pathLst>
              <a:path w="2230" h="7660" extrusionOk="0">
                <a:moveTo>
                  <a:pt x="439" y="0"/>
                </a:moveTo>
                <a:cubicBezTo>
                  <a:pt x="1" y="0"/>
                  <a:pt x="456" y="1551"/>
                  <a:pt x="437" y="1551"/>
                </a:cubicBezTo>
                <a:cubicBezTo>
                  <a:pt x="437" y="1551"/>
                  <a:pt x="436" y="1551"/>
                  <a:pt x="436" y="1550"/>
                </a:cubicBezTo>
                <a:lnTo>
                  <a:pt x="436" y="1550"/>
                </a:lnTo>
                <a:cubicBezTo>
                  <a:pt x="679" y="2402"/>
                  <a:pt x="862" y="3222"/>
                  <a:pt x="953" y="4073"/>
                </a:cubicBezTo>
                <a:lnTo>
                  <a:pt x="953" y="4104"/>
                </a:lnTo>
                <a:cubicBezTo>
                  <a:pt x="1044" y="5319"/>
                  <a:pt x="862" y="6566"/>
                  <a:pt x="284" y="7630"/>
                </a:cubicBezTo>
                <a:cubicBezTo>
                  <a:pt x="588" y="7326"/>
                  <a:pt x="892" y="7022"/>
                  <a:pt x="1196" y="6718"/>
                </a:cubicBezTo>
                <a:lnTo>
                  <a:pt x="1196" y="6718"/>
                </a:lnTo>
                <a:cubicBezTo>
                  <a:pt x="1135" y="7052"/>
                  <a:pt x="1135" y="7356"/>
                  <a:pt x="1226" y="7660"/>
                </a:cubicBezTo>
                <a:cubicBezTo>
                  <a:pt x="1834" y="7174"/>
                  <a:pt x="2047" y="6292"/>
                  <a:pt x="2108" y="5502"/>
                </a:cubicBezTo>
                <a:cubicBezTo>
                  <a:pt x="2229" y="3648"/>
                  <a:pt x="1743" y="1733"/>
                  <a:pt x="710" y="152"/>
                </a:cubicBezTo>
                <a:cubicBezTo>
                  <a:pt x="679" y="122"/>
                  <a:pt x="649" y="91"/>
                  <a:pt x="618" y="61"/>
                </a:cubicBezTo>
                <a:cubicBezTo>
                  <a:pt x="546" y="19"/>
                  <a:pt x="487" y="0"/>
                  <a:pt x="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8922966" y="2463911"/>
            <a:ext cx="384926" cy="281534"/>
          </a:xfrm>
          <a:custGeom>
            <a:avLst/>
            <a:gdLst/>
            <a:ahLst/>
            <a:cxnLst/>
            <a:rect l="l" t="t" r="r" b="b"/>
            <a:pathLst>
              <a:path w="14166" h="10361" extrusionOk="0">
                <a:moveTo>
                  <a:pt x="2223" y="1"/>
                </a:moveTo>
                <a:cubicBezTo>
                  <a:pt x="2007" y="1"/>
                  <a:pt x="1794" y="54"/>
                  <a:pt x="1612" y="175"/>
                </a:cubicBezTo>
                <a:cubicBezTo>
                  <a:pt x="1338" y="358"/>
                  <a:pt x="1156" y="692"/>
                  <a:pt x="1004" y="996"/>
                </a:cubicBezTo>
                <a:cubicBezTo>
                  <a:pt x="274" y="2637"/>
                  <a:pt x="1" y="4492"/>
                  <a:pt x="274" y="6285"/>
                </a:cubicBezTo>
                <a:cubicBezTo>
                  <a:pt x="457" y="7592"/>
                  <a:pt x="426" y="9689"/>
                  <a:pt x="2098" y="9872"/>
                </a:cubicBezTo>
                <a:cubicBezTo>
                  <a:pt x="2155" y="9878"/>
                  <a:pt x="2212" y="9881"/>
                  <a:pt x="2269" y="9881"/>
                </a:cubicBezTo>
                <a:cubicBezTo>
                  <a:pt x="3808" y="9881"/>
                  <a:pt x="5533" y="7580"/>
                  <a:pt x="6353" y="6437"/>
                </a:cubicBezTo>
                <a:cubicBezTo>
                  <a:pt x="6475" y="6802"/>
                  <a:pt x="6809" y="7136"/>
                  <a:pt x="7204" y="7197"/>
                </a:cubicBezTo>
                <a:cubicBezTo>
                  <a:pt x="7227" y="7198"/>
                  <a:pt x="7249" y="7199"/>
                  <a:pt x="7271" y="7199"/>
                </a:cubicBezTo>
                <a:cubicBezTo>
                  <a:pt x="7647" y="7199"/>
                  <a:pt x="8034" y="6962"/>
                  <a:pt x="8177" y="6589"/>
                </a:cubicBezTo>
                <a:cubicBezTo>
                  <a:pt x="8268" y="6771"/>
                  <a:pt x="8390" y="6923"/>
                  <a:pt x="8481" y="7106"/>
                </a:cubicBezTo>
                <a:lnTo>
                  <a:pt x="8511" y="7106"/>
                </a:lnTo>
                <a:cubicBezTo>
                  <a:pt x="9119" y="8109"/>
                  <a:pt x="9788" y="9112"/>
                  <a:pt x="10578" y="9963"/>
                </a:cubicBezTo>
                <a:cubicBezTo>
                  <a:pt x="10761" y="10145"/>
                  <a:pt x="10943" y="10327"/>
                  <a:pt x="11186" y="10358"/>
                </a:cubicBezTo>
                <a:cubicBezTo>
                  <a:pt x="11203" y="10359"/>
                  <a:pt x="11221" y="10360"/>
                  <a:pt x="11238" y="10360"/>
                </a:cubicBezTo>
                <a:cubicBezTo>
                  <a:pt x="11552" y="10360"/>
                  <a:pt x="11837" y="10101"/>
                  <a:pt x="12068" y="9841"/>
                </a:cubicBezTo>
                <a:cubicBezTo>
                  <a:pt x="13983" y="7410"/>
                  <a:pt x="14165" y="3610"/>
                  <a:pt x="12493" y="966"/>
                </a:cubicBezTo>
                <a:cubicBezTo>
                  <a:pt x="12303" y="639"/>
                  <a:pt x="11991" y="313"/>
                  <a:pt x="11645" y="313"/>
                </a:cubicBezTo>
                <a:cubicBezTo>
                  <a:pt x="11604" y="313"/>
                  <a:pt x="11562" y="318"/>
                  <a:pt x="11521" y="327"/>
                </a:cubicBezTo>
                <a:cubicBezTo>
                  <a:pt x="11338" y="358"/>
                  <a:pt x="11186" y="510"/>
                  <a:pt x="11065" y="631"/>
                </a:cubicBezTo>
                <a:cubicBezTo>
                  <a:pt x="9758" y="1847"/>
                  <a:pt x="9150" y="3580"/>
                  <a:pt x="8238" y="5008"/>
                </a:cubicBezTo>
                <a:cubicBezTo>
                  <a:pt x="8086" y="4613"/>
                  <a:pt x="7812" y="4248"/>
                  <a:pt x="7448" y="4096"/>
                </a:cubicBezTo>
                <a:cubicBezTo>
                  <a:pt x="7395" y="4076"/>
                  <a:pt x="7330" y="4067"/>
                  <a:pt x="7256" y="4067"/>
                </a:cubicBezTo>
                <a:cubicBezTo>
                  <a:pt x="6774" y="4067"/>
                  <a:pt x="5925" y="4469"/>
                  <a:pt x="5987" y="4964"/>
                </a:cubicBezTo>
                <a:lnTo>
                  <a:pt x="5987" y="4964"/>
                </a:lnTo>
                <a:cubicBezTo>
                  <a:pt x="5741" y="3240"/>
                  <a:pt x="4952" y="2239"/>
                  <a:pt x="3861" y="996"/>
                </a:cubicBezTo>
                <a:cubicBezTo>
                  <a:pt x="3557" y="692"/>
                  <a:pt x="3253" y="358"/>
                  <a:pt x="2858" y="145"/>
                </a:cubicBezTo>
                <a:cubicBezTo>
                  <a:pt x="2660" y="54"/>
                  <a:pt x="2440" y="1"/>
                  <a:pt x="22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9106326" y="2606703"/>
            <a:ext cx="125564" cy="241917"/>
          </a:xfrm>
          <a:custGeom>
            <a:avLst/>
            <a:gdLst/>
            <a:ahLst/>
            <a:cxnLst/>
            <a:rect l="l" t="t" r="r" b="b"/>
            <a:pathLst>
              <a:path w="4621" h="8903" extrusionOk="0">
                <a:moveTo>
                  <a:pt x="471" y="0"/>
                </a:moveTo>
                <a:cubicBezTo>
                  <a:pt x="398" y="0"/>
                  <a:pt x="312" y="45"/>
                  <a:pt x="213" y="148"/>
                </a:cubicBezTo>
                <a:cubicBezTo>
                  <a:pt x="61" y="331"/>
                  <a:pt x="31" y="574"/>
                  <a:pt x="31" y="817"/>
                </a:cubicBezTo>
                <a:cubicBezTo>
                  <a:pt x="1" y="1972"/>
                  <a:pt x="244" y="3188"/>
                  <a:pt x="852" y="4161"/>
                </a:cubicBezTo>
                <a:cubicBezTo>
                  <a:pt x="1308" y="4951"/>
                  <a:pt x="2007" y="5589"/>
                  <a:pt x="2523" y="6319"/>
                </a:cubicBezTo>
                <a:cubicBezTo>
                  <a:pt x="3070" y="7079"/>
                  <a:pt x="3466" y="8021"/>
                  <a:pt x="3253" y="8902"/>
                </a:cubicBezTo>
                <a:cubicBezTo>
                  <a:pt x="3648" y="8629"/>
                  <a:pt x="3861" y="8082"/>
                  <a:pt x="3800" y="7565"/>
                </a:cubicBezTo>
                <a:lnTo>
                  <a:pt x="3800" y="7565"/>
                </a:lnTo>
                <a:cubicBezTo>
                  <a:pt x="4013" y="7687"/>
                  <a:pt x="4195" y="7899"/>
                  <a:pt x="4256" y="8173"/>
                </a:cubicBezTo>
                <a:cubicBezTo>
                  <a:pt x="4621" y="7869"/>
                  <a:pt x="4469" y="7261"/>
                  <a:pt x="4256" y="6835"/>
                </a:cubicBezTo>
                <a:cubicBezTo>
                  <a:pt x="3678" y="5680"/>
                  <a:pt x="2827" y="4738"/>
                  <a:pt x="2098" y="3705"/>
                </a:cubicBezTo>
                <a:cubicBezTo>
                  <a:pt x="1642" y="3066"/>
                  <a:pt x="1216" y="2337"/>
                  <a:pt x="1004" y="1547"/>
                </a:cubicBezTo>
                <a:cubicBezTo>
                  <a:pt x="927" y="1316"/>
                  <a:pt x="871" y="0"/>
                  <a:pt x="4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9073285" y="2598252"/>
            <a:ext cx="82632" cy="228059"/>
          </a:xfrm>
          <a:custGeom>
            <a:avLst/>
            <a:gdLst/>
            <a:ahLst/>
            <a:cxnLst/>
            <a:rect l="l" t="t" r="r" b="b"/>
            <a:pathLst>
              <a:path w="3041" h="8393" extrusionOk="0">
                <a:moveTo>
                  <a:pt x="884" y="1"/>
                </a:moveTo>
                <a:cubicBezTo>
                  <a:pt x="823" y="1"/>
                  <a:pt x="752" y="38"/>
                  <a:pt x="669" y="125"/>
                </a:cubicBezTo>
                <a:cubicBezTo>
                  <a:pt x="639" y="155"/>
                  <a:pt x="609" y="216"/>
                  <a:pt x="609" y="247"/>
                </a:cubicBezTo>
                <a:cubicBezTo>
                  <a:pt x="1" y="2222"/>
                  <a:pt x="1" y="4380"/>
                  <a:pt x="639" y="6326"/>
                </a:cubicBezTo>
                <a:cubicBezTo>
                  <a:pt x="913" y="7177"/>
                  <a:pt x="1338" y="8028"/>
                  <a:pt x="2098" y="8393"/>
                </a:cubicBezTo>
                <a:cubicBezTo>
                  <a:pt x="2098" y="8058"/>
                  <a:pt x="2037" y="7694"/>
                  <a:pt x="1885" y="7390"/>
                </a:cubicBezTo>
                <a:lnTo>
                  <a:pt x="1885" y="7390"/>
                </a:lnTo>
                <a:cubicBezTo>
                  <a:pt x="2250" y="7633"/>
                  <a:pt x="2645" y="7876"/>
                  <a:pt x="3040" y="8119"/>
                </a:cubicBezTo>
                <a:cubicBezTo>
                  <a:pt x="2159" y="7116"/>
                  <a:pt x="1642" y="5839"/>
                  <a:pt x="1429" y="4502"/>
                </a:cubicBezTo>
                <a:cubicBezTo>
                  <a:pt x="1247" y="3590"/>
                  <a:pt x="1217" y="2618"/>
                  <a:pt x="1247" y="1675"/>
                </a:cubicBezTo>
                <a:lnTo>
                  <a:pt x="1247" y="1675"/>
                </a:lnTo>
                <a:cubicBezTo>
                  <a:pt x="1247" y="1675"/>
                  <a:pt x="1247" y="1676"/>
                  <a:pt x="1247" y="1676"/>
                </a:cubicBezTo>
                <a:cubicBezTo>
                  <a:pt x="1248" y="1676"/>
                  <a:pt x="1290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7736941" y="2486600"/>
            <a:ext cx="640945" cy="446417"/>
          </a:xfrm>
          <a:custGeom>
            <a:avLst/>
            <a:gdLst/>
            <a:ahLst/>
            <a:cxnLst/>
            <a:rect l="l" t="t" r="r" b="b"/>
            <a:pathLst>
              <a:path w="23588" h="16429" extrusionOk="0">
                <a:moveTo>
                  <a:pt x="19909" y="1"/>
                </a:moveTo>
                <a:cubicBezTo>
                  <a:pt x="19532" y="1"/>
                  <a:pt x="19149" y="93"/>
                  <a:pt x="18815" y="252"/>
                </a:cubicBezTo>
                <a:cubicBezTo>
                  <a:pt x="18147" y="556"/>
                  <a:pt x="17630" y="1073"/>
                  <a:pt x="17144" y="1620"/>
                </a:cubicBezTo>
                <a:cubicBezTo>
                  <a:pt x="15355" y="3530"/>
                  <a:pt x="14050" y="5168"/>
                  <a:pt x="13651" y="7891"/>
                </a:cubicBezTo>
                <a:lnTo>
                  <a:pt x="13651" y="7891"/>
                </a:lnTo>
                <a:cubicBezTo>
                  <a:pt x="13755" y="7087"/>
                  <a:pt x="12338" y="6465"/>
                  <a:pt x="11541" y="6465"/>
                </a:cubicBezTo>
                <a:cubicBezTo>
                  <a:pt x="11414" y="6465"/>
                  <a:pt x="11303" y="6481"/>
                  <a:pt x="11216" y="6514"/>
                </a:cubicBezTo>
                <a:cubicBezTo>
                  <a:pt x="10609" y="6757"/>
                  <a:pt x="10153" y="7365"/>
                  <a:pt x="9909" y="7973"/>
                </a:cubicBezTo>
                <a:cubicBezTo>
                  <a:pt x="8359" y="5754"/>
                  <a:pt x="7326" y="3018"/>
                  <a:pt x="5168" y="1103"/>
                </a:cubicBezTo>
                <a:cubicBezTo>
                  <a:pt x="4925" y="921"/>
                  <a:pt x="4681" y="708"/>
                  <a:pt x="4377" y="647"/>
                </a:cubicBezTo>
                <a:cubicBezTo>
                  <a:pt x="4316" y="636"/>
                  <a:pt x="4256" y="631"/>
                  <a:pt x="4197" y="631"/>
                </a:cubicBezTo>
                <a:cubicBezTo>
                  <a:pt x="3605" y="631"/>
                  <a:pt x="3098" y="1153"/>
                  <a:pt x="2766" y="1650"/>
                </a:cubicBezTo>
                <a:cubicBezTo>
                  <a:pt x="0" y="5815"/>
                  <a:pt x="365" y="11803"/>
                  <a:pt x="3587" y="15602"/>
                </a:cubicBezTo>
                <a:cubicBezTo>
                  <a:pt x="3957" y="16029"/>
                  <a:pt x="4433" y="16429"/>
                  <a:pt x="4966" y="16429"/>
                </a:cubicBezTo>
                <a:cubicBezTo>
                  <a:pt x="5002" y="16429"/>
                  <a:pt x="5039" y="16427"/>
                  <a:pt x="5077" y="16423"/>
                </a:cubicBezTo>
                <a:cubicBezTo>
                  <a:pt x="5472" y="16362"/>
                  <a:pt x="5776" y="16058"/>
                  <a:pt x="6080" y="15784"/>
                </a:cubicBezTo>
                <a:cubicBezTo>
                  <a:pt x="7387" y="14447"/>
                  <a:pt x="8450" y="12836"/>
                  <a:pt x="9484" y="11255"/>
                </a:cubicBezTo>
                <a:cubicBezTo>
                  <a:pt x="9666" y="10982"/>
                  <a:pt x="9849" y="10708"/>
                  <a:pt x="10001" y="10465"/>
                </a:cubicBezTo>
                <a:cubicBezTo>
                  <a:pt x="10283" y="11029"/>
                  <a:pt x="10904" y="11384"/>
                  <a:pt x="11527" y="11384"/>
                </a:cubicBezTo>
                <a:cubicBezTo>
                  <a:pt x="11575" y="11384"/>
                  <a:pt x="11624" y="11381"/>
                  <a:pt x="11672" y="11377"/>
                </a:cubicBezTo>
                <a:cubicBezTo>
                  <a:pt x="12341" y="11286"/>
                  <a:pt x="12858" y="10769"/>
                  <a:pt x="13071" y="10161"/>
                </a:cubicBezTo>
                <a:cubicBezTo>
                  <a:pt x="14445" y="11974"/>
                  <a:pt x="17309" y="15558"/>
                  <a:pt x="19879" y="15558"/>
                </a:cubicBezTo>
                <a:cubicBezTo>
                  <a:pt x="19981" y="15558"/>
                  <a:pt x="20082" y="15553"/>
                  <a:pt x="20183" y="15541"/>
                </a:cubicBezTo>
                <a:cubicBezTo>
                  <a:pt x="23010" y="15207"/>
                  <a:pt x="22919" y="11955"/>
                  <a:pt x="23192" y="9857"/>
                </a:cubicBezTo>
                <a:cubicBezTo>
                  <a:pt x="23587" y="7061"/>
                  <a:pt x="23162" y="4112"/>
                  <a:pt x="21916" y="1559"/>
                </a:cubicBezTo>
                <a:cubicBezTo>
                  <a:pt x="21642" y="1073"/>
                  <a:pt x="21369" y="556"/>
                  <a:pt x="20882" y="252"/>
                </a:cubicBezTo>
                <a:cubicBezTo>
                  <a:pt x="20592" y="78"/>
                  <a:pt x="20253" y="1"/>
                  <a:pt x="1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867423" y="2713056"/>
            <a:ext cx="206511" cy="382507"/>
          </a:xfrm>
          <a:custGeom>
            <a:avLst/>
            <a:gdLst/>
            <a:ahLst/>
            <a:cxnLst/>
            <a:rect l="l" t="t" r="r" b="b"/>
            <a:pathLst>
              <a:path w="7600" h="14077" extrusionOk="0">
                <a:moveTo>
                  <a:pt x="6783" y="1"/>
                </a:moveTo>
                <a:cubicBezTo>
                  <a:pt x="6141" y="1"/>
                  <a:pt x="6056" y="2107"/>
                  <a:pt x="5928" y="2466"/>
                </a:cubicBezTo>
                <a:cubicBezTo>
                  <a:pt x="5563" y="3681"/>
                  <a:pt x="4864" y="4836"/>
                  <a:pt x="4135" y="5870"/>
                </a:cubicBezTo>
                <a:cubicBezTo>
                  <a:pt x="2949" y="7511"/>
                  <a:pt x="1521" y="9001"/>
                  <a:pt x="578" y="10794"/>
                </a:cubicBezTo>
                <a:cubicBezTo>
                  <a:pt x="244" y="11493"/>
                  <a:pt x="1" y="12435"/>
                  <a:pt x="578" y="12922"/>
                </a:cubicBezTo>
                <a:cubicBezTo>
                  <a:pt x="700" y="12496"/>
                  <a:pt x="1004" y="12162"/>
                  <a:pt x="1369" y="11979"/>
                </a:cubicBezTo>
                <a:lnTo>
                  <a:pt x="1369" y="11979"/>
                </a:lnTo>
                <a:cubicBezTo>
                  <a:pt x="1247" y="12770"/>
                  <a:pt x="1612" y="13621"/>
                  <a:pt x="2281" y="14077"/>
                </a:cubicBezTo>
                <a:cubicBezTo>
                  <a:pt x="1916" y="12648"/>
                  <a:pt x="2585" y="11159"/>
                  <a:pt x="3466" y="9973"/>
                </a:cubicBezTo>
                <a:cubicBezTo>
                  <a:pt x="4348" y="8818"/>
                  <a:pt x="5442" y="7815"/>
                  <a:pt x="6232" y="6569"/>
                </a:cubicBezTo>
                <a:cubicBezTo>
                  <a:pt x="7205" y="5019"/>
                  <a:pt x="7600" y="3104"/>
                  <a:pt x="7539" y="1250"/>
                </a:cubicBezTo>
                <a:cubicBezTo>
                  <a:pt x="7509" y="915"/>
                  <a:pt x="7478" y="520"/>
                  <a:pt x="7205" y="247"/>
                </a:cubicBezTo>
                <a:cubicBezTo>
                  <a:pt x="7042" y="74"/>
                  <a:pt x="6903" y="1"/>
                  <a:pt x="67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"/>
          <p:cNvSpPr/>
          <p:nvPr/>
        </p:nvSpPr>
        <p:spPr>
          <a:xfrm>
            <a:off x="7993803" y="2699470"/>
            <a:ext cx="136297" cy="359764"/>
          </a:xfrm>
          <a:custGeom>
            <a:avLst/>
            <a:gdLst/>
            <a:ahLst/>
            <a:cxnLst/>
            <a:rect l="l" t="t" r="r" b="b"/>
            <a:pathLst>
              <a:path w="5016" h="13240" extrusionOk="0">
                <a:moveTo>
                  <a:pt x="3503" y="1"/>
                </a:moveTo>
                <a:cubicBezTo>
                  <a:pt x="2830" y="1"/>
                  <a:pt x="2918" y="2662"/>
                  <a:pt x="2918" y="2662"/>
                </a:cubicBezTo>
                <a:cubicBezTo>
                  <a:pt x="2918" y="2662"/>
                  <a:pt x="2918" y="2662"/>
                  <a:pt x="2918" y="2662"/>
                </a:cubicBezTo>
                <a:lnTo>
                  <a:pt x="2918" y="2662"/>
                </a:lnTo>
                <a:cubicBezTo>
                  <a:pt x="2949" y="4151"/>
                  <a:pt x="2918" y="5640"/>
                  <a:pt x="2645" y="7099"/>
                </a:cubicBezTo>
                <a:cubicBezTo>
                  <a:pt x="2280" y="9197"/>
                  <a:pt x="1459" y="11233"/>
                  <a:pt x="0" y="12783"/>
                </a:cubicBezTo>
                <a:cubicBezTo>
                  <a:pt x="669" y="12419"/>
                  <a:pt x="1277" y="12023"/>
                  <a:pt x="1946" y="11659"/>
                </a:cubicBezTo>
                <a:lnTo>
                  <a:pt x="1946" y="11659"/>
                </a:lnTo>
                <a:cubicBezTo>
                  <a:pt x="1672" y="12145"/>
                  <a:pt x="1551" y="12692"/>
                  <a:pt x="1551" y="13239"/>
                </a:cubicBezTo>
                <a:cubicBezTo>
                  <a:pt x="2827" y="12662"/>
                  <a:pt x="3557" y="11324"/>
                  <a:pt x="3982" y="9987"/>
                </a:cubicBezTo>
                <a:cubicBezTo>
                  <a:pt x="5016" y="6917"/>
                  <a:pt x="4985" y="3482"/>
                  <a:pt x="3952" y="412"/>
                </a:cubicBezTo>
                <a:cubicBezTo>
                  <a:pt x="3922" y="351"/>
                  <a:pt x="3922" y="260"/>
                  <a:pt x="3861" y="200"/>
                </a:cubicBezTo>
                <a:cubicBezTo>
                  <a:pt x="3722" y="61"/>
                  <a:pt x="3604" y="1"/>
                  <a:pt x="3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6882094" y="2455950"/>
            <a:ext cx="2415880" cy="716675"/>
          </a:xfrm>
          <a:custGeom>
            <a:avLst/>
            <a:gdLst/>
            <a:ahLst/>
            <a:cxnLst/>
            <a:rect l="l" t="t" r="r" b="b"/>
            <a:pathLst>
              <a:path w="88909" h="26375" extrusionOk="0">
                <a:moveTo>
                  <a:pt x="83926" y="9305"/>
                </a:moveTo>
                <a:lnTo>
                  <a:pt x="83926" y="9305"/>
                </a:lnTo>
                <a:cubicBezTo>
                  <a:pt x="83955" y="9322"/>
                  <a:pt x="83985" y="9335"/>
                  <a:pt x="84015" y="9344"/>
                </a:cubicBezTo>
                <a:cubicBezTo>
                  <a:pt x="84003" y="9340"/>
                  <a:pt x="83971" y="9326"/>
                  <a:pt x="83926" y="9305"/>
                </a:cubicBezTo>
                <a:close/>
                <a:moveTo>
                  <a:pt x="10076" y="0"/>
                </a:moveTo>
                <a:cubicBezTo>
                  <a:pt x="9762" y="0"/>
                  <a:pt x="9442" y="138"/>
                  <a:pt x="9211" y="347"/>
                </a:cubicBezTo>
                <a:cubicBezTo>
                  <a:pt x="8876" y="620"/>
                  <a:pt x="8664" y="985"/>
                  <a:pt x="8481" y="1350"/>
                </a:cubicBezTo>
                <a:cubicBezTo>
                  <a:pt x="7752" y="2687"/>
                  <a:pt x="7265" y="3781"/>
                  <a:pt x="7417" y="5362"/>
                </a:cubicBezTo>
                <a:cubicBezTo>
                  <a:pt x="7376" y="4993"/>
                  <a:pt x="6822" y="4817"/>
                  <a:pt x="6373" y="4817"/>
                </a:cubicBezTo>
                <a:cubicBezTo>
                  <a:pt x="6157" y="4817"/>
                  <a:pt x="5966" y="4858"/>
                  <a:pt x="5867" y="4937"/>
                </a:cubicBezTo>
                <a:cubicBezTo>
                  <a:pt x="5563" y="5149"/>
                  <a:pt x="5411" y="5544"/>
                  <a:pt x="5351" y="5940"/>
                </a:cubicBezTo>
                <a:cubicBezTo>
                  <a:pt x="4165" y="4906"/>
                  <a:pt x="3192" y="3538"/>
                  <a:pt x="1703" y="2778"/>
                </a:cubicBezTo>
                <a:cubicBezTo>
                  <a:pt x="1551" y="2718"/>
                  <a:pt x="1369" y="2626"/>
                  <a:pt x="1186" y="2626"/>
                </a:cubicBezTo>
                <a:cubicBezTo>
                  <a:pt x="822" y="2657"/>
                  <a:pt x="578" y="3082"/>
                  <a:pt x="457" y="3447"/>
                </a:cubicBezTo>
                <a:cubicBezTo>
                  <a:pt x="31" y="4602"/>
                  <a:pt x="1" y="5909"/>
                  <a:pt x="274" y="7095"/>
                </a:cubicBezTo>
                <a:cubicBezTo>
                  <a:pt x="487" y="7976"/>
                  <a:pt x="1095" y="9253"/>
                  <a:pt x="1794" y="9861"/>
                </a:cubicBezTo>
                <a:cubicBezTo>
                  <a:pt x="2110" y="10129"/>
                  <a:pt x="2542" y="10283"/>
                  <a:pt x="2956" y="10283"/>
                </a:cubicBezTo>
                <a:cubicBezTo>
                  <a:pt x="3337" y="10283"/>
                  <a:pt x="3704" y="10152"/>
                  <a:pt x="3952" y="9861"/>
                </a:cubicBezTo>
                <a:cubicBezTo>
                  <a:pt x="4135" y="9648"/>
                  <a:pt x="4226" y="9374"/>
                  <a:pt x="4317" y="9101"/>
                </a:cubicBezTo>
                <a:cubicBezTo>
                  <a:pt x="4530" y="8310"/>
                  <a:pt x="4712" y="7490"/>
                  <a:pt x="4803" y="6669"/>
                </a:cubicBezTo>
                <a:cubicBezTo>
                  <a:pt x="4957" y="6822"/>
                  <a:pt x="5174" y="6899"/>
                  <a:pt x="5393" y="6899"/>
                </a:cubicBezTo>
                <a:cubicBezTo>
                  <a:pt x="5653" y="6899"/>
                  <a:pt x="5915" y="6792"/>
                  <a:pt x="6080" y="6578"/>
                </a:cubicBezTo>
                <a:cubicBezTo>
                  <a:pt x="6171" y="6882"/>
                  <a:pt x="6384" y="7155"/>
                  <a:pt x="6658" y="7307"/>
                </a:cubicBezTo>
                <a:cubicBezTo>
                  <a:pt x="5989" y="8706"/>
                  <a:pt x="5502" y="10225"/>
                  <a:pt x="5290" y="11776"/>
                </a:cubicBezTo>
                <a:cubicBezTo>
                  <a:pt x="5806" y="11137"/>
                  <a:pt x="6293" y="10499"/>
                  <a:pt x="6779" y="9861"/>
                </a:cubicBezTo>
                <a:cubicBezTo>
                  <a:pt x="6870" y="10985"/>
                  <a:pt x="7113" y="12292"/>
                  <a:pt x="8147" y="12718"/>
                </a:cubicBezTo>
                <a:cubicBezTo>
                  <a:pt x="8269" y="12748"/>
                  <a:pt x="8390" y="12779"/>
                  <a:pt x="8481" y="12900"/>
                </a:cubicBezTo>
                <a:cubicBezTo>
                  <a:pt x="8572" y="13052"/>
                  <a:pt x="8542" y="13235"/>
                  <a:pt x="8512" y="13417"/>
                </a:cubicBezTo>
                <a:cubicBezTo>
                  <a:pt x="8269" y="14815"/>
                  <a:pt x="9454" y="16061"/>
                  <a:pt x="9758" y="17429"/>
                </a:cubicBezTo>
                <a:cubicBezTo>
                  <a:pt x="9879" y="17946"/>
                  <a:pt x="9879" y="18523"/>
                  <a:pt x="10214" y="18949"/>
                </a:cubicBezTo>
                <a:cubicBezTo>
                  <a:pt x="10373" y="19151"/>
                  <a:pt x="10642" y="19257"/>
                  <a:pt x="10894" y="19257"/>
                </a:cubicBezTo>
                <a:cubicBezTo>
                  <a:pt x="11171" y="19257"/>
                  <a:pt x="11427" y="19129"/>
                  <a:pt x="11490" y="18858"/>
                </a:cubicBezTo>
                <a:cubicBezTo>
                  <a:pt x="11612" y="19405"/>
                  <a:pt x="11764" y="19952"/>
                  <a:pt x="12129" y="20317"/>
                </a:cubicBezTo>
                <a:cubicBezTo>
                  <a:pt x="12349" y="20537"/>
                  <a:pt x="12663" y="20663"/>
                  <a:pt x="12962" y="20663"/>
                </a:cubicBezTo>
                <a:cubicBezTo>
                  <a:pt x="13199" y="20663"/>
                  <a:pt x="13426" y="20583"/>
                  <a:pt x="13588" y="20408"/>
                </a:cubicBezTo>
                <a:cubicBezTo>
                  <a:pt x="13618" y="20894"/>
                  <a:pt x="13649" y="21441"/>
                  <a:pt x="13983" y="21806"/>
                </a:cubicBezTo>
                <a:cubicBezTo>
                  <a:pt x="14163" y="22040"/>
                  <a:pt x="14471" y="22189"/>
                  <a:pt x="14756" y="22189"/>
                </a:cubicBezTo>
                <a:cubicBezTo>
                  <a:pt x="14952" y="22189"/>
                  <a:pt x="15136" y="22119"/>
                  <a:pt x="15260" y="21958"/>
                </a:cubicBezTo>
                <a:cubicBezTo>
                  <a:pt x="15533" y="22171"/>
                  <a:pt x="15685" y="22505"/>
                  <a:pt x="15867" y="22840"/>
                </a:cubicBezTo>
                <a:cubicBezTo>
                  <a:pt x="16138" y="23380"/>
                  <a:pt x="16399" y="23463"/>
                  <a:pt x="16696" y="23463"/>
                </a:cubicBezTo>
                <a:cubicBezTo>
                  <a:pt x="16829" y="23463"/>
                  <a:pt x="16969" y="23446"/>
                  <a:pt x="17119" y="23446"/>
                </a:cubicBezTo>
                <a:cubicBezTo>
                  <a:pt x="17276" y="23446"/>
                  <a:pt x="17445" y="23465"/>
                  <a:pt x="17630" y="23539"/>
                </a:cubicBezTo>
                <a:cubicBezTo>
                  <a:pt x="17843" y="23624"/>
                  <a:pt x="18471" y="24376"/>
                  <a:pt x="18933" y="24376"/>
                </a:cubicBezTo>
                <a:cubicBezTo>
                  <a:pt x="19133" y="24376"/>
                  <a:pt x="19302" y="24236"/>
                  <a:pt x="19393" y="23843"/>
                </a:cubicBezTo>
                <a:cubicBezTo>
                  <a:pt x="19545" y="24481"/>
                  <a:pt x="19910" y="25150"/>
                  <a:pt x="20518" y="25362"/>
                </a:cubicBezTo>
                <a:cubicBezTo>
                  <a:pt x="20614" y="25394"/>
                  <a:pt x="20714" y="25409"/>
                  <a:pt x="20815" y="25409"/>
                </a:cubicBezTo>
                <a:cubicBezTo>
                  <a:pt x="21353" y="25409"/>
                  <a:pt x="21907" y="24989"/>
                  <a:pt x="21845" y="24489"/>
                </a:cubicBezTo>
                <a:lnTo>
                  <a:pt x="21845" y="24489"/>
                </a:lnTo>
                <a:cubicBezTo>
                  <a:pt x="21973" y="24982"/>
                  <a:pt x="22479" y="25352"/>
                  <a:pt x="22991" y="25352"/>
                </a:cubicBezTo>
                <a:cubicBezTo>
                  <a:pt x="23059" y="25352"/>
                  <a:pt x="23126" y="25345"/>
                  <a:pt x="23193" y="25332"/>
                </a:cubicBezTo>
                <a:cubicBezTo>
                  <a:pt x="23801" y="25180"/>
                  <a:pt x="24196" y="24481"/>
                  <a:pt x="24013" y="23903"/>
                </a:cubicBezTo>
                <a:lnTo>
                  <a:pt x="24013" y="23903"/>
                </a:lnTo>
                <a:cubicBezTo>
                  <a:pt x="24219" y="24373"/>
                  <a:pt x="24680" y="24786"/>
                  <a:pt x="25204" y="24786"/>
                </a:cubicBezTo>
                <a:cubicBezTo>
                  <a:pt x="25223" y="24786"/>
                  <a:pt x="25241" y="24786"/>
                  <a:pt x="25260" y="24785"/>
                </a:cubicBezTo>
                <a:cubicBezTo>
                  <a:pt x="25807" y="24785"/>
                  <a:pt x="26324" y="24177"/>
                  <a:pt x="26080" y="23660"/>
                </a:cubicBezTo>
                <a:lnTo>
                  <a:pt x="26080" y="23660"/>
                </a:lnTo>
                <a:cubicBezTo>
                  <a:pt x="26396" y="24024"/>
                  <a:pt x="26867" y="24291"/>
                  <a:pt x="27337" y="24291"/>
                </a:cubicBezTo>
                <a:cubicBezTo>
                  <a:pt x="27456" y="24291"/>
                  <a:pt x="27575" y="24274"/>
                  <a:pt x="27691" y="24238"/>
                </a:cubicBezTo>
                <a:cubicBezTo>
                  <a:pt x="28236" y="24095"/>
                  <a:pt x="28645" y="23493"/>
                  <a:pt x="28487" y="22940"/>
                </a:cubicBezTo>
                <a:lnTo>
                  <a:pt x="28487" y="22940"/>
                </a:lnTo>
                <a:cubicBezTo>
                  <a:pt x="28654" y="23345"/>
                  <a:pt x="29069" y="23614"/>
                  <a:pt x="29495" y="23614"/>
                </a:cubicBezTo>
                <a:cubicBezTo>
                  <a:pt x="29552" y="23614"/>
                  <a:pt x="29610" y="23610"/>
                  <a:pt x="29667" y="23599"/>
                </a:cubicBezTo>
                <a:cubicBezTo>
                  <a:pt x="30184" y="23478"/>
                  <a:pt x="30549" y="22931"/>
                  <a:pt x="30427" y="22414"/>
                </a:cubicBezTo>
                <a:lnTo>
                  <a:pt x="30427" y="22414"/>
                </a:lnTo>
                <a:cubicBezTo>
                  <a:pt x="30726" y="22506"/>
                  <a:pt x="31024" y="22598"/>
                  <a:pt x="31323" y="22598"/>
                </a:cubicBezTo>
                <a:cubicBezTo>
                  <a:pt x="31420" y="22598"/>
                  <a:pt x="31516" y="22588"/>
                  <a:pt x="31612" y="22566"/>
                </a:cubicBezTo>
                <a:cubicBezTo>
                  <a:pt x="32008" y="22475"/>
                  <a:pt x="32372" y="22080"/>
                  <a:pt x="32281" y="21715"/>
                </a:cubicBezTo>
                <a:lnTo>
                  <a:pt x="32281" y="21715"/>
                </a:lnTo>
                <a:cubicBezTo>
                  <a:pt x="32555" y="21783"/>
                  <a:pt x="32828" y="21869"/>
                  <a:pt x="33102" y="21869"/>
                </a:cubicBezTo>
                <a:cubicBezTo>
                  <a:pt x="33193" y="21869"/>
                  <a:pt x="33284" y="21859"/>
                  <a:pt x="33375" y="21836"/>
                </a:cubicBezTo>
                <a:cubicBezTo>
                  <a:pt x="33740" y="21776"/>
                  <a:pt x="34074" y="21441"/>
                  <a:pt x="34014" y="21046"/>
                </a:cubicBezTo>
                <a:lnTo>
                  <a:pt x="34014" y="21046"/>
                </a:lnTo>
                <a:cubicBezTo>
                  <a:pt x="34137" y="21119"/>
                  <a:pt x="34274" y="21151"/>
                  <a:pt x="34412" y="21151"/>
                </a:cubicBezTo>
                <a:cubicBezTo>
                  <a:pt x="34853" y="21151"/>
                  <a:pt x="35305" y="20817"/>
                  <a:pt x="35351" y="20377"/>
                </a:cubicBezTo>
                <a:lnTo>
                  <a:pt x="35351" y="20377"/>
                </a:lnTo>
                <a:cubicBezTo>
                  <a:pt x="35345" y="20452"/>
                  <a:pt x="35392" y="20482"/>
                  <a:pt x="35473" y="20482"/>
                </a:cubicBezTo>
                <a:cubicBezTo>
                  <a:pt x="35821" y="20482"/>
                  <a:pt x="36791" y="19922"/>
                  <a:pt x="36840" y="19922"/>
                </a:cubicBezTo>
                <a:lnTo>
                  <a:pt x="36840" y="19922"/>
                </a:lnTo>
                <a:cubicBezTo>
                  <a:pt x="36840" y="19982"/>
                  <a:pt x="36749" y="20681"/>
                  <a:pt x="36810" y="20681"/>
                </a:cubicBezTo>
                <a:cubicBezTo>
                  <a:pt x="37296" y="20560"/>
                  <a:pt x="37722" y="20347"/>
                  <a:pt x="38087" y="20043"/>
                </a:cubicBezTo>
                <a:lnTo>
                  <a:pt x="38087" y="20043"/>
                </a:lnTo>
                <a:cubicBezTo>
                  <a:pt x="37813" y="20347"/>
                  <a:pt x="38056" y="20894"/>
                  <a:pt x="38451" y="20955"/>
                </a:cubicBezTo>
                <a:cubicBezTo>
                  <a:pt x="38471" y="20958"/>
                  <a:pt x="38490" y="20960"/>
                  <a:pt x="38508" y="20960"/>
                </a:cubicBezTo>
                <a:cubicBezTo>
                  <a:pt x="39026" y="20960"/>
                  <a:pt x="39404" y="19786"/>
                  <a:pt x="39698" y="19405"/>
                </a:cubicBezTo>
                <a:cubicBezTo>
                  <a:pt x="40579" y="18250"/>
                  <a:pt x="41673" y="17247"/>
                  <a:pt x="42464" y="16001"/>
                </a:cubicBezTo>
                <a:cubicBezTo>
                  <a:pt x="43041" y="15089"/>
                  <a:pt x="43436" y="14025"/>
                  <a:pt x="43619" y="12961"/>
                </a:cubicBezTo>
                <a:cubicBezTo>
                  <a:pt x="43680" y="12900"/>
                  <a:pt x="43740" y="12870"/>
                  <a:pt x="43801" y="12839"/>
                </a:cubicBezTo>
                <a:lnTo>
                  <a:pt x="43801" y="12839"/>
                </a:lnTo>
                <a:cubicBezTo>
                  <a:pt x="43771" y="12870"/>
                  <a:pt x="43528" y="15605"/>
                  <a:pt x="43436" y="15909"/>
                </a:cubicBezTo>
                <a:cubicBezTo>
                  <a:pt x="43132" y="17186"/>
                  <a:pt x="42889" y="18463"/>
                  <a:pt x="42464" y="19678"/>
                </a:cubicBezTo>
                <a:cubicBezTo>
                  <a:pt x="42889" y="19131"/>
                  <a:pt x="43315" y="18615"/>
                  <a:pt x="43740" y="18067"/>
                </a:cubicBezTo>
                <a:lnTo>
                  <a:pt x="43740" y="18067"/>
                </a:lnTo>
                <a:cubicBezTo>
                  <a:pt x="43710" y="18250"/>
                  <a:pt x="43892" y="18402"/>
                  <a:pt x="44075" y="18402"/>
                </a:cubicBezTo>
                <a:cubicBezTo>
                  <a:pt x="44257" y="18402"/>
                  <a:pt x="44409" y="18280"/>
                  <a:pt x="44531" y="18159"/>
                </a:cubicBezTo>
                <a:cubicBezTo>
                  <a:pt x="44922" y="17767"/>
                  <a:pt x="45731" y="16361"/>
                  <a:pt x="45598" y="15774"/>
                </a:cubicBezTo>
                <a:lnTo>
                  <a:pt x="45598" y="15774"/>
                </a:lnTo>
                <a:cubicBezTo>
                  <a:pt x="45685" y="16109"/>
                  <a:pt x="46034" y="16352"/>
                  <a:pt x="46380" y="16352"/>
                </a:cubicBezTo>
                <a:cubicBezTo>
                  <a:pt x="46432" y="16352"/>
                  <a:pt x="46485" y="16347"/>
                  <a:pt x="46537" y="16335"/>
                </a:cubicBezTo>
                <a:cubicBezTo>
                  <a:pt x="46871" y="17308"/>
                  <a:pt x="47905" y="17520"/>
                  <a:pt x="48300" y="18311"/>
                </a:cubicBezTo>
                <a:cubicBezTo>
                  <a:pt x="48664" y="19070"/>
                  <a:pt x="47783" y="20195"/>
                  <a:pt x="48816" y="20742"/>
                </a:cubicBezTo>
                <a:cubicBezTo>
                  <a:pt x="48912" y="20790"/>
                  <a:pt x="49022" y="20813"/>
                  <a:pt x="49133" y="20813"/>
                </a:cubicBezTo>
                <a:cubicBezTo>
                  <a:pt x="49347" y="20813"/>
                  <a:pt x="49566" y="20729"/>
                  <a:pt x="49699" y="20577"/>
                </a:cubicBezTo>
                <a:lnTo>
                  <a:pt x="49699" y="20577"/>
                </a:lnTo>
                <a:cubicBezTo>
                  <a:pt x="49565" y="21079"/>
                  <a:pt x="49883" y="21703"/>
                  <a:pt x="50397" y="21806"/>
                </a:cubicBezTo>
                <a:cubicBezTo>
                  <a:pt x="50602" y="21678"/>
                  <a:pt x="50763" y="21442"/>
                  <a:pt x="50809" y="21207"/>
                </a:cubicBezTo>
                <a:lnTo>
                  <a:pt x="50809" y="21207"/>
                </a:lnTo>
                <a:cubicBezTo>
                  <a:pt x="50758" y="21893"/>
                  <a:pt x="50971" y="22570"/>
                  <a:pt x="51400" y="23113"/>
                </a:cubicBezTo>
                <a:cubicBezTo>
                  <a:pt x="51814" y="23016"/>
                  <a:pt x="52170" y="22684"/>
                  <a:pt x="52310" y="22290"/>
                </a:cubicBezTo>
                <a:lnTo>
                  <a:pt x="52310" y="22290"/>
                </a:lnTo>
                <a:cubicBezTo>
                  <a:pt x="52254" y="22737"/>
                  <a:pt x="52350" y="23223"/>
                  <a:pt x="52646" y="23569"/>
                </a:cubicBezTo>
                <a:cubicBezTo>
                  <a:pt x="52851" y="23774"/>
                  <a:pt x="53153" y="23889"/>
                  <a:pt x="53444" y="23889"/>
                </a:cubicBezTo>
                <a:cubicBezTo>
                  <a:pt x="53714" y="23889"/>
                  <a:pt x="53974" y="23789"/>
                  <a:pt x="54136" y="23569"/>
                </a:cubicBezTo>
                <a:cubicBezTo>
                  <a:pt x="54257" y="24116"/>
                  <a:pt x="54470" y="24724"/>
                  <a:pt x="54956" y="25028"/>
                </a:cubicBezTo>
                <a:cubicBezTo>
                  <a:pt x="55070" y="25092"/>
                  <a:pt x="55202" y="25121"/>
                  <a:pt x="55336" y="25121"/>
                </a:cubicBezTo>
                <a:cubicBezTo>
                  <a:pt x="55775" y="25121"/>
                  <a:pt x="56235" y="24809"/>
                  <a:pt x="56142" y="24390"/>
                </a:cubicBezTo>
                <a:lnTo>
                  <a:pt x="56142" y="24390"/>
                </a:lnTo>
                <a:cubicBezTo>
                  <a:pt x="56294" y="24876"/>
                  <a:pt x="56476" y="25423"/>
                  <a:pt x="56902" y="25666"/>
                </a:cubicBezTo>
                <a:cubicBezTo>
                  <a:pt x="57005" y="25728"/>
                  <a:pt x="57124" y="25756"/>
                  <a:pt x="57244" y="25756"/>
                </a:cubicBezTo>
                <a:cubicBezTo>
                  <a:pt x="57655" y="25756"/>
                  <a:pt x="58083" y="25434"/>
                  <a:pt x="57965" y="25058"/>
                </a:cubicBezTo>
                <a:lnTo>
                  <a:pt x="57965" y="25058"/>
                </a:lnTo>
                <a:cubicBezTo>
                  <a:pt x="58421" y="25575"/>
                  <a:pt x="59121" y="25788"/>
                  <a:pt x="59759" y="26001"/>
                </a:cubicBezTo>
                <a:cubicBezTo>
                  <a:pt x="60002" y="26061"/>
                  <a:pt x="60215" y="26122"/>
                  <a:pt x="60428" y="26183"/>
                </a:cubicBezTo>
                <a:cubicBezTo>
                  <a:pt x="60756" y="26286"/>
                  <a:pt x="61071" y="26374"/>
                  <a:pt x="61390" y="26374"/>
                </a:cubicBezTo>
                <a:cubicBezTo>
                  <a:pt x="61544" y="26374"/>
                  <a:pt x="61698" y="26354"/>
                  <a:pt x="61856" y="26305"/>
                </a:cubicBezTo>
                <a:cubicBezTo>
                  <a:pt x="62099" y="26213"/>
                  <a:pt x="62251" y="25849"/>
                  <a:pt x="62525" y="25788"/>
                </a:cubicBezTo>
                <a:cubicBezTo>
                  <a:pt x="62550" y="25784"/>
                  <a:pt x="62575" y="25782"/>
                  <a:pt x="62600" y="25782"/>
                </a:cubicBezTo>
                <a:cubicBezTo>
                  <a:pt x="62971" y="25782"/>
                  <a:pt x="63434" y="26154"/>
                  <a:pt x="63876" y="26154"/>
                </a:cubicBezTo>
                <a:cubicBezTo>
                  <a:pt x="63892" y="26154"/>
                  <a:pt x="63907" y="26154"/>
                  <a:pt x="63923" y="26153"/>
                </a:cubicBezTo>
                <a:cubicBezTo>
                  <a:pt x="64470" y="26122"/>
                  <a:pt x="64713" y="25757"/>
                  <a:pt x="65169" y="25606"/>
                </a:cubicBezTo>
                <a:cubicBezTo>
                  <a:pt x="66081" y="25241"/>
                  <a:pt x="67145" y="25423"/>
                  <a:pt x="68118" y="24846"/>
                </a:cubicBezTo>
                <a:cubicBezTo>
                  <a:pt x="68145" y="24655"/>
                  <a:pt x="68001" y="24464"/>
                  <a:pt x="67796" y="24405"/>
                </a:cubicBezTo>
                <a:lnTo>
                  <a:pt x="67796" y="24405"/>
                </a:lnTo>
                <a:cubicBezTo>
                  <a:pt x="67907" y="24425"/>
                  <a:pt x="68018" y="24435"/>
                  <a:pt x="68129" y="24435"/>
                </a:cubicBezTo>
                <a:cubicBezTo>
                  <a:pt x="68665" y="24435"/>
                  <a:pt x="69188" y="24207"/>
                  <a:pt x="69577" y="23843"/>
                </a:cubicBezTo>
                <a:cubicBezTo>
                  <a:pt x="69552" y="23694"/>
                  <a:pt x="69446" y="23585"/>
                  <a:pt x="69309" y="23534"/>
                </a:cubicBezTo>
                <a:lnTo>
                  <a:pt x="69309" y="23534"/>
                </a:lnTo>
                <a:cubicBezTo>
                  <a:pt x="69390" y="23552"/>
                  <a:pt x="69470" y="23560"/>
                  <a:pt x="69550" y="23560"/>
                </a:cubicBezTo>
                <a:cubicBezTo>
                  <a:pt x="70012" y="23560"/>
                  <a:pt x="70462" y="23291"/>
                  <a:pt x="70853" y="23022"/>
                </a:cubicBezTo>
                <a:cubicBezTo>
                  <a:pt x="71066" y="22900"/>
                  <a:pt x="71279" y="22718"/>
                  <a:pt x="71340" y="22475"/>
                </a:cubicBezTo>
                <a:cubicBezTo>
                  <a:pt x="71381" y="22309"/>
                  <a:pt x="71295" y="22115"/>
                  <a:pt x="71159" y="22037"/>
                </a:cubicBezTo>
                <a:lnTo>
                  <a:pt x="71159" y="22037"/>
                </a:lnTo>
                <a:cubicBezTo>
                  <a:pt x="71177" y="22037"/>
                  <a:pt x="71195" y="22038"/>
                  <a:pt x="71213" y="22038"/>
                </a:cubicBezTo>
                <a:cubicBezTo>
                  <a:pt x="71772" y="22038"/>
                  <a:pt x="72341" y="21799"/>
                  <a:pt x="72707" y="21381"/>
                </a:cubicBezTo>
                <a:lnTo>
                  <a:pt x="72373" y="20955"/>
                </a:lnTo>
                <a:cubicBezTo>
                  <a:pt x="72738" y="20925"/>
                  <a:pt x="73163" y="20925"/>
                  <a:pt x="73437" y="20681"/>
                </a:cubicBezTo>
                <a:cubicBezTo>
                  <a:pt x="73741" y="20438"/>
                  <a:pt x="73771" y="19861"/>
                  <a:pt x="73437" y="19709"/>
                </a:cubicBezTo>
                <a:cubicBezTo>
                  <a:pt x="73893" y="19678"/>
                  <a:pt x="74379" y="19618"/>
                  <a:pt x="74744" y="19314"/>
                </a:cubicBezTo>
                <a:cubicBezTo>
                  <a:pt x="75109" y="19010"/>
                  <a:pt x="75261" y="18402"/>
                  <a:pt x="74896" y="18098"/>
                </a:cubicBezTo>
                <a:cubicBezTo>
                  <a:pt x="75808" y="17946"/>
                  <a:pt x="76416" y="16882"/>
                  <a:pt x="76112" y="16031"/>
                </a:cubicBezTo>
                <a:cubicBezTo>
                  <a:pt x="76750" y="15970"/>
                  <a:pt x="77176" y="15210"/>
                  <a:pt x="76932" y="14663"/>
                </a:cubicBezTo>
                <a:cubicBezTo>
                  <a:pt x="77449" y="14420"/>
                  <a:pt x="77601" y="13599"/>
                  <a:pt x="77176" y="13204"/>
                </a:cubicBezTo>
                <a:cubicBezTo>
                  <a:pt x="77449" y="13143"/>
                  <a:pt x="77723" y="13083"/>
                  <a:pt x="77935" y="12870"/>
                </a:cubicBezTo>
                <a:cubicBezTo>
                  <a:pt x="78148" y="12687"/>
                  <a:pt x="78209" y="12323"/>
                  <a:pt x="77996" y="12140"/>
                </a:cubicBezTo>
                <a:lnTo>
                  <a:pt x="77996" y="12140"/>
                </a:lnTo>
                <a:cubicBezTo>
                  <a:pt x="78018" y="12143"/>
                  <a:pt x="78039" y="12144"/>
                  <a:pt x="78060" y="12144"/>
                </a:cubicBezTo>
                <a:cubicBezTo>
                  <a:pt x="78547" y="12144"/>
                  <a:pt x="78926" y="11484"/>
                  <a:pt x="78635" y="11076"/>
                </a:cubicBezTo>
                <a:lnTo>
                  <a:pt x="78635" y="11076"/>
                </a:lnTo>
                <a:cubicBezTo>
                  <a:pt x="78715" y="11114"/>
                  <a:pt x="78800" y="11131"/>
                  <a:pt x="78884" y="11131"/>
                </a:cubicBezTo>
                <a:cubicBezTo>
                  <a:pt x="79346" y="11131"/>
                  <a:pt x="79817" y="10622"/>
                  <a:pt x="79638" y="10134"/>
                </a:cubicBezTo>
                <a:cubicBezTo>
                  <a:pt x="79577" y="9982"/>
                  <a:pt x="80671" y="8706"/>
                  <a:pt x="80853" y="8493"/>
                </a:cubicBezTo>
                <a:cubicBezTo>
                  <a:pt x="80945" y="9283"/>
                  <a:pt x="81218" y="10013"/>
                  <a:pt x="81644" y="10681"/>
                </a:cubicBezTo>
                <a:cubicBezTo>
                  <a:pt x="81613" y="10529"/>
                  <a:pt x="81583" y="10408"/>
                  <a:pt x="81644" y="10286"/>
                </a:cubicBezTo>
                <a:cubicBezTo>
                  <a:pt x="81681" y="10213"/>
                  <a:pt x="81762" y="10172"/>
                  <a:pt x="81841" y="10172"/>
                </a:cubicBezTo>
                <a:cubicBezTo>
                  <a:pt x="81892" y="10172"/>
                  <a:pt x="81942" y="10189"/>
                  <a:pt x="81978" y="10225"/>
                </a:cubicBezTo>
                <a:cubicBezTo>
                  <a:pt x="82069" y="9465"/>
                  <a:pt x="81887" y="8371"/>
                  <a:pt x="81857" y="7581"/>
                </a:cubicBezTo>
                <a:lnTo>
                  <a:pt x="81857" y="7581"/>
                </a:lnTo>
                <a:cubicBezTo>
                  <a:pt x="82039" y="8037"/>
                  <a:pt x="82252" y="8462"/>
                  <a:pt x="82525" y="8858"/>
                </a:cubicBezTo>
                <a:lnTo>
                  <a:pt x="82708" y="8675"/>
                </a:lnTo>
                <a:lnTo>
                  <a:pt x="82708" y="8675"/>
                </a:lnTo>
                <a:cubicBezTo>
                  <a:pt x="82681" y="8702"/>
                  <a:pt x="83621" y="9165"/>
                  <a:pt x="83926" y="9305"/>
                </a:cubicBezTo>
                <a:lnTo>
                  <a:pt x="83926" y="9305"/>
                </a:lnTo>
                <a:cubicBezTo>
                  <a:pt x="83446" y="9031"/>
                  <a:pt x="83030" y="7737"/>
                  <a:pt x="82829" y="7307"/>
                </a:cubicBezTo>
                <a:cubicBezTo>
                  <a:pt x="83042" y="7247"/>
                  <a:pt x="83255" y="7095"/>
                  <a:pt x="83315" y="6882"/>
                </a:cubicBezTo>
                <a:cubicBezTo>
                  <a:pt x="83984" y="7885"/>
                  <a:pt x="84774" y="8858"/>
                  <a:pt x="85595" y="9769"/>
                </a:cubicBezTo>
                <a:cubicBezTo>
                  <a:pt x="85656" y="9800"/>
                  <a:pt x="85686" y="9861"/>
                  <a:pt x="85747" y="9861"/>
                </a:cubicBezTo>
                <a:cubicBezTo>
                  <a:pt x="85765" y="9870"/>
                  <a:pt x="85783" y="9873"/>
                  <a:pt x="85801" y="9873"/>
                </a:cubicBezTo>
                <a:cubicBezTo>
                  <a:pt x="85844" y="9873"/>
                  <a:pt x="85887" y="9852"/>
                  <a:pt x="85930" y="9830"/>
                </a:cubicBezTo>
                <a:cubicBezTo>
                  <a:pt x="86811" y="9465"/>
                  <a:pt x="87419" y="8645"/>
                  <a:pt x="87814" y="7794"/>
                </a:cubicBezTo>
                <a:cubicBezTo>
                  <a:pt x="88726" y="5605"/>
                  <a:pt x="88908" y="3265"/>
                  <a:pt x="87601" y="1228"/>
                </a:cubicBezTo>
                <a:cubicBezTo>
                  <a:pt x="87384" y="902"/>
                  <a:pt x="87093" y="576"/>
                  <a:pt x="86752" y="576"/>
                </a:cubicBezTo>
                <a:cubicBezTo>
                  <a:pt x="86711" y="576"/>
                  <a:pt x="86670" y="580"/>
                  <a:pt x="86629" y="590"/>
                </a:cubicBezTo>
                <a:cubicBezTo>
                  <a:pt x="86446" y="620"/>
                  <a:pt x="86294" y="772"/>
                  <a:pt x="86142" y="894"/>
                </a:cubicBezTo>
                <a:cubicBezTo>
                  <a:pt x="84866" y="2110"/>
                  <a:pt x="84258" y="3842"/>
                  <a:pt x="83315" y="5271"/>
                </a:cubicBezTo>
                <a:cubicBezTo>
                  <a:pt x="83164" y="4876"/>
                  <a:pt x="82920" y="4511"/>
                  <a:pt x="82525" y="4359"/>
                </a:cubicBezTo>
                <a:cubicBezTo>
                  <a:pt x="82475" y="4338"/>
                  <a:pt x="82409" y="4328"/>
                  <a:pt x="82334" y="4328"/>
                </a:cubicBezTo>
                <a:cubicBezTo>
                  <a:pt x="81865" y="4328"/>
                  <a:pt x="81018" y="4717"/>
                  <a:pt x="81097" y="5240"/>
                </a:cubicBezTo>
                <a:cubicBezTo>
                  <a:pt x="80823" y="3508"/>
                  <a:pt x="80033" y="2474"/>
                  <a:pt x="78939" y="1259"/>
                </a:cubicBezTo>
                <a:cubicBezTo>
                  <a:pt x="78665" y="924"/>
                  <a:pt x="78331" y="590"/>
                  <a:pt x="77935" y="408"/>
                </a:cubicBezTo>
                <a:cubicBezTo>
                  <a:pt x="77753" y="316"/>
                  <a:pt x="77540" y="263"/>
                  <a:pt x="77328" y="263"/>
                </a:cubicBezTo>
                <a:cubicBezTo>
                  <a:pt x="77115" y="263"/>
                  <a:pt x="76902" y="316"/>
                  <a:pt x="76720" y="438"/>
                </a:cubicBezTo>
                <a:cubicBezTo>
                  <a:pt x="76416" y="620"/>
                  <a:pt x="76233" y="924"/>
                  <a:pt x="76112" y="1259"/>
                </a:cubicBezTo>
                <a:cubicBezTo>
                  <a:pt x="75352" y="2900"/>
                  <a:pt x="75109" y="4754"/>
                  <a:pt x="75352" y="6547"/>
                </a:cubicBezTo>
                <a:cubicBezTo>
                  <a:pt x="75534" y="7703"/>
                  <a:pt x="75504" y="9435"/>
                  <a:pt x="76628" y="9982"/>
                </a:cubicBezTo>
                <a:cubicBezTo>
                  <a:pt x="75413" y="10864"/>
                  <a:pt x="74045" y="11776"/>
                  <a:pt x="74318" y="13204"/>
                </a:cubicBezTo>
                <a:cubicBezTo>
                  <a:pt x="73680" y="13326"/>
                  <a:pt x="73133" y="13873"/>
                  <a:pt x="73255" y="14542"/>
                </a:cubicBezTo>
                <a:cubicBezTo>
                  <a:pt x="73285" y="14785"/>
                  <a:pt x="73406" y="15028"/>
                  <a:pt x="73315" y="15241"/>
                </a:cubicBezTo>
                <a:cubicBezTo>
                  <a:pt x="73194" y="15484"/>
                  <a:pt x="72890" y="15575"/>
                  <a:pt x="72647" y="15666"/>
                </a:cubicBezTo>
                <a:cubicBezTo>
                  <a:pt x="71887" y="15940"/>
                  <a:pt x="71309" y="16639"/>
                  <a:pt x="71188" y="17429"/>
                </a:cubicBezTo>
                <a:cubicBezTo>
                  <a:pt x="71041" y="17331"/>
                  <a:pt x="70872" y="17287"/>
                  <a:pt x="70701" y="17287"/>
                </a:cubicBezTo>
                <a:cubicBezTo>
                  <a:pt x="70339" y="17287"/>
                  <a:pt x="69965" y="17484"/>
                  <a:pt x="69759" y="17794"/>
                </a:cubicBezTo>
                <a:cubicBezTo>
                  <a:pt x="69425" y="18219"/>
                  <a:pt x="69333" y="18797"/>
                  <a:pt x="69273" y="19344"/>
                </a:cubicBezTo>
                <a:cubicBezTo>
                  <a:pt x="69108" y="19224"/>
                  <a:pt x="68928" y="19173"/>
                  <a:pt x="68744" y="19173"/>
                </a:cubicBezTo>
                <a:cubicBezTo>
                  <a:pt x="68180" y="19173"/>
                  <a:pt x="67572" y="19653"/>
                  <a:pt x="67206" y="20134"/>
                </a:cubicBezTo>
                <a:cubicBezTo>
                  <a:pt x="66507" y="21077"/>
                  <a:pt x="65808" y="21684"/>
                  <a:pt x="64622" y="21836"/>
                </a:cubicBezTo>
                <a:cubicBezTo>
                  <a:pt x="64506" y="21851"/>
                  <a:pt x="64386" y="21856"/>
                  <a:pt x="64264" y="21856"/>
                </a:cubicBezTo>
                <a:cubicBezTo>
                  <a:pt x="63902" y="21856"/>
                  <a:pt x="63517" y="21809"/>
                  <a:pt x="63148" y="21809"/>
                </a:cubicBezTo>
                <a:cubicBezTo>
                  <a:pt x="62594" y="21809"/>
                  <a:pt x="62073" y="21915"/>
                  <a:pt x="61704" y="22444"/>
                </a:cubicBezTo>
                <a:cubicBezTo>
                  <a:pt x="61826" y="22262"/>
                  <a:pt x="61947" y="22049"/>
                  <a:pt x="62099" y="21867"/>
                </a:cubicBezTo>
                <a:cubicBezTo>
                  <a:pt x="61805" y="21744"/>
                  <a:pt x="61496" y="21686"/>
                  <a:pt x="61188" y="21686"/>
                </a:cubicBezTo>
                <a:cubicBezTo>
                  <a:pt x="60732" y="21686"/>
                  <a:pt x="60279" y="21813"/>
                  <a:pt x="59880" y="22049"/>
                </a:cubicBezTo>
                <a:cubicBezTo>
                  <a:pt x="60032" y="21867"/>
                  <a:pt x="60002" y="21502"/>
                  <a:pt x="59789" y="21350"/>
                </a:cubicBezTo>
                <a:cubicBezTo>
                  <a:pt x="59584" y="21145"/>
                  <a:pt x="59310" y="21094"/>
                  <a:pt x="59020" y="21094"/>
                </a:cubicBezTo>
                <a:cubicBezTo>
                  <a:pt x="58923" y="21094"/>
                  <a:pt x="58824" y="21099"/>
                  <a:pt x="58725" y="21107"/>
                </a:cubicBezTo>
                <a:cubicBezTo>
                  <a:pt x="58026" y="21137"/>
                  <a:pt x="57327" y="21229"/>
                  <a:pt x="56628" y="21381"/>
                </a:cubicBezTo>
                <a:cubicBezTo>
                  <a:pt x="56932" y="21259"/>
                  <a:pt x="57084" y="20864"/>
                  <a:pt x="56962" y="20529"/>
                </a:cubicBezTo>
                <a:cubicBezTo>
                  <a:pt x="56810" y="20165"/>
                  <a:pt x="56446" y="19952"/>
                  <a:pt x="56081" y="19800"/>
                </a:cubicBezTo>
                <a:cubicBezTo>
                  <a:pt x="55646" y="19655"/>
                  <a:pt x="55188" y="19585"/>
                  <a:pt x="54736" y="19585"/>
                </a:cubicBezTo>
                <a:cubicBezTo>
                  <a:pt x="54430" y="19585"/>
                  <a:pt x="54126" y="19617"/>
                  <a:pt x="53832" y="19678"/>
                </a:cubicBezTo>
                <a:cubicBezTo>
                  <a:pt x="54014" y="19587"/>
                  <a:pt x="54136" y="19344"/>
                  <a:pt x="54105" y="19131"/>
                </a:cubicBezTo>
                <a:cubicBezTo>
                  <a:pt x="54075" y="18858"/>
                  <a:pt x="53892" y="18615"/>
                  <a:pt x="53680" y="18432"/>
                </a:cubicBezTo>
                <a:cubicBezTo>
                  <a:pt x="53133" y="17885"/>
                  <a:pt x="52403" y="17520"/>
                  <a:pt x="51643" y="17338"/>
                </a:cubicBezTo>
                <a:cubicBezTo>
                  <a:pt x="51562" y="17328"/>
                  <a:pt x="51461" y="17328"/>
                  <a:pt x="51353" y="17328"/>
                </a:cubicBezTo>
                <a:lnTo>
                  <a:pt x="51353" y="17328"/>
                </a:lnTo>
                <a:cubicBezTo>
                  <a:pt x="51137" y="17328"/>
                  <a:pt x="50893" y="17328"/>
                  <a:pt x="50731" y="17247"/>
                </a:cubicBezTo>
                <a:cubicBezTo>
                  <a:pt x="50640" y="17186"/>
                  <a:pt x="50306" y="16730"/>
                  <a:pt x="50306" y="16730"/>
                </a:cubicBezTo>
                <a:lnTo>
                  <a:pt x="50306" y="16730"/>
                </a:lnTo>
                <a:cubicBezTo>
                  <a:pt x="50457" y="16774"/>
                  <a:pt x="50611" y="16795"/>
                  <a:pt x="50765" y="16795"/>
                </a:cubicBezTo>
                <a:cubicBezTo>
                  <a:pt x="51353" y="16795"/>
                  <a:pt x="51939" y="16495"/>
                  <a:pt x="52373" y="16061"/>
                </a:cubicBezTo>
                <a:cubicBezTo>
                  <a:pt x="52920" y="15545"/>
                  <a:pt x="53224" y="14815"/>
                  <a:pt x="53467" y="14116"/>
                </a:cubicBezTo>
                <a:cubicBezTo>
                  <a:pt x="54652" y="10620"/>
                  <a:pt x="54470" y="6669"/>
                  <a:pt x="52981" y="3326"/>
                </a:cubicBezTo>
                <a:cubicBezTo>
                  <a:pt x="52622" y="2518"/>
                  <a:pt x="52028" y="1623"/>
                  <a:pt x="51140" y="1623"/>
                </a:cubicBezTo>
                <a:cubicBezTo>
                  <a:pt x="51126" y="1623"/>
                  <a:pt x="51111" y="1623"/>
                  <a:pt x="51096" y="1623"/>
                </a:cubicBezTo>
                <a:cubicBezTo>
                  <a:pt x="50610" y="1623"/>
                  <a:pt x="50184" y="1897"/>
                  <a:pt x="49819" y="2201"/>
                </a:cubicBezTo>
                <a:cubicBezTo>
                  <a:pt x="48482" y="3234"/>
                  <a:pt x="47388" y="4602"/>
                  <a:pt x="46689" y="6152"/>
                </a:cubicBezTo>
                <a:cubicBezTo>
                  <a:pt x="46324" y="6943"/>
                  <a:pt x="46233" y="7611"/>
                  <a:pt x="46142" y="8432"/>
                </a:cubicBezTo>
                <a:cubicBezTo>
                  <a:pt x="46113" y="8546"/>
                  <a:pt x="45655" y="10217"/>
                  <a:pt x="45449" y="10217"/>
                </a:cubicBezTo>
                <a:cubicBezTo>
                  <a:pt x="45435" y="10217"/>
                  <a:pt x="45423" y="10210"/>
                  <a:pt x="45412" y="10195"/>
                </a:cubicBezTo>
                <a:cubicBezTo>
                  <a:pt x="44926" y="9617"/>
                  <a:pt x="44409" y="8979"/>
                  <a:pt x="43710" y="8675"/>
                </a:cubicBezTo>
                <a:cubicBezTo>
                  <a:pt x="43492" y="8590"/>
                  <a:pt x="43248" y="8546"/>
                  <a:pt x="43006" y="8546"/>
                </a:cubicBezTo>
                <a:cubicBezTo>
                  <a:pt x="42467" y="8546"/>
                  <a:pt x="41934" y="8762"/>
                  <a:pt x="41704" y="9222"/>
                </a:cubicBezTo>
                <a:cubicBezTo>
                  <a:pt x="41518" y="9568"/>
                  <a:pt x="41332" y="10076"/>
                  <a:pt x="41023" y="10076"/>
                </a:cubicBezTo>
                <a:cubicBezTo>
                  <a:pt x="40979" y="10076"/>
                  <a:pt x="40933" y="10066"/>
                  <a:pt x="40883" y="10043"/>
                </a:cubicBezTo>
                <a:cubicBezTo>
                  <a:pt x="40792" y="10013"/>
                  <a:pt x="40731" y="9921"/>
                  <a:pt x="40640" y="9830"/>
                </a:cubicBezTo>
                <a:cubicBezTo>
                  <a:pt x="39211" y="7824"/>
                  <a:pt x="37813" y="5149"/>
                  <a:pt x="35807" y="3660"/>
                </a:cubicBezTo>
                <a:cubicBezTo>
                  <a:pt x="35655" y="3538"/>
                  <a:pt x="35473" y="3417"/>
                  <a:pt x="35260" y="3386"/>
                </a:cubicBezTo>
                <a:cubicBezTo>
                  <a:pt x="35213" y="3378"/>
                  <a:pt x="35168" y="3374"/>
                  <a:pt x="35124" y="3374"/>
                </a:cubicBezTo>
                <a:cubicBezTo>
                  <a:pt x="34533" y="3374"/>
                  <a:pt x="34153" y="4099"/>
                  <a:pt x="33983" y="4693"/>
                </a:cubicBezTo>
                <a:cubicBezTo>
                  <a:pt x="32738" y="8884"/>
                  <a:pt x="33435" y="13590"/>
                  <a:pt x="35800" y="17297"/>
                </a:cubicBezTo>
                <a:lnTo>
                  <a:pt x="35800" y="17297"/>
                </a:lnTo>
                <a:cubicBezTo>
                  <a:pt x="35235" y="16415"/>
                  <a:pt x="34440" y="15942"/>
                  <a:pt x="33633" y="15942"/>
                </a:cubicBezTo>
                <a:cubicBezTo>
                  <a:pt x="32920" y="15942"/>
                  <a:pt x="32196" y="16312"/>
                  <a:pt x="31612" y="17095"/>
                </a:cubicBezTo>
                <a:cubicBezTo>
                  <a:pt x="31464" y="17055"/>
                  <a:pt x="31313" y="17037"/>
                  <a:pt x="31161" y="17037"/>
                </a:cubicBezTo>
                <a:cubicBezTo>
                  <a:pt x="30259" y="17037"/>
                  <a:pt x="29367" y="17699"/>
                  <a:pt x="29211" y="18584"/>
                </a:cubicBezTo>
                <a:cubicBezTo>
                  <a:pt x="29159" y="18581"/>
                  <a:pt x="29107" y="18579"/>
                  <a:pt x="29055" y="18579"/>
                </a:cubicBezTo>
                <a:cubicBezTo>
                  <a:pt x="28133" y="18579"/>
                  <a:pt x="27206" y="19084"/>
                  <a:pt x="26688" y="19861"/>
                </a:cubicBezTo>
                <a:cubicBezTo>
                  <a:pt x="26324" y="19587"/>
                  <a:pt x="25928" y="19314"/>
                  <a:pt x="25503" y="19283"/>
                </a:cubicBezTo>
                <a:cubicBezTo>
                  <a:pt x="25464" y="19278"/>
                  <a:pt x="25424" y="19275"/>
                  <a:pt x="25385" y="19275"/>
                </a:cubicBezTo>
                <a:cubicBezTo>
                  <a:pt x="24962" y="19275"/>
                  <a:pt x="24525" y="19563"/>
                  <a:pt x="24469" y="19952"/>
                </a:cubicBezTo>
                <a:cubicBezTo>
                  <a:pt x="24329" y="19731"/>
                  <a:pt x="24055" y="19603"/>
                  <a:pt x="23781" y="19603"/>
                </a:cubicBezTo>
                <a:cubicBezTo>
                  <a:pt x="23640" y="19603"/>
                  <a:pt x="23499" y="19637"/>
                  <a:pt x="23375" y="19709"/>
                </a:cubicBezTo>
                <a:cubicBezTo>
                  <a:pt x="22907" y="19124"/>
                  <a:pt x="22163" y="18824"/>
                  <a:pt x="21427" y="18824"/>
                </a:cubicBezTo>
                <a:cubicBezTo>
                  <a:pt x="20824" y="18824"/>
                  <a:pt x="20226" y="19025"/>
                  <a:pt x="19788" y="19435"/>
                </a:cubicBezTo>
                <a:cubicBezTo>
                  <a:pt x="19272" y="18219"/>
                  <a:pt x="17357" y="18159"/>
                  <a:pt x="16263" y="17855"/>
                </a:cubicBezTo>
                <a:cubicBezTo>
                  <a:pt x="15867" y="17095"/>
                  <a:pt x="15047" y="16578"/>
                  <a:pt x="14196" y="16517"/>
                </a:cubicBezTo>
                <a:cubicBezTo>
                  <a:pt x="14652" y="16213"/>
                  <a:pt x="14378" y="15484"/>
                  <a:pt x="13922" y="15210"/>
                </a:cubicBezTo>
                <a:cubicBezTo>
                  <a:pt x="13466" y="14906"/>
                  <a:pt x="12889" y="14845"/>
                  <a:pt x="12494" y="14481"/>
                </a:cubicBezTo>
                <a:cubicBezTo>
                  <a:pt x="12550" y="13777"/>
                  <a:pt x="11876" y="13100"/>
                  <a:pt x="11149" y="13100"/>
                </a:cubicBezTo>
                <a:cubicBezTo>
                  <a:pt x="11091" y="13100"/>
                  <a:pt x="11032" y="13104"/>
                  <a:pt x="10974" y="13113"/>
                </a:cubicBezTo>
                <a:cubicBezTo>
                  <a:pt x="11338" y="13052"/>
                  <a:pt x="11338" y="12535"/>
                  <a:pt x="11217" y="12171"/>
                </a:cubicBezTo>
                <a:cubicBezTo>
                  <a:pt x="10761" y="11076"/>
                  <a:pt x="9940" y="10134"/>
                  <a:pt x="8937" y="9526"/>
                </a:cubicBezTo>
                <a:cubicBezTo>
                  <a:pt x="8785" y="8766"/>
                  <a:pt x="8542" y="8006"/>
                  <a:pt x="8238" y="7307"/>
                </a:cubicBezTo>
                <a:lnTo>
                  <a:pt x="8238" y="7307"/>
                </a:lnTo>
                <a:cubicBezTo>
                  <a:pt x="9195" y="8013"/>
                  <a:pt x="10487" y="8781"/>
                  <a:pt x="11541" y="8781"/>
                </a:cubicBezTo>
                <a:cubicBezTo>
                  <a:pt x="11759" y="8781"/>
                  <a:pt x="11967" y="8748"/>
                  <a:pt x="12159" y="8675"/>
                </a:cubicBezTo>
                <a:cubicBezTo>
                  <a:pt x="13679" y="8098"/>
                  <a:pt x="13162" y="6274"/>
                  <a:pt x="13041" y="5089"/>
                </a:cubicBezTo>
                <a:cubicBezTo>
                  <a:pt x="12858" y="3447"/>
                  <a:pt x="12190" y="1867"/>
                  <a:pt x="11126" y="620"/>
                </a:cubicBezTo>
                <a:cubicBezTo>
                  <a:pt x="10913" y="377"/>
                  <a:pt x="10670" y="134"/>
                  <a:pt x="10366" y="43"/>
                </a:cubicBezTo>
                <a:cubicBezTo>
                  <a:pt x="10272" y="14"/>
                  <a:pt x="10174" y="0"/>
                  <a:pt x="10076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7394187" y="2168845"/>
            <a:ext cx="343596" cy="433021"/>
          </a:xfrm>
          <a:custGeom>
            <a:avLst/>
            <a:gdLst/>
            <a:ahLst/>
            <a:cxnLst/>
            <a:rect l="l" t="t" r="r" b="b"/>
            <a:pathLst>
              <a:path w="12645" h="15936" extrusionOk="0">
                <a:moveTo>
                  <a:pt x="6231" y="1"/>
                </a:moveTo>
                <a:cubicBezTo>
                  <a:pt x="6171" y="518"/>
                  <a:pt x="6079" y="1065"/>
                  <a:pt x="5927" y="1581"/>
                </a:cubicBezTo>
                <a:cubicBezTo>
                  <a:pt x="5806" y="1885"/>
                  <a:pt x="5654" y="2220"/>
                  <a:pt x="5593" y="2554"/>
                </a:cubicBezTo>
                <a:cubicBezTo>
                  <a:pt x="5532" y="2919"/>
                  <a:pt x="5563" y="3284"/>
                  <a:pt x="5775" y="3557"/>
                </a:cubicBezTo>
                <a:cubicBezTo>
                  <a:pt x="5897" y="3709"/>
                  <a:pt x="6079" y="3800"/>
                  <a:pt x="6262" y="3831"/>
                </a:cubicBezTo>
                <a:lnTo>
                  <a:pt x="6292" y="3831"/>
                </a:lnTo>
                <a:cubicBezTo>
                  <a:pt x="6292" y="3861"/>
                  <a:pt x="6292" y="3891"/>
                  <a:pt x="6292" y="3891"/>
                </a:cubicBezTo>
                <a:cubicBezTo>
                  <a:pt x="5806" y="3861"/>
                  <a:pt x="5350" y="3739"/>
                  <a:pt x="4864" y="3739"/>
                </a:cubicBezTo>
                <a:cubicBezTo>
                  <a:pt x="4681" y="3739"/>
                  <a:pt x="4468" y="3770"/>
                  <a:pt x="4286" y="3861"/>
                </a:cubicBezTo>
                <a:cubicBezTo>
                  <a:pt x="4248" y="3850"/>
                  <a:pt x="4208" y="3845"/>
                  <a:pt x="4169" y="3845"/>
                </a:cubicBezTo>
                <a:cubicBezTo>
                  <a:pt x="3990" y="3845"/>
                  <a:pt x="3808" y="3949"/>
                  <a:pt x="3708" y="4074"/>
                </a:cubicBezTo>
                <a:cubicBezTo>
                  <a:pt x="3557" y="4287"/>
                  <a:pt x="3526" y="4530"/>
                  <a:pt x="3526" y="4773"/>
                </a:cubicBezTo>
                <a:cubicBezTo>
                  <a:pt x="3526" y="5016"/>
                  <a:pt x="3557" y="5168"/>
                  <a:pt x="3465" y="5411"/>
                </a:cubicBezTo>
                <a:cubicBezTo>
                  <a:pt x="3374" y="5624"/>
                  <a:pt x="3222" y="5806"/>
                  <a:pt x="3222" y="6050"/>
                </a:cubicBezTo>
                <a:cubicBezTo>
                  <a:pt x="3222" y="6293"/>
                  <a:pt x="3435" y="6536"/>
                  <a:pt x="3678" y="6566"/>
                </a:cubicBezTo>
                <a:lnTo>
                  <a:pt x="3678" y="10882"/>
                </a:lnTo>
                <a:cubicBezTo>
                  <a:pt x="3646" y="10874"/>
                  <a:pt x="3615" y="10870"/>
                  <a:pt x="3586" y="10870"/>
                </a:cubicBezTo>
                <a:cubicBezTo>
                  <a:pt x="3508" y="10870"/>
                  <a:pt x="3441" y="10899"/>
                  <a:pt x="3374" y="10943"/>
                </a:cubicBezTo>
                <a:cubicBezTo>
                  <a:pt x="3192" y="11034"/>
                  <a:pt x="3101" y="11217"/>
                  <a:pt x="3009" y="11369"/>
                </a:cubicBezTo>
                <a:cubicBezTo>
                  <a:pt x="3009" y="11430"/>
                  <a:pt x="2979" y="11490"/>
                  <a:pt x="2918" y="11521"/>
                </a:cubicBezTo>
                <a:cubicBezTo>
                  <a:pt x="2897" y="11535"/>
                  <a:pt x="2876" y="11541"/>
                  <a:pt x="2855" y="11541"/>
                </a:cubicBezTo>
                <a:cubicBezTo>
                  <a:pt x="2785" y="11541"/>
                  <a:pt x="2715" y="11476"/>
                  <a:pt x="2645" y="11430"/>
                </a:cubicBezTo>
                <a:cubicBezTo>
                  <a:pt x="2493" y="11278"/>
                  <a:pt x="2341" y="11095"/>
                  <a:pt x="2128" y="11034"/>
                </a:cubicBezTo>
                <a:cubicBezTo>
                  <a:pt x="2096" y="11025"/>
                  <a:pt x="2062" y="11021"/>
                  <a:pt x="2029" y="11021"/>
                </a:cubicBezTo>
                <a:cubicBezTo>
                  <a:pt x="1839" y="11021"/>
                  <a:pt x="1642" y="11158"/>
                  <a:pt x="1642" y="11338"/>
                </a:cubicBezTo>
                <a:cubicBezTo>
                  <a:pt x="1520" y="11247"/>
                  <a:pt x="1398" y="11156"/>
                  <a:pt x="1246" y="11156"/>
                </a:cubicBezTo>
                <a:cubicBezTo>
                  <a:pt x="1216" y="11151"/>
                  <a:pt x="1186" y="11148"/>
                  <a:pt x="1158" y="11148"/>
                </a:cubicBezTo>
                <a:cubicBezTo>
                  <a:pt x="1016" y="11148"/>
                  <a:pt x="902" y="11212"/>
                  <a:pt x="851" y="11338"/>
                </a:cubicBezTo>
                <a:cubicBezTo>
                  <a:pt x="790" y="11430"/>
                  <a:pt x="821" y="11521"/>
                  <a:pt x="821" y="11612"/>
                </a:cubicBezTo>
                <a:cubicBezTo>
                  <a:pt x="1003" y="12433"/>
                  <a:pt x="1642" y="12858"/>
                  <a:pt x="2128" y="13436"/>
                </a:cubicBezTo>
                <a:cubicBezTo>
                  <a:pt x="2082" y="13440"/>
                  <a:pt x="2037" y="13442"/>
                  <a:pt x="1991" y="13442"/>
                </a:cubicBezTo>
                <a:cubicBezTo>
                  <a:pt x="1702" y="13442"/>
                  <a:pt x="1409" y="13367"/>
                  <a:pt x="1094" y="13314"/>
                </a:cubicBezTo>
                <a:cubicBezTo>
                  <a:pt x="1054" y="13314"/>
                  <a:pt x="1013" y="13301"/>
                  <a:pt x="973" y="13301"/>
                </a:cubicBezTo>
                <a:cubicBezTo>
                  <a:pt x="953" y="13301"/>
                  <a:pt x="932" y="13304"/>
                  <a:pt x="912" y="13314"/>
                </a:cubicBezTo>
                <a:cubicBezTo>
                  <a:pt x="790" y="13375"/>
                  <a:pt x="760" y="13527"/>
                  <a:pt x="821" y="13648"/>
                </a:cubicBezTo>
                <a:cubicBezTo>
                  <a:pt x="851" y="13740"/>
                  <a:pt x="942" y="13831"/>
                  <a:pt x="1064" y="13892"/>
                </a:cubicBezTo>
                <a:cubicBezTo>
                  <a:pt x="669" y="13952"/>
                  <a:pt x="304" y="14196"/>
                  <a:pt x="61" y="14530"/>
                </a:cubicBezTo>
                <a:cubicBezTo>
                  <a:pt x="31" y="14591"/>
                  <a:pt x="0" y="14651"/>
                  <a:pt x="0" y="14743"/>
                </a:cubicBezTo>
                <a:cubicBezTo>
                  <a:pt x="0" y="14902"/>
                  <a:pt x="162" y="14992"/>
                  <a:pt x="325" y="14992"/>
                </a:cubicBezTo>
                <a:cubicBezTo>
                  <a:pt x="349" y="14992"/>
                  <a:pt x="372" y="14990"/>
                  <a:pt x="395" y="14986"/>
                </a:cubicBezTo>
                <a:cubicBezTo>
                  <a:pt x="552" y="14986"/>
                  <a:pt x="686" y="14919"/>
                  <a:pt x="836" y="14919"/>
                </a:cubicBezTo>
                <a:cubicBezTo>
                  <a:pt x="861" y="14919"/>
                  <a:pt x="886" y="14921"/>
                  <a:pt x="912" y="14925"/>
                </a:cubicBezTo>
                <a:cubicBezTo>
                  <a:pt x="730" y="15077"/>
                  <a:pt x="699" y="15472"/>
                  <a:pt x="912" y="15563"/>
                </a:cubicBezTo>
                <a:cubicBezTo>
                  <a:pt x="940" y="15573"/>
                  <a:pt x="969" y="15577"/>
                  <a:pt x="997" y="15577"/>
                </a:cubicBezTo>
                <a:cubicBezTo>
                  <a:pt x="1242" y="15577"/>
                  <a:pt x="1488" y="15259"/>
                  <a:pt x="1733" y="15259"/>
                </a:cubicBezTo>
                <a:cubicBezTo>
                  <a:pt x="1642" y="15381"/>
                  <a:pt x="1763" y="15563"/>
                  <a:pt x="1915" y="15563"/>
                </a:cubicBezTo>
                <a:cubicBezTo>
                  <a:pt x="2067" y="15563"/>
                  <a:pt x="2189" y="15442"/>
                  <a:pt x="2341" y="15381"/>
                </a:cubicBezTo>
                <a:cubicBezTo>
                  <a:pt x="2766" y="15107"/>
                  <a:pt x="3465" y="15229"/>
                  <a:pt x="3860" y="14895"/>
                </a:cubicBezTo>
                <a:lnTo>
                  <a:pt x="3860" y="14895"/>
                </a:lnTo>
                <a:cubicBezTo>
                  <a:pt x="3739" y="15016"/>
                  <a:pt x="3678" y="15138"/>
                  <a:pt x="3678" y="15290"/>
                </a:cubicBezTo>
                <a:cubicBezTo>
                  <a:pt x="3739" y="15290"/>
                  <a:pt x="3813" y="15303"/>
                  <a:pt x="3892" y="15303"/>
                </a:cubicBezTo>
                <a:cubicBezTo>
                  <a:pt x="3931" y="15303"/>
                  <a:pt x="3972" y="15300"/>
                  <a:pt x="4012" y="15290"/>
                </a:cubicBezTo>
                <a:lnTo>
                  <a:pt x="4012" y="15290"/>
                </a:lnTo>
                <a:cubicBezTo>
                  <a:pt x="3491" y="15551"/>
                  <a:pt x="3936" y="15839"/>
                  <a:pt x="4295" y="15839"/>
                </a:cubicBezTo>
                <a:cubicBezTo>
                  <a:pt x="4312" y="15839"/>
                  <a:pt x="4330" y="15838"/>
                  <a:pt x="4347" y="15837"/>
                </a:cubicBezTo>
                <a:cubicBezTo>
                  <a:pt x="4825" y="15777"/>
                  <a:pt x="5362" y="15071"/>
                  <a:pt x="5698" y="14758"/>
                </a:cubicBezTo>
                <a:lnTo>
                  <a:pt x="5698" y="14758"/>
                </a:lnTo>
                <a:cubicBezTo>
                  <a:pt x="5473" y="14976"/>
                  <a:pt x="5508" y="15385"/>
                  <a:pt x="5745" y="15563"/>
                </a:cubicBezTo>
                <a:cubicBezTo>
                  <a:pt x="5833" y="15622"/>
                  <a:pt x="5933" y="15649"/>
                  <a:pt x="6032" y="15649"/>
                </a:cubicBezTo>
                <a:cubicBezTo>
                  <a:pt x="6241" y="15649"/>
                  <a:pt x="6443" y="15527"/>
                  <a:pt x="6505" y="15320"/>
                </a:cubicBezTo>
                <a:cubicBezTo>
                  <a:pt x="6560" y="15653"/>
                  <a:pt x="6870" y="15936"/>
                  <a:pt x="7178" y="15936"/>
                </a:cubicBezTo>
                <a:cubicBezTo>
                  <a:pt x="7207" y="15936"/>
                  <a:pt x="7236" y="15933"/>
                  <a:pt x="7265" y="15928"/>
                </a:cubicBezTo>
                <a:cubicBezTo>
                  <a:pt x="7607" y="15871"/>
                  <a:pt x="7842" y="15439"/>
                  <a:pt x="7669" y="15135"/>
                </a:cubicBezTo>
                <a:lnTo>
                  <a:pt x="7669" y="15135"/>
                </a:lnTo>
                <a:cubicBezTo>
                  <a:pt x="7778" y="15291"/>
                  <a:pt x="7889" y="15421"/>
                  <a:pt x="8025" y="15503"/>
                </a:cubicBezTo>
                <a:cubicBezTo>
                  <a:pt x="8124" y="15566"/>
                  <a:pt x="8232" y="15589"/>
                  <a:pt x="8346" y="15589"/>
                </a:cubicBezTo>
                <a:cubicBezTo>
                  <a:pt x="8616" y="15589"/>
                  <a:pt x="8922" y="15462"/>
                  <a:pt x="9238" y="15462"/>
                </a:cubicBezTo>
                <a:cubicBezTo>
                  <a:pt x="9359" y="15462"/>
                  <a:pt x="9482" y="15481"/>
                  <a:pt x="9605" y="15533"/>
                </a:cubicBezTo>
                <a:cubicBezTo>
                  <a:pt x="9883" y="15644"/>
                  <a:pt x="10160" y="15780"/>
                  <a:pt x="10437" y="15780"/>
                </a:cubicBezTo>
                <a:cubicBezTo>
                  <a:pt x="10464" y="15780"/>
                  <a:pt x="10490" y="15779"/>
                  <a:pt x="10517" y="15776"/>
                </a:cubicBezTo>
                <a:cubicBezTo>
                  <a:pt x="10851" y="15746"/>
                  <a:pt x="11155" y="15411"/>
                  <a:pt x="11034" y="15107"/>
                </a:cubicBezTo>
                <a:lnTo>
                  <a:pt x="11034" y="15107"/>
                </a:lnTo>
                <a:cubicBezTo>
                  <a:pt x="11130" y="15203"/>
                  <a:pt x="11262" y="15250"/>
                  <a:pt x="11396" y="15250"/>
                </a:cubicBezTo>
                <a:cubicBezTo>
                  <a:pt x="11559" y="15250"/>
                  <a:pt x="11724" y="15180"/>
                  <a:pt x="11824" y="15047"/>
                </a:cubicBezTo>
                <a:cubicBezTo>
                  <a:pt x="11976" y="14803"/>
                  <a:pt x="11915" y="14439"/>
                  <a:pt x="11703" y="14226"/>
                </a:cubicBezTo>
                <a:lnTo>
                  <a:pt x="11703" y="14226"/>
                </a:lnTo>
                <a:cubicBezTo>
                  <a:pt x="11782" y="14279"/>
                  <a:pt x="11875" y="14304"/>
                  <a:pt x="11970" y="14304"/>
                </a:cubicBezTo>
                <a:cubicBezTo>
                  <a:pt x="12199" y="14304"/>
                  <a:pt x="12437" y="14159"/>
                  <a:pt x="12523" y="13922"/>
                </a:cubicBezTo>
                <a:cubicBezTo>
                  <a:pt x="12645" y="13618"/>
                  <a:pt x="12402" y="13223"/>
                  <a:pt x="12098" y="13162"/>
                </a:cubicBezTo>
                <a:cubicBezTo>
                  <a:pt x="12280" y="13071"/>
                  <a:pt x="12523" y="12949"/>
                  <a:pt x="12493" y="12737"/>
                </a:cubicBezTo>
                <a:cubicBezTo>
                  <a:pt x="12462" y="12554"/>
                  <a:pt x="12310" y="12433"/>
                  <a:pt x="12128" y="12433"/>
                </a:cubicBezTo>
                <a:cubicBezTo>
                  <a:pt x="11946" y="12433"/>
                  <a:pt x="11794" y="12493"/>
                  <a:pt x="11642" y="12585"/>
                </a:cubicBezTo>
                <a:cubicBezTo>
                  <a:pt x="11763" y="12433"/>
                  <a:pt x="11855" y="12281"/>
                  <a:pt x="11915" y="12129"/>
                </a:cubicBezTo>
                <a:cubicBezTo>
                  <a:pt x="11755" y="11968"/>
                  <a:pt x="11570" y="11784"/>
                  <a:pt x="11363" y="11784"/>
                </a:cubicBezTo>
                <a:cubicBezTo>
                  <a:pt x="11334" y="11784"/>
                  <a:pt x="11306" y="11787"/>
                  <a:pt x="11277" y="11794"/>
                </a:cubicBezTo>
                <a:cubicBezTo>
                  <a:pt x="11125" y="11825"/>
                  <a:pt x="11003" y="11977"/>
                  <a:pt x="10912" y="12098"/>
                </a:cubicBezTo>
                <a:cubicBezTo>
                  <a:pt x="10821" y="12220"/>
                  <a:pt x="10699" y="12341"/>
                  <a:pt x="10578" y="12402"/>
                </a:cubicBezTo>
                <a:cubicBezTo>
                  <a:pt x="10545" y="12415"/>
                  <a:pt x="10510" y="12421"/>
                  <a:pt x="10475" y="12421"/>
                </a:cubicBezTo>
                <a:cubicBezTo>
                  <a:pt x="10343" y="12421"/>
                  <a:pt x="10207" y="12339"/>
                  <a:pt x="10183" y="12220"/>
                </a:cubicBezTo>
                <a:cubicBezTo>
                  <a:pt x="10183" y="12068"/>
                  <a:pt x="10304" y="11977"/>
                  <a:pt x="10335" y="11825"/>
                </a:cubicBezTo>
                <a:cubicBezTo>
                  <a:pt x="10365" y="11673"/>
                  <a:pt x="10274" y="11521"/>
                  <a:pt x="10152" y="11490"/>
                </a:cubicBezTo>
                <a:cubicBezTo>
                  <a:pt x="10118" y="11467"/>
                  <a:pt x="10078" y="11457"/>
                  <a:pt x="10040" y="11457"/>
                </a:cubicBezTo>
                <a:cubicBezTo>
                  <a:pt x="9977" y="11457"/>
                  <a:pt x="9916" y="11483"/>
                  <a:pt x="9879" y="11521"/>
                </a:cubicBezTo>
                <a:cubicBezTo>
                  <a:pt x="9909" y="11399"/>
                  <a:pt x="9818" y="11217"/>
                  <a:pt x="9666" y="11217"/>
                </a:cubicBezTo>
                <a:cubicBezTo>
                  <a:pt x="9646" y="11213"/>
                  <a:pt x="9626" y="11211"/>
                  <a:pt x="9607" y="11211"/>
                </a:cubicBezTo>
                <a:cubicBezTo>
                  <a:pt x="9481" y="11211"/>
                  <a:pt x="9376" y="11290"/>
                  <a:pt x="9271" y="11369"/>
                </a:cubicBezTo>
                <a:lnTo>
                  <a:pt x="9271" y="6445"/>
                </a:lnTo>
                <a:cubicBezTo>
                  <a:pt x="9392" y="6414"/>
                  <a:pt x="9484" y="6353"/>
                  <a:pt x="9514" y="6232"/>
                </a:cubicBezTo>
                <a:cubicBezTo>
                  <a:pt x="9605" y="6050"/>
                  <a:pt x="9575" y="5837"/>
                  <a:pt x="9484" y="5654"/>
                </a:cubicBezTo>
                <a:cubicBezTo>
                  <a:pt x="9362" y="5472"/>
                  <a:pt x="9271" y="5350"/>
                  <a:pt x="9301" y="5107"/>
                </a:cubicBezTo>
                <a:cubicBezTo>
                  <a:pt x="9332" y="4803"/>
                  <a:pt x="9423" y="4530"/>
                  <a:pt x="9301" y="4256"/>
                </a:cubicBezTo>
                <a:cubicBezTo>
                  <a:pt x="9271" y="4165"/>
                  <a:pt x="9210" y="4043"/>
                  <a:pt x="9119" y="3983"/>
                </a:cubicBezTo>
                <a:cubicBezTo>
                  <a:pt x="9089" y="3952"/>
                  <a:pt x="8876" y="3861"/>
                  <a:pt x="8876" y="3861"/>
                </a:cubicBezTo>
                <a:lnTo>
                  <a:pt x="8876" y="3861"/>
                </a:lnTo>
                <a:cubicBezTo>
                  <a:pt x="8887" y="3872"/>
                  <a:pt x="8890" y="3879"/>
                  <a:pt x="8891" y="3883"/>
                </a:cubicBezTo>
                <a:lnTo>
                  <a:pt x="8891" y="3883"/>
                </a:lnTo>
                <a:cubicBezTo>
                  <a:pt x="8831" y="3851"/>
                  <a:pt x="8749" y="3798"/>
                  <a:pt x="8693" y="3770"/>
                </a:cubicBezTo>
                <a:cubicBezTo>
                  <a:pt x="8585" y="3731"/>
                  <a:pt x="8467" y="3716"/>
                  <a:pt x="8345" y="3716"/>
                </a:cubicBezTo>
                <a:cubicBezTo>
                  <a:pt x="7984" y="3716"/>
                  <a:pt x="7582" y="3846"/>
                  <a:pt x="7265" y="3891"/>
                </a:cubicBezTo>
                <a:cubicBezTo>
                  <a:pt x="6991" y="3922"/>
                  <a:pt x="6718" y="3922"/>
                  <a:pt x="6444" y="3922"/>
                </a:cubicBezTo>
                <a:lnTo>
                  <a:pt x="6444" y="3831"/>
                </a:lnTo>
                <a:cubicBezTo>
                  <a:pt x="6626" y="3800"/>
                  <a:pt x="6778" y="3739"/>
                  <a:pt x="6900" y="3587"/>
                </a:cubicBezTo>
                <a:cubicBezTo>
                  <a:pt x="7143" y="3284"/>
                  <a:pt x="7113" y="2584"/>
                  <a:pt x="7052" y="2189"/>
                </a:cubicBezTo>
                <a:cubicBezTo>
                  <a:pt x="6930" y="1429"/>
                  <a:pt x="6657" y="669"/>
                  <a:pt x="6231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8454675" y="2184551"/>
            <a:ext cx="486496" cy="423945"/>
          </a:xfrm>
          <a:custGeom>
            <a:avLst/>
            <a:gdLst/>
            <a:ahLst/>
            <a:cxnLst/>
            <a:rect l="l" t="t" r="r" b="b"/>
            <a:pathLst>
              <a:path w="17904" h="15602" extrusionOk="0">
                <a:moveTo>
                  <a:pt x="9423" y="12918"/>
                </a:moveTo>
                <a:cubicBezTo>
                  <a:pt x="9484" y="12979"/>
                  <a:pt x="9514" y="13070"/>
                  <a:pt x="9575" y="13131"/>
                </a:cubicBezTo>
                <a:cubicBezTo>
                  <a:pt x="9484" y="13101"/>
                  <a:pt x="9393" y="13040"/>
                  <a:pt x="9301" y="13040"/>
                </a:cubicBezTo>
                <a:cubicBezTo>
                  <a:pt x="9362" y="13010"/>
                  <a:pt x="9393" y="12949"/>
                  <a:pt x="9423" y="12918"/>
                </a:cubicBezTo>
                <a:close/>
                <a:moveTo>
                  <a:pt x="8997" y="13374"/>
                </a:moveTo>
                <a:cubicBezTo>
                  <a:pt x="9028" y="13405"/>
                  <a:pt x="9089" y="13466"/>
                  <a:pt x="9149" y="13496"/>
                </a:cubicBezTo>
                <a:lnTo>
                  <a:pt x="8876" y="13496"/>
                </a:lnTo>
                <a:lnTo>
                  <a:pt x="8997" y="13374"/>
                </a:lnTo>
                <a:close/>
                <a:moveTo>
                  <a:pt x="5927" y="0"/>
                </a:moveTo>
                <a:cubicBezTo>
                  <a:pt x="5532" y="669"/>
                  <a:pt x="5259" y="1398"/>
                  <a:pt x="5137" y="2158"/>
                </a:cubicBezTo>
                <a:cubicBezTo>
                  <a:pt x="5076" y="2554"/>
                  <a:pt x="5046" y="3222"/>
                  <a:pt x="5320" y="3557"/>
                </a:cubicBezTo>
                <a:cubicBezTo>
                  <a:pt x="5411" y="3678"/>
                  <a:pt x="5563" y="3769"/>
                  <a:pt x="5745" y="3769"/>
                </a:cubicBezTo>
                <a:lnTo>
                  <a:pt x="5745" y="3861"/>
                </a:lnTo>
                <a:cubicBezTo>
                  <a:pt x="5472" y="3861"/>
                  <a:pt x="5198" y="3861"/>
                  <a:pt x="4955" y="3830"/>
                </a:cubicBezTo>
                <a:cubicBezTo>
                  <a:pt x="4637" y="3785"/>
                  <a:pt x="4235" y="3655"/>
                  <a:pt x="3875" y="3655"/>
                </a:cubicBezTo>
                <a:cubicBezTo>
                  <a:pt x="3752" y="3655"/>
                  <a:pt x="3634" y="3670"/>
                  <a:pt x="3526" y="3709"/>
                </a:cubicBezTo>
                <a:cubicBezTo>
                  <a:pt x="3465" y="3739"/>
                  <a:pt x="3405" y="3800"/>
                  <a:pt x="3344" y="3830"/>
                </a:cubicBezTo>
                <a:cubicBezTo>
                  <a:pt x="3344" y="3830"/>
                  <a:pt x="3344" y="3830"/>
                  <a:pt x="3344" y="3800"/>
                </a:cubicBezTo>
                <a:cubicBezTo>
                  <a:pt x="3344" y="3800"/>
                  <a:pt x="3131" y="3891"/>
                  <a:pt x="3101" y="3921"/>
                </a:cubicBezTo>
                <a:cubicBezTo>
                  <a:pt x="3040" y="3982"/>
                  <a:pt x="2979" y="4104"/>
                  <a:pt x="2949" y="4195"/>
                </a:cubicBezTo>
                <a:cubicBezTo>
                  <a:pt x="2827" y="4468"/>
                  <a:pt x="2888" y="4742"/>
                  <a:pt x="2949" y="5016"/>
                </a:cubicBezTo>
                <a:cubicBezTo>
                  <a:pt x="2979" y="5259"/>
                  <a:pt x="2888" y="5380"/>
                  <a:pt x="2766" y="5563"/>
                </a:cubicBezTo>
                <a:cubicBezTo>
                  <a:pt x="2675" y="5745"/>
                  <a:pt x="2645" y="5958"/>
                  <a:pt x="2706" y="6140"/>
                </a:cubicBezTo>
                <a:cubicBezTo>
                  <a:pt x="2766" y="6231"/>
                  <a:pt x="2857" y="6292"/>
                  <a:pt x="2949" y="6353"/>
                </a:cubicBezTo>
                <a:lnTo>
                  <a:pt x="2949" y="11824"/>
                </a:lnTo>
                <a:cubicBezTo>
                  <a:pt x="2857" y="11703"/>
                  <a:pt x="2706" y="11581"/>
                  <a:pt x="2523" y="11581"/>
                </a:cubicBezTo>
                <a:cubicBezTo>
                  <a:pt x="2402" y="11611"/>
                  <a:pt x="2310" y="11763"/>
                  <a:pt x="2341" y="11885"/>
                </a:cubicBezTo>
                <a:cubicBezTo>
                  <a:pt x="2296" y="11840"/>
                  <a:pt x="2235" y="11812"/>
                  <a:pt x="2170" y="11812"/>
                </a:cubicBezTo>
                <a:cubicBezTo>
                  <a:pt x="2146" y="11812"/>
                  <a:pt x="2122" y="11816"/>
                  <a:pt x="2098" y="11824"/>
                </a:cubicBezTo>
                <a:cubicBezTo>
                  <a:pt x="2006" y="11855"/>
                  <a:pt x="1915" y="12007"/>
                  <a:pt x="1946" y="12128"/>
                </a:cubicBezTo>
                <a:cubicBezTo>
                  <a:pt x="1976" y="12219"/>
                  <a:pt x="2098" y="12341"/>
                  <a:pt x="2067" y="12462"/>
                </a:cubicBezTo>
                <a:cubicBezTo>
                  <a:pt x="2067" y="12563"/>
                  <a:pt x="1942" y="12622"/>
                  <a:pt x="1830" y="12622"/>
                </a:cubicBezTo>
                <a:cubicBezTo>
                  <a:pt x="1807" y="12622"/>
                  <a:pt x="1784" y="12620"/>
                  <a:pt x="1763" y="12614"/>
                </a:cubicBezTo>
                <a:cubicBezTo>
                  <a:pt x="1642" y="12554"/>
                  <a:pt x="1550" y="12432"/>
                  <a:pt x="1459" y="12341"/>
                </a:cubicBezTo>
                <a:cubicBezTo>
                  <a:pt x="1368" y="12250"/>
                  <a:pt x="1277" y="12128"/>
                  <a:pt x="1155" y="12098"/>
                </a:cubicBezTo>
                <a:cubicBezTo>
                  <a:pt x="1137" y="12095"/>
                  <a:pt x="1118" y="12094"/>
                  <a:pt x="1100" y="12094"/>
                </a:cubicBezTo>
                <a:cubicBezTo>
                  <a:pt x="911" y="12094"/>
                  <a:pt x="747" y="12233"/>
                  <a:pt x="608" y="12371"/>
                </a:cubicBezTo>
                <a:cubicBezTo>
                  <a:pt x="669" y="12523"/>
                  <a:pt x="760" y="12645"/>
                  <a:pt x="851" y="12766"/>
                </a:cubicBezTo>
                <a:cubicBezTo>
                  <a:pt x="730" y="12706"/>
                  <a:pt x="578" y="12645"/>
                  <a:pt x="426" y="12645"/>
                </a:cubicBezTo>
                <a:cubicBezTo>
                  <a:pt x="304" y="12645"/>
                  <a:pt x="152" y="12736"/>
                  <a:pt x="122" y="12888"/>
                </a:cubicBezTo>
                <a:cubicBezTo>
                  <a:pt x="122" y="13070"/>
                  <a:pt x="304" y="13192"/>
                  <a:pt x="456" y="13253"/>
                </a:cubicBezTo>
                <a:cubicBezTo>
                  <a:pt x="183" y="13314"/>
                  <a:pt x="0" y="13648"/>
                  <a:pt x="91" y="13891"/>
                </a:cubicBezTo>
                <a:cubicBezTo>
                  <a:pt x="159" y="14093"/>
                  <a:pt x="375" y="14212"/>
                  <a:pt x="581" y="14212"/>
                </a:cubicBezTo>
                <a:cubicBezTo>
                  <a:pt x="654" y="14212"/>
                  <a:pt x="727" y="14197"/>
                  <a:pt x="791" y="14165"/>
                </a:cubicBezTo>
                <a:lnTo>
                  <a:pt x="791" y="14165"/>
                </a:lnTo>
                <a:cubicBezTo>
                  <a:pt x="578" y="14317"/>
                  <a:pt x="547" y="14651"/>
                  <a:pt x="699" y="14833"/>
                </a:cubicBezTo>
                <a:cubicBezTo>
                  <a:pt x="784" y="14952"/>
                  <a:pt x="926" y="15014"/>
                  <a:pt x="1066" y="15014"/>
                </a:cubicBezTo>
                <a:cubicBezTo>
                  <a:pt x="1177" y="15014"/>
                  <a:pt x="1287" y="14975"/>
                  <a:pt x="1368" y="14894"/>
                </a:cubicBezTo>
                <a:lnTo>
                  <a:pt x="1368" y="14894"/>
                </a:lnTo>
                <a:cubicBezTo>
                  <a:pt x="1247" y="15168"/>
                  <a:pt x="1520" y="15441"/>
                  <a:pt x="1794" y="15472"/>
                </a:cubicBezTo>
                <a:cubicBezTo>
                  <a:pt x="1823" y="15475"/>
                  <a:pt x="1851" y="15476"/>
                  <a:pt x="1879" y="15476"/>
                </a:cubicBezTo>
                <a:cubicBezTo>
                  <a:pt x="2119" y="15476"/>
                  <a:pt x="2336" y="15368"/>
                  <a:pt x="2554" y="15259"/>
                </a:cubicBezTo>
                <a:cubicBezTo>
                  <a:pt x="2657" y="15214"/>
                  <a:pt x="2762" y="15197"/>
                  <a:pt x="2867" y="15197"/>
                </a:cubicBezTo>
                <a:cubicBezTo>
                  <a:pt x="3136" y="15197"/>
                  <a:pt x="3401" y="15306"/>
                  <a:pt x="3626" y="15306"/>
                </a:cubicBezTo>
                <a:cubicBezTo>
                  <a:pt x="3723" y="15306"/>
                  <a:pt x="3812" y="15286"/>
                  <a:pt x="3891" y="15228"/>
                </a:cubicBezTo>
                <a:cubicBezTo>
                  <a:pt x="4043" y="15168"/>
                  <a:pt x="4134" y="15016"/>
                  <a:pt x="4225" y="14894"/>
                </a:cubicBezTo>
                <a:lnTo>
                  <a:pt x="4225" y="14894"/>
                </a:lnTo>
                <a:cubicBezTo>
                  <a:pt x="4043" y="15137"/>
                  <a:pt x="4225" y="15532"/>
                  <a:pt x="4529" y="15593"/>
                </a:cubicBezTo>
                <a:cubicBezTo>
                  <a:pt x="4558" y="15599"/>
                  <a:pt x="4587" y="15602"/>
                  <a:pt x="4616" y="15602"/>
                </a:cubicBezTo>
                <a:cubicBezTo>
                  <a:pt x="4889" y="15602"/>
                  <a:pt x="5140" y="15352"/>
                  <a:pt x="5168" y="15077"/>
                </a:cubicBezTo>
                <a:cubicBezTo>
                  <a:pt x="5231" y="15246"/>
                  <a:pt x="5427" y="15356"/>
                  <a:pt x="5613" y="15356"/>
                </a:cubicBezTo>
                <a:cubicBezTo>
                  <a:pt x="5693" y="15356"/>
                  <a:pt x="5772" y="15335"/>
                  <a:pt x="5836" y="15289"/>
                </a:cubicBezTo>
                <a:cubicBezTo>
                  <a:pt x="6049" y="15137"/>
                  <a:pt x="6049" y="14773"/>
                  <a:pt x="5867" y="14621"/>
                </a:cubicBezTo>
                <a:lnTo>
                  <a:pt x="5867" y="14621"/>
                </a:lnTo>
                <a:cubicBezTo>
                  <a:pt x="6140" y="14833"/>
                  <a:pt x="6627" y="15472"/>
                  <a:pt x="7022" y="15532"/>
                </a:cubicBezTo>
                <a:cubicBezTo>
                  <a:pt x="7037" y="15534"/>
                  <a:pt x="7053" y="15535"/>
                  <a:pt x="7070" y="15535"/>
                </a:cubicBezTo>
                <a:cubicBezTo>
                  <a:pt x="7370" y="15535"/>
                  <a:pt x="7758" y="15278"/>
                  <a:pt x="7326" y="15077"/>
                </a:cubicBezTo>
                <a:cubicBezTo>
                  <a:pt x="7386" y="15077"/>
                  <a:pt x="7447" y="15063"/>
                  <a:pt x="7508" y="15063"/>
                </a:cubicBezTo>
                <a:cubicBezTo>
                  <a:pt x="7538" y="15063"/>
                  <a:pt x="7569" y="15066"/>
                  <a:pt x="7599" y="15077"/>
                </a:cubicBezTo>
                <a:cubicBezTo>
                  <a:pt x="7599" y="14925"/>
                  <a:pt x="7538" y="14833"/>
                  <a:pt x="7447" y="14742"/>
                </a:cubicBezTo>
                <a:lnTo>
                  <a:pt x="7447" y="14742"/>
                </a:lnTo>
                <a:cubicBezTo>
                  <a:pt x="7782" y="15016"/>
                  <a:pt x="8359" y="14925"/>
                  <a:pt x="8724" y="15137"/>
                </a:cubicBezTo>
                <a:cubicBezTo>
                  <a:pt x="8845" y="15198"/>
                  <a:pt x="8937" y="15289"/>
                  <a:pt x="9089" y="15289"/>
                </a:cubicBezTo>
                <a:cubicBezTo>
                  <a:pt x="9210" y="15289"/>
                  <a:pt x="9332" y="15137"/>
                  <a:pt x="9241" y="15046"/>
                </a:cubicBezTo>
                <a:cubicBezTo>
                  <a:pt x="9455" y="15046"/>
                  <a:pt x="9645" y="15305"/>
                  <a:pt x="9853" y="15305"/>
                </a:cubicBezTo>
                <a:cubicBezTo>
                  <a:pt x="9882" y="15305"/>
                  <a:pt x="9911" y="15300"/>
                  <a:pt x="9940" y="15289"/>
                </a:cubicBezTo>
                <a:cubicBezTo>
                  <a:pt x="9970" y="15259"/>
                  <a:pt x="10031" y="15228"/>
                  <a:pt x="10031" y="15168"/>
                </a:cubicBezTo>
                <a:cubicBezTo>
                  <a:pt x="10092" y="15289"/>
                  <a:pt x="10244" y="15380"/>
                  <a:pt x="10396" y="15380"/>
                </a:cubicBezTo>
                <a:cubicBezTo>
                  <a:pt x="10424" y="15385"/>
                  <a:pt x="10453" y="15386"/>
                  <a:pt x="10481" y="15386"/>
                </a:cubicBezTo>
                <a:cubicBezTo>
                  <a:pt x="10665" y="15386"/>
                  <a:pt x="10850" y="15307"/>
                  <a:pt x="11034" y="15228"/>
                </a:cubicBezTo>
                <a:cubicBezTo>
                  <a:pt x="11131" y="15187"/>
                  <a:pt x="11227" y="15172"/>
                  <a:pt x="11321" y="15172"/>
                </a:cubicBezTo>
                <a:cubicBezTo>
                  <a:pt x="11542" y="15172"/>
                  <a:pt x="11751" y="15254"/>
                  <a:pt x="11936" y="15254"/>
                </a:cubicBezTo>
                <a:cubicBezTo>
                  <a:pt x="12015" y="15254"/>
                  <a:pt x="12089" y="15240"/>
                  <a:pt x="12159" y="15198"/>
                </a:cubicBezTo>
                <a:cubicBezTo>
                  <a:pt x="12259" y="15148"/>
                  <a:pt x="12338" y="15057"/>
                  <a:pt x="12397" y="14959"/>
                </a:cubicBezTo>
                <a:lnTo>
                  <a:pt x="12397" y="14959"/>
                </a:lnTo>
                <a:cubicBezTo>
                  <a:pt x="12310" y="15173"/>
                  <a:pt x="12458" y="15475"/>
                  <a:pt x="12706" y="15502"/>
                </a:cubicBezTo>
                <a:cubicBezTo>
                  <a:pt x="12731" y="15508"/>
                  <a:pt x="12757" y="15511"/>
                  <a:pt x="12783" y="15511"/>
                </a:cubicBezTo>
                <a:cubicBezTo>
                  <a:pt x="13004" y="15511"/>
                  <a:pt x="13226" y="15294"/>
                  <a:pt x="13253" y="15077"/>
                </a:cubicBezTo>
                <a:cubicBezTo>
                  <a:pt x="13294" y="15201"/>
                  <a:pt x="13449" y="15297"/>
                  <a:pt x="13602" y="15297"/>
                </a:cubicBezTo>
                <a:cubicBezTo>
                  <a:pt x="13672" y="15297"/>
                  <a:pt x="13742" y="15277"/>
                  <a:pt x="13800" y="15228"/>
                </a:cubicBezTo>
                <a:cubicBezTo>
                  <a:pt x="13952" y="15137"/>
                  <a:pt x="13952" y="14894"/>
                  <a:pt x="13861" y="14742"/>
                </a:cubicBezTo>
                <a:lnTo>
                  <a:pt x="13891" y="14742"/>
                </a:lnTo>
                <a:cubicBezTo>
                  <a:pt x="14134" y="14955"/>
                  <a:pt x="14469" y="15411"/>
                  <a:pt x="14803" y="15441"/>
                </a:cubicBezTo>
                <a:cubicBezTo>
                  <a:pt x="14817" y="15443"/>
                  <a:pt x="14831" y="15444"/>
                  <a:pt x="14846" y="15444"/>
                </a:cubicBezTo>
                <a:cubicBezTo>
                  <a:pt x="15086" y="15444"/>
                  <a:pt x="15390" y="15218"/>
                  <a:pt x="15046" y="15046"/>
                </a:cubicBezTo>
                <a:lnTo>
                  <a:pt x="15046" y="15046"/>
                </a:lnTo>
                <a:cubicBezTo>
                  <a:pt x="15066" y="15056"/>
                  <a:pt x="15090" y="15060"/>
                  <a:pt x="15116" y="15060"/>
                </a:cubicBezTo>
                <a:cubicBezTo>
                  <a:pt x="15168" y="15060"/>
                  <a:pt x="15229" y="15046"/>
                  <a:pt x="15289" y="15046"/>
                </a:cubicBezTo>
                <a:cubicBezTo>
                  <a:pt x="15289" y="14929"/>
                  <a:pt x="15233" y="14840"/>
                  <a:pt x="15147" y="14779"/>
                </a:cubicBezTo>
                <a:lnTo>
                  <a:pt x="15147" y="14779"/>
                </a:lnTo>
                <a:cubicBezTo>
                  <a:pt x="15451" y="14984"/>
                  <a:pt x="15931" y="14926"/>
                  <a:pt x="16232" y="15107"/>
                </a:cubicBezTo>
                <a:cubicBezTo>
                  <a:pt x="16323" y="15168"/>
                  <a:pt x="16414" y="15228"/>
                  <a:pt x="16536" y="15228"/>
                </a:cubicBezTo>
                <a:cubicBezTo>
                  <a:pt x="16627" y="15228"/>
                  <a:pt x="16718" y="15107"/>
                  <a:pt x="16657" y="15016"/>
                </a:cubicBezTo>
                <a:cubicBezTo>
                  <a:pt x="16842" y="15016"/>
                  <a:pt x="17004" y="15246"/>
                  <a:pt x="17163" y="15246"/>
                </a:cubicBezTo>
                <a:cubicBezTo>
                  <a:pt x="17187" y="15246"/>
                  <a:pt x="17211" y="15240"/>
                  <a:pt x="17235" y="15228"/>
                </a:cubicBezTo>
                <a:cubicBezTo>
                  <a:pt x="17417" y="15168"/>
                  <a:pt x="17387" y="14894"/>
                  <a:pt x="17235" y="14773"/>
                </a:cubicBezTo>
                <a:cubicBezTo>
                  <a:pt x="17387" y="14773"/>
                  <a:pt x="17508" y="14833"/>
                  <a:pt x="17630" y="14833"/>
                </a:cubicBezTo>
                <a:cubicBezTo>
                  <a:pt x="17751" y="14833"/>
                  <a:pt x="17903" y="14773"/>
                  <a:pt x="17903" y="14651"/>
                </a:cubicBezTo>
                <a:cubicBezTo>
                  <a:pt x="17903" y="14590"/>
                  <a:pt x="17873" y="14529"/>
                  <a:pt x="17843" y="14499"/>
                </a:cubicBezTo>
                <a:cubicBezTo>
                  <a:pt x="17660" y="14286"/>
                  <a:pt x="17417" y="14104"/>
                  <a:pt x="17143" y="14073"/>
                </a:cubicBezTo>
                <a:cubicBezTo>
                  <a:pt x="17204" y="14013"/>
                  <a:pt x="17265" y="13952"/>
                  <a:pt x="17295" y="13891"/>
                </a:cubicBezTo>
                <a:cubicBezTo>
                  <a:pt x="17326" y="13800"/>
                  <a:pt x="17326" y="13678"/>
                  <a:pt x="17235" y="13648"/>
                </a:cubicBezTo>
                <a:lnTo>
                  <a:pt x="17083" y="13648"/>
                </a:lnTo>
                <a:cubicBezTo>
                  <a:pt x="16840" y="13709"/>
                  <a:pt x="16596" y="13739"/>
                  <a:pt x="16353" y="13739"/>
                </a:cubicBezTo>
                <a:cubicBezTo>
                  <a:pt x="16718" y="13314"/>
                  <a:pt x="17174" y="13010"/>
                  <a:pt x="17295" y="12432"/>
                </a:cubicBezTo>
                <a:cubicBezTo>
                  <a:pt x="17295" y="12371"/>
                  <a:pt x="17326" y="12280"/>
                  <a:pt x="17295" y="12219"/>
                </a:cubicBezTo>
                <a:cubicBezTo>
                  <a:pt x="17245" y="12144"/>
                  <a:pt x="17154" y="12090"/>
                  <a:pt x="17056" y="12090"/>
                </a:cubicBezTo>
                <a:cubicBezTo>
                  <a:pt x="17035" y="12090"/>
                  <a:pt x="17013" y="12092"/>
                  <a:pt x="16991" y="12098"/>
                </a:cubicBezTo>
                <a:cubicBezTo>
                  <a:pt x="16900" y="12128"/>
                  <a:pt x="16809" y="12189"/>
                  <a:pt x="16718" y="12250"/>
                </a:cubicBezTo>
                <a:cubicBezTo>
                  <a:pt x="16718" y="12091"/>
                  <a:pt x="16556" y="12001"/>
                  <a:pt x="16413" y="12001"/>
                </a:cubicBezTo>
                <a:cubicBezTo>
                  <a:pt x="16393" y="12001"/>
                  <a:pt x="16372" y="12003"/>
                  <a:pt x="16353" y="12007"/>
                </a:cubicBezTo>
                <a:cubicBezTo>
                  <a:pt x="16201" y="12067"/>
                  <a:pt x="16110" y="12189"/>
                  <a:pt x="15988" y="12311"/>
                </a:cubicBezTo>
                <a:cubicBezTo>
                  <a:pt x="15939" y="12335"/>
                  <a:pt x="15890" y="12380"/>
                  <a:pt x="15841" y="12380"/>
                </a:cubicBezTo>
                <a:cubicBezTo>
                  <a:pt x="15829" y="12380"/>
                  <a:pt x="15818" y="12377"/>
                  <a:pt x="15806" y="12371"/>
                </a:cubicBezTo>
                <a:cubicBezTo>
                  <a:pt x="15776" y="12341"/>
                  <a:pt x="15745" y="12311"/>
                  <a:pt x="15745" y="12280"/>
                </a:cubicBezTo>
                <a:cubicBezTo>
                  <a:pt x="15684" y="12128"/>
                  <a:pt x="15593" y="12007"/>
                  <a:pt x="15472" y="11946"/>
                </a:cubicBezTo>
                <a:cubicBezTo>
                  <a:pt x="15429" y="11924"/>
                  <a:pt x="15386" y="11903"/>
                  <a:pt x="15332" y="11903"/>
                </a:cubicBezTo>
                <a:cubicBezTo>
                  <a:pt x="15310" y="11903"/>
                  <a:pt x="15286" y="11906"/>
                  <a:pt x="15259" y="11915"/>
                </a:cubicBezTo>
                <a:lnTo>
                  <a:pt x="15259" y="9089"/>
                </a:lnTo>
                <a:cubicBezTo>
                  <a:pt x="15441" y="9058"/>
                  <a:pt x="15593" y="8906"/>
                  <a:pt x="15593" y="8724"/>
                </a:cubicBezTo>
                <a:cubicBezTo>
                  <a:pt x="15593" y="8541"/>
                  <a:pt x="15472" y="8420"/>
                  <a:pt x="15411" y="8268"/>
                </a:cubicBezTo>
                <a:cubicBezTo>
                  <a:pt x="15350" y="8086"/>
                  <a:pt x="15381" y="7994"/>
                  <a:pt x="15381" y="7812"/>
                </a:cubicBezTo>
                <a:cubicBezTo>
                  <a:pt x="15381" y="7630"/>
                  <a:pt x="15350" y="7478"/>
                  <a:pt x="15229" y="7326"/>
                </a:cubicBezTo>
                <a:cubicBezTo>
                  <a:pt x="15149" y="7220"/>
                  <a:pt x="15024" y="7137"/>
                  <a:pt x="14893" y="7137"/>
                </a:cubicBezTo>
                <a:cubicBezTo>
                  <a:pt x="14873" y="7137"/>
                  <a:pt x="14853" y="7139"/>
                  <a:pt x="14833" y="7143"/>
                </a:cubicBezTo>
                <a:cubicBezTo>
                  <a:pt x="14712" y="7113"/>
                  <a:pt x="14560" y="7082"/>
                  <a:pt x="14408" y="7082"/>
                </a:cubicBezTo>
                <a:cubicBezTo>
                  <a:pt x="14074" y="7082"/>
                  <a:pt x="13739" y="7143"/>
                  <a:pt x="13405" y="7204"/>
                </a:cubicBezTo>
                <a:lnTo>
                  <a:pt x="13405" y="7143"/>
                </a:lnTo>
                <a:lnTo>
                  <a:pt x="13435" y="7143"/>
                </a:lnTo>
                <a:cubicBezTo>
                  <a:pt x="13557" y="7143"/>
                  <a:pt x="13678" y="7052"/>
                  <a:pt x="13770" y="6961"/>
                </a:cubicBezTo>
                <a:cubicBezTo>
                  <a:pt x="13922" y="6748"/>
                  <a:pt x="13952" y="6475"/>
                  <a:pt x="13891" y="6231"/>
                </a:cubicBezTo>
                <a:cubicBezTo>
                  <a:pt x="13861" y="5988"/>
                  <a:pt x="13739" y="5775"/>
                  <a:pt x="13648" y="5532"/>
                </a:cubicBezTo>
                <a:cubicBezTo>
                  <a:pt x="13526" y="5168"/>
                  <a:pt x="13496" y="4772"/>
                  <a:pt x="13435" y="4408"/>
                </a:cubicBezTo>
                <a:cubicBezTo>
                  <a:pt x="13131" y="4894"/>
                  <a:pt x="12918" y="5411"/>
                  <a:pt x="12858" y="5988"/>
                </a:cubicBezTo>
                <a:cubicBezTo>
                  <a:pt x="12797" y="6262"/>
                  <a:pt x="12766" y="6748"/>
                  <a:pt x="12979" y="6991"/>
                </a:cubicBezTo>
                <a:cubicBezTo>
                  <a:pt x="13040" y="7082"/>
                  <a:pt x="13162" y="7143"/>
                  <a:pt x="13283" y="7143"/>
                </a:cubicBezTo>
                <a:lnTo>
                  <a:pt x="13283" y="7204"/>
                </a:lnTo>
                <a:cubicBezTo>
                  <a:pt x="13101" y="7204"/>
                  <a:pt x="12888" y="7204"/>
                  <a:pt x="12706" y="7174"/>
                </a:cubicBezTo>
                <a:cubicBezTo>
                  <a:pt x="12486" y="7152"/>
                  <a:pt x="12219" y="7066"/>
                  <a:pt x="11973" y="7066"/>
                </a:cubicBezTo>
                <a:cubicBezTo>
                  <a:pt x="11879" y="7066"/>
                  <a:pt x="11787" y="7079"/>
                  <a:pt x="11703" y="7113"/>
                </a:cubicBezTo>
                <a:cubicBezTo>
                  <a:pt x="11642" y="7113"/>
                  <a:pt x="11581" y="7143"/>
                  <a:pt x="11551" y="7204"/>
                </a:cubicBezTo>
                <a:cubicBezTo>
                  <a:pt x="11551" y="7174"/>
                  <a:pt x="11551" y="7174"/>
                  <a:pt x="11551" y="7174"/>
                </a:cubicBezTo>
                <a:cubicBezTo>
                  <a:pt x="11551" y="7169"/>
                  <a:pt x="11548" y="7168"/>
                  <a:pt x="11543" y="7168"/>
                </a:cubicBezTo>
                <a:cubicBezTo>
                  <a:pt x="11511" y="7168"/>
                  <a:pt x="11394" y="7239"/>
                  <a:pt x="11368" y="7265"/>
                </a:cubicBezTo>
                <a:cubicBezTo>
                  <a:pt x="11307" y="7295"/>
                  <a:pt x="11277" y="7386"/>
                  <a:pt x="11247" y="7447"/>
                </a:cubicBezTo>
                <a:cubicBezTo>
                  <a:pt x="11156" y="7660"/>
                  <a:pt x="11216" y="7842"/>
                  <a:pt x="11247" y="8055"/>
                </a:cubicBezTo>
                <a:cubicBezTo>
                  <a:pt x="11277" y="8237"/>
                  <a:pt x="11216" y="8298"/>
                  <a:pt x="11125" y="8450"/>
                </a:cubicBezTo>
                <a:cubicBezTo>
                  <a:pt x="11064" y="8572"/>
                  <a:pt x="11034" y="8724"/>
                  <a:pt x="11095" y="8845"/>
                </a:cubicBezTo>
                <a:cubicBezTo>
                  <a:pt x="11125" y="8937"/>
                  <a:pt x="11186" y="8997"/>
                  <a:pt x="11277" y="8997"/>
                </a:cubicBezTo>
                <a:lnTo>
                  <a:pt x="11277" y="12250"/>
                </a:lnTo>
                <a:cubicBezTo>
                  <a:pt x="11186" y="12189"/>
                  <a:pt x="11095" y="12128"/>
                  <a:pt x="11004" y="12128"/>
                </a:cubicBezTo>
                <a:cubicBezTo>
                  <a:pt x="10882" y="12159"/>
                  <a:pt x="10821" y="12280"/>
                  <a:pt x="10852" y="12371"/>
                </a:cubicBezTo>
                <a:cubicBezTo>
                  <a:pt x="10809" y="12350"/>
                  <a:pt x="10750" y="12328"/>
                  <a:pt x="10699" y="12328"/>
                </a:cubicBezTo>
                <a:cubicBezTo>
                  <a:pt x="10677" y="12328"/>
                  <a:pt x="10657" y="12332"/>
                  <a:pt x="10639" y="12341"/>
                </a:cubicBezTo>
                <a:cubicBezTo>
                  <a:pt x="10548" y="12371"/>
                  <a:pt x="10487" y="12462"/>
                  <a:pt x="10517" y="12584"/>
                </a:cubicBezTo>
                <a:cubicBezTo>
                  <a:pt x="10517" y="12675"/>
                  <a:pt x="10639" y="12766"/>
                  <a:pt x="10608" y="12858"/>
                </a:cubicBezTo>
                <a:cubicBezTo>
                  <a:pt x="10608" y="12947"/>
                  <a:pt x="10527" y="13003"/>
                  <a:pt x="10436" y="13003"/>
                </a:cubicBezTo>
                <a:cubicBezTo>
                  <a:pt x="10402" y="13003"/>
                  <a:pt x="10367" y="12995"/>
                  <a:pt x="10335" y="12979"/>
                </a:cubicBezTo>
                <a:cubicBezTo>
                  <a:pt x="10244" y="12949"/>
                  <a:pt x="10183" y="12858"/>
                  <a:pt x="10092" y="12766"/>
                </a:cubicBezTo>
                <a:cubicBezTo>
                  <a:pt x="10031" y="12675"/>
                  <a:pt x="9940" y="12584"/>
                  <a:pt x="9849" y="12554"/>
                </a:cubicBezTo>
                <a:lnTo>
                  <a:pt x="9727" y="12554"/>
                </a:lnTo>
                <a:cubicBezTo>
                  <a:pt x="9849" y="12402"/>
                  <a:pt x="9940" y="12189"/>
                  <a:pt x="10000" y="11946"/>
                </a:cubicBezTo>
                <a:cubicBezTo>
                  <a:pt x="10000" y="11855"/>
                  <a:pt x="10031" y="11794"/>
                  <a:pt x="10000" y="11703"/>
                </a:cubicBezTo>
                <a:cubicBezTo>
                  <a:pt x="9950" y="11602"/>
                  <a:pt x="9837" y="11543"/>
                  <a:pt x="9731" y="11543"/>
                </a:cubicBezTo>
                <a:cubicBezTo>
                  <a:pt x="9709" y="11543"/>
                  <a:pt x="9687" y="11545"/>
                  <a:pt x="9666" y="11551"/>
                </a:cubicBezTo>
                <a:cubicBezTo>
                  <a:pt x="9514" y="11581"/>
                  <a:pt x="9423" y="11642"/>
                  <a:pt x="9301" y="11703"/>
                </a:cubicBezTo>
                <a:cubicBezTo>
                  <a:pt x="9326" y="11553"/>
                  <a:pt x="9166" y="11444"/>
                  <a:pt x="9007" y="11444"/>
                </a:cubicBezTo>
                <a:cubicBezTo>
                  <a:pt x="8973" y="11444"/>
                  <a:pt x="8939" y="11449"/>
                  <a:pt x="8906" y="11459"/>
                </a:cubicBezTo>
                <a:cubicBezTo>
                  <a:pt x="8724" y="11490"/>
                  <a:pt x="8602" y="11642"/>
                  <a:pt x="8450" y="11763"/>
                </a:cubicBezTo>
                <a:lnTo>
                  <a:pt x="8450" y="6444"/>
                </a:lnTo>
                <a:cubicBezTo>
                  <a:pt x="8693" y="6414"/>
                  <a:pt x="8906" y="6201"/>
                  <a:pt x="8906" y="5958"/>
                </a:cubicBezTo>
                <a:cubicBezTo>
                  <a:pt x="8906" y="5715"/>
                  <a:pt x="8754" y="5532"/>
                  <a:pt x="8663" y="5320"/>
                </a:cubicBezTo>
                <a:cubicBezTo>
                  <a:pt x="8572" y="5076"/>
                  <a:pt x="8633" y="4955"/>
                  <a:pt x="8633" y="4712"/>
                </a:cubicBezTo>
                <a:cubicBezTo>
                  <a:pt x="8633" y="4468"/>
                  <a:pt x="8572" y="4225"/>
                  <a:pt x="8420" y="4013"/>
                </a:cubicBezTo>
                <a:cubicBezTo>
                  <a:pt x="8314" y="3880"/>
                  <a:pt x="8116" y="3794"/>
                  <a:pt x="7946" y="3794"/>
                </a:cubicBezTo>
                <a:cubicBezTo>
                  <a:pt x="7921" y="3794"/>
                  <a:pt x="7896" y="3796"/>
                  <a:pt x="7873" y="3800"/>
                </a:cubicBezTo>
                <a:cubicBezTo>
                  <a:pt x="7690" y="3739"/>
                  <a:pt x="7478" y="3709"/>
                  <a:pt x="7295" y="3678"/>
                </a:cubicBezTo>
                <a:cubicBezTo>
                  <a:pt x="6809" y="3678"/>
                  <a:pt x="6353" y="3800"/>
                  <a:pt x="5897" y="3830"/>
                </a:cubicBezTo>
                <a:cubicBezTo>
                  <a:pt x="5897" y="3830"/>
                  <a:pt x="5897" y="3800"/>
                  <a:pt x="5897" y="3769"/>
                </a:cubicBezTo>
                <a:lnTo>
                  <a:pt x="5927" y="3769"/>
                </a:lnTo>
                <a:cubicBezTo>
                  <a:pt x="6110" y="3769"/>
                  <a:pt x="6292" y="3678"/>
                  <a:pt x="6414" y="3526"/>
                </a:cubicBezTo>
                <a:cubicBezTo>
                  <a:pt x="6627" y="3253"/>
                  <a:pt x="6627" y="2857"/>
                  <a:pt x="6566" y="2523"/>
                </a:cubicBezTo>
                <a:cubicBezTo>
                  <a:pt x="6505" y="2189"/>
                  <a:pt x="6353" y="1885"/>
                  <a:pt x="6262" y="1550"/>
                </a:cubicBezTo>
                <a:cubicBezTo>
                  <a:pt x="6079" y="1034"/>
                  <a:pt x="6019" y="517"/>
                  <a:pt x="5927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7374351" y="2101946"/>
            <a:ext cx="315527" cy="326260"/>
          </a:xfrm>
          <a:custGeom>
            <a:avLst/>
            <a:gdLst/>
            <a:ahLst/>
            <a:cxnLst/>
            <a:rect l="l" t="t" r="r" b="b"/>
            <a:pathLst>
              <a:path w="11612" h="12007" extrusionOk="0">
                <a:moveTo>
                  <a:pt x="11612" y="6019"/>
                </a:moveTo>
                <a:cubicBezTo>
                  <a:pt x="11612" y="9332"/>
                  <a:pt x="8998" y="12007"/>
                  <a:pt x="5806" y="12007"/>
                </a:cubicBezTo>
                <a:cubicBezTo>
                  <a:pt x="2584" y="12007"/>
                  <a:pt x="1" y="9332"/>
                  <a:pt x="1" y="6019"/>
                </a:cubicBezTo>
                <a:cubicBezTo>
                  <a:pt x="1" y="2706"/>
                  <a:pt x="2584" y="1"/>
                  <a:pt x="5806" y="1"/>
                </a:cubicBezTo>
                <a:cubicBezTo>
                  <a:pt x="8998" y="1"/>
                  <a:pt x="11612" y="2706"/>
                  <a:pt x="11612" y="601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8395195" y="2084610"/>
            <a:ext cx="359302" cy="372508"/>
          </a:xfrm>
          <a:custGeom>
            <a:avLst/>
            <a:gdLst/>
            <a:ahLst/>
            <a:cxnLst/>
            <a:rect l="l" t="t" r="r" b="b"/>
            <a:pathLst>
              <a:path w="13223" h="13709" extrusionOk="0">
                <a:moveTo>
                  <a:pt x="13223" y="6870"/>
                </a:moveTo>
                <a:cubicBezTo>
                  <a:pt x="13223" y="10639"/>
                  <a:pt x="10275" y="13709"/>
                  <a:pt x="6627" y="13709"/>
                </a:cubicBezTo>
                <a:cubicBezTo>
                  <a:pt x="2980" y="13709"/>
                  <a:pt x="1" y="10639"/>
                  <a:pt x="1" y="6870"/>
                </a:cubicBezTo>
                <a:cubicBezTo>
                  <a:pt x="1" y="3070"/>
                  <a:pt x="2980" y="0"/>
                  <a:pt x="6627" y="0"/>
                </a:cubicBezTo>
                <a:cubicBezTo>
                  <a:pt x="10275" y="0"/>
                  <a:pt x="13223" y="3070"/>
                  <a:pt x="13223" y="687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8633905" y="2229141"/>
            <a:ext cx="298164" cy="298191"/>
          </a:xfrm>
          <a:custGeom>
            <a:avLst/>
            <a:gdLst/>
            <a:ahLst/>
            <a:cxnLst/>
            <a:rect l="l" t="t" r="r" b="b"/>
            <a:pathLst>
              <a:path w="10973" h="10974" extrusionOk="0">
                <a:moveTo>
                  <a:pt x="9940" y="3618"/>
                </a:moveTo>
                <a:cubicBezTo>
                  <a:pt x="10973" y="6080"/>
                  <a:pt x="9818" y="8907"/>
                  <a:pt x="7356" y="9940"/>
                </a:cubicBezTo>
                <a:cubicBezTo>
                  <a:pt x="4894" y="10973"/>
                  <a:pt x="2067" y="9818"/>
                  <a:pt x="1034" y="7326"/>
                </a:cubicBezTo>
                <a:cubicBezTo>
                  <a:pt x="0" y="4864"/>
                  <a:pt x="1155" y="2037"/>
                  <a:pt x="3617" y="1004"/>
                </a:cubicBezTo>
                <a:cubicBezTo>
                  <a:pt x="6079" y="1"/>
                  <a:pt x="8906" y="1156"/>
                  <a:pt x="9940" y="361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/>
          <p:nvPr/>
        </p:nvSpPr>
        <p:spPr>
          <a:xfrm>
            <a:off x="7455298" y="2288812"/>
            <a:ext cx="155291" cy="292213"/>
          </a:xfrm>
          <a:custGeom>
            <a:avLst/>
            <a:gdLst/>
            <a:ahLst/>
            <a:cxnLst/>
            <a:rect l="l" t="t" r="r" b="b"/>
            <a:pathLst>
              <a:path w="5715" h="10754" extrusionOk="0">
                <a:moveTo>
                  <a:pt x="4763" y="0"/>
                </a:moveTo>
                <a:cubicBezTo>
                  <a:pt x="4409" y="0"/>
                  <a:pt x="4018" y="130"/>
                  <a:pt x="3678" y="176"/>
                </a:cubicBezTo>
                <a:cubicBezTo>
                  <a:pt x="3526" y="191"/>
                  <a:pt x="3374" y="198"/>
                  <a:pt x="3222" y="198"/>
                </a:cubicBezTo>
                <a:cubicBezTo>
                  <a:pt x="3070" y="198"/>
                  <a:pt x="2918" y="191"/>
                  <a:pt x="2767" y="176"/>
                </a:cubicBezTo>
                <a:cubicBezTo>
                  <a:pt x="2280" y="145"/>
                  <a:pt x="1794" y="24"/>
                  <a:pt x="1308" y="24"/>
                </a:cubicBezTo>
                <a:cubicBezTo>
                  <a:pt x="943" y="24"/>
                  <a:pt x="578" y="115"/>
                  <a:pt x="274" y="358"/>
                </a:cubicBezTo>
                <a:cubicBezTo>
                  <a:pt x="0" y="571"/>
                  <a:pt x="31" y="753"/>
                  <a:pt x="92" y="1087"/>
                </a:cubicBezTo>
                <a:cubicBezTo>
                  <a:pt x="122" y="1270"/>
                  <a:pt x="92" y="1452"/>
                  <a:pt x="92" y="1635"/>
                </a:cubicBezTo>
                <a:lnTo>
                  <a:pt x="92" y="9902"/>
                </a:lnTo>
                <a:cubicBezTo>
                  <a:pt x="92" y="10358"/>
                  <a:pt x="487" y="10753"/>
                  <a:pt x="973" y="10753"/>
                </a:cubicBezTo>
                <a:lnTo>
                  <a:pt x="4833" y="10753"/>
                </a:lnTo>
                <a:cubicBezTo>
                  <a:pt x="5320" y="10753"/>
                  <a:pt x="5715" y="10358"/>
                  <a:pt x="5715" y="9902"/>
                </a:cubicBezTo>
                <a:lnTo>
                  <a:pt x="5715" y="966"/>
                </a:lnTo>
                <a:cubicBezTo>
                  <a:pt x="5715" y="601"/>
                  <a:pt x="5472" y="206"/>
                  <a:pt x="5107" y="54"/>
                </a:cubicBezTo>
                <a:cubicBezTo>
                  <a:pt x="4999" y="15"/>
                  <a:pt x="4883" y="0"/>
                  <a:pt x="47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7357830" y="2467335"/>
            <a:ext cx="343623" cy="153525"/>
          </a:xfrm>
          <a:custGeom>
            <a:avLst/>
            <a:gdLst/>
            <a:ahLst/>
            <a:cxnLst/>
            <a:rect l="l" t="t" r="r" b="b"/>
            <a:pathLst>
              <a:path w="12646" h="5650" extrusionOk="0">
                <a:moveTo>
                  <a:pt x="5560" y="0"/>
                </a:moveTo>
                <a:cubicBezTo>
                  <a:pt x="5421" y="0"/>
                  <a:pt x="5278" y="43"/>
                  <a:pt x="5138" y="141"/>
                </a:cubicBezTo>
                <a:cubicBezTo>
                  <a:pt x="4895" y="323"/>
                  <a:pt x="4773" y="627"/>
                  <a:pt x="4834" y="931"/>
                </a:cubicBezTo>
                <a:cubicBezTo>
                  <a:pt x="4864" y="1052"/>
                  <a:pt x="4925" y="1174"/>
                  <a:pt x="4925" y="1296"/>
                </a:cubicBezTo>
                <a:cubicBezTo>
                  <a:pt x="4986" y="1478"/>
                  <a:pt x="4925" y="1721"/>
                  <a:pt x="4773" y="1843"/>
                </a:cubicBezTo>
                <a:cubicBezTo>
                  <a:pt x="4677" y="1923"/>
                  <a:pt x="4563" y="1961"/>
                  <a:pt x="4456" y="1961"/>
                </a:cubicBezTo>
                <a:cubicBezTo>
                  <a:pt x="4359" y="1961"/>
                  <a:pt x="4267" y="1931"/>
                  <a:pt x="4195" y="1873"/>
                </a:cubicBezTo>
                <a:cubicBezTo>
                  <a:pt x="3891" y="1569"/>
                  <a:pt x="4226" y="961"/>
                  <a:pt x="3922" y="657"/>
                </a:cubicBezTo>
                <a:cubicBezTo>
                  <a:pt x="3840" y="592"/>
                  <a:pt x="3733" y="562"/>
                  <a:pt x="3627" y="562"/>
                </a:cubicBezTo>
                <a:cubicBezTo>
                  <a:pt x="3535" y="562"/>
                  <a:pt x="3445" y="585"/>
                  <a:pt x="3375" y="627"/>
                </a:cubicBezTo>
                <a:cubicBezTo>
                  <a:pt x="3192" y="718"/>
                  <a:pt x="3101" y="900"/>
                  <a:pt x="3040" y="1083"/>
                </a:cubicBezTo>
                <a:cubicBezTo>
                  <a:pt x="3010" y="1144"/>
                  <a:pt x="2980" y="1204"/>
                  <a:pt x="2919" y="1235"/>
                </a:cubicBezTo>
                <a:cubicBezTo>
                  <a:pt x="2908" y="1240"/>
                  <a:pt x="2895" y="1243"/>
                  <a:pt x="2881" y="1243"/>
                </a:cubicBezTo>
                <a:cubicBezTo>
                  <a:pt x="2817" y="1243"/>
                  <a:pt x="2726" y="1188"/>
                  <a:pt x="2676" y="1113"/>
                </a:cubicBezTo>
                <a:cubicBezTo>
                  <a:pt x="2524" y="961"/>
                  <a:pt x="2341" y="779"/>
                  <a:pt x="2128" y="718"/>
                </a:cubicBezTo>
                <a:cubicBezTo>
                  <a:pt x="2097" y="709"/>
                  <a:pt x="2064" y="705"/>
                  <a:pt x="2030" y="705"/>
                </a:cubicBezTo>
                <a:cubicBezTo>
                  <a:pt x="1841" y="705"/>
                  <a:pt x="1647" y="846"/>
                  <a:pt x="1673" y="1052"/>
                </a:cubicBezTo>
                <a:cubicBezTo>
                  <a:pt x="1521" y="961"/>
                  <a:pt x="1399" y="870"/>
                  <a:pt x="1247" y="840"/>
                </a:cubicBezTo>
                <a:cubicBezTo>
                  <a:pt x="1222" y="835"/>
                  <a:pt x="1196" y="832"/>
                  <a:pt x="1169" y="832"/>
                </a:cubicBezTo>
                <a:cubicBezTo>
                  <a:pt x="1038" y="832"/>
                  <a:pt x="903" y="895"/>
                  <a:pt x="852" y="1022"/>
                </a:cubicBezTo>
                <a:cubicBezTo>
                  <a:pt x="821" y="1113"/>
                  <a:pt x="821" y="1204"/>
                  <a:pt x="852" y="1326"/>
                </a:cubicBezTo>
                <a:cubicBezTo>
                  <a:pt x="1004" y="2116"/>
                  <a:pt x="1642" y="2542"/>
                  <a:pt x="2159" y="3119"/>
                </a:cubicBezTo>
                <a:cubicBezTo>
                  <a:pt x="2108" y="3124"/>
                  <a:pt x="2058" y="3125"/>
                  <a:pt x="2008" y="3125"/>
                </a:cubicBezTo>
                <a:cubicBezTo>
                  <a:pt x="1700" y="3125"/>
                  <a:pt x="1409" y="3054"/>
                  <a:pt x="1095" y="3028"/>
                </a:cubicBezTo>
                <a:cubicBezTo>
                  <a:pt x="1065" y="3013"/>
                  <a:pt x="1034" y="3005"/>
                  <a:pt x="1004" y="3005"/>
                </a:cubicBezTo>
                <a:cubicBezTo>
                  <a:pt x="973" y="3005"/>
                  <a:pt x="943" y="3013"/>
                  <a:pt x="913" y="3028"/>
                </a:cubicBezTo>
                <a:cubicBezTo>
                  <a:pt x="791" y="3059"/>
                  <a:pt x="761" y="3211"/>
                  <a:pt x="821" y="3332"/>
                </a:cubicBezTo>
                <a:cubicBezTo>
                  <a:pt x="852" y="3454"/>
                  <a:pt x="973" y="3514"/>
                  <a:pt x="1065" y="3606"/>
                </a:cubicBezTo>
                <a:cubicBezTo>
                  <a:pt x="670" y="3666"/>
                  <a:pt x="305" y="3879"/>
                  <a:pt x="92" y="4214"/>
                </a:cubicBezTo>
                <a:cubicBezTo>
                  <a:pt x="31" y="4274"/>
                  <a:pt x="1" y="4366"/>
                  <a:pt x="1" y="4426"/>
                </a:cubicBezTo>
                <a:cubicBezTo>
                  <a:pt x="1" y="4609"/>
                  <a:pt x="214" y="4700"/>
                  <a:pt x="396" y="4700"/>
                </a:cubicBezTo>
                <a:cubicBezTo>
                  <a:pt x="543" y="4675"/>
                  <a:pt x="671" y="4631"/>
                  <a:pt x="811" y="4631"/>
                </a:cubicBezTo>
                <a:cubicBezTo>
                  <a:pt x="844" y="4631"/>
                  <a:pt x="878" y="4633"/>
                  <a:pt x="913" y="4639"/>
                </a:cubicBezTo>
                <a:cubicBezTo>
                  <a:pt x="730" y="4791"/>
                  <a:pt x="700" y="5156"/>
                  <a:pt x="943" y="5247"/>
                </a:cubicBezTo>
                <a:cubicBezTo>
                  <a:pt x="980" y="5263"/>
                  <a:pt x="1015" y="5270"/>
                  <a:pt x="1051" y="5270"/>
                </a:cubicBezTo>
                <a:cubicBezTo>
                  <a:pt x="1283" y="5270"/>
                  <a:pt x="1500" y="4973"/>
                  <a:pt x="1764" y="4973"/>
                </a:cubicBezTo>
                <a:cubicBezTo>
                  <a:pt x="1642" y="5065"/>
                  <a:pt x="1794" y="5247"/>
                  <a:pt x="1946" y="5247"/>
                </a:cubicBezTo>
                <a:cubicBezTo>
                  <a:pt x="2068" y="5247"/>
                  <a:pt x="2220" y="5156"/>
                  <a:pt x="2341" y="5065"/>
                </a:cubicBezTo>
                <a:cubicBezTo>
                  <a:pt x="2765" y="4823"/>
                  <a:pt x="3460" y="4912"/>
                  <a:pt x="3856" y="4613"/>
                </a:cubicBezTo>
                <a:lnTo>
                  <a:pt x="3856" y="4613"/>
                </a:lnTo>
                <a:cubicBezTo>
                  <a:pt x="3738" y="4704"/>
                  <a:pt x="3679" y="4854"/>
                  <a:pt x="3679" y="5004"/>
                </a:cubicBezTo>
                <a:cubicBezTo>
                  <a:pt x="3709" y="4994"/>
                  <a:pt x="3743" y="4990"/>
                  <a:pt x="3779" y="4990"/>
                </a:cubicBezTo>
                <a:cubicBezTo>
                  <a:pt x="3851" y="4990"/>
                  <a:pt x="3932" y="5004"/>
                  <a:pt x="4013" y="5004"/>
                </a:cubicBezTo>
                <a:cubicBezTo>
                  <a:pt x="3489" y="5237"/>
                  <a:pt x="3968" y="5553"/>
                  <a:pt x="4303" y="5553"/>
                </a:cubicBezTo>
                <a:cubicBezTo>
                  <a:pt x="4318" y="5553"/>
                  <a:pt x="4333" y="5552"/>
                  <a:pt x="4347" y="5551"/>
                </a:cubicBezTo>
                <a:cubicBezTo>
                  <a:pt x="4834" y="5490"/>
                  <a:pt x="5381" y="4730"/>
                  <a:pt x="5745" y="4457"/>
                </a:cubicBezTo>
                <a:lnTo>
                  <a:pt x="5745" y="4457"/>
                </a:lnTo>
                <a:cubicBezTo>
                  <a:pt x="5502" y="4639"/>
                  <a:pt x="5502" y="5095"/>
                  <a:pt x="5746" y="5247"/>
                </a:cubicBezTo>
                <a:cubicBezTo>
                  <a:pt x="5833" y="5305"/>
                  <a:pt x="5933" y="5333"/>
                  <a:pt x="6033" y="5333"/>
                </a:cubicBezTo>
                <a:cubicBezTo>
                  <a:pt x="6244" y="5333"/>
                  <a:pt x="6453" y="5210"/>
                  <a:pt x="6536" y="5004"/>
                </a:cubicBezTo>
                <a:cubicBezTo>
                  <a:pt x="6564" y="5339"/>
                  <a:pt x="6875" y="5649"/>
                  <a:pt x="7209" y="5649"/>
                </a:cubicBezTo>
                <a:cubicBezTo>
                  <a:pt x="7238" y="5649"/>
                  <a:pt x="7267" y="5647"/>
                  <a:pt x="7296" y="5642"/>
                </a:cubicBezTo>
                <a:cubicBezTo>
                  <a:pt x="7644" y="5584"/>
                  <a:pt x="7853" y="5139"/>
                  <a:pt x="7687" y="4834"/>
                </a:cubicBezTo>
                <a:lnTo>
                  <a:pt x="7687" y="4834"/>
                </a:lnTo>
                <a:cubicBezTo>
                  <a:pt x="7775" y="4972"/>
                  <a:pt x="7888" y="5107"/>
                  <a:pt x="8025" y="5217"/>
                </a:cubicBezTo>
                <a:cubicBezTo>
                  <a:pt x="8115" y="5268"/>
                  <a:pt x="8212" y="5287"/>
                  <a:pt x="8314" y="5287"/>
                </a:cubicBezTo>
                <a:cubicBezTo>
                  <a:pt x="8593" y="5287"/>
                  <a:pt x="8912" y="5146"/>
                  <a:pt x="9241" y="5146"/>
                </a:cubicBezTo>
                <a:cubicBezTo>
                  <a:pt x="9362" y="5146"/>
                  <a:pt x="9484" y="5165"/>
                  <a:pt x="9606" y="5217"/>
                </a:cubicBezTo>
                <a:cubicBezTo>
                  <a:pt x="9863" y="5345"/>
                  <a:pt x="10120" y="5474"/>
                  <a:pt x="10377" y="5474"/>
                </a:cubicBezTo>
                <a:cubicBezTo>
                  <a:pt x="10424" y="5474"/>
                  <a:pt x="10471" y="5469"/>
                  <a:pt x="10518" y="5460"/>
                </a:cubicBezTo>
                <a:cubicBezTo>
                  <a:pt x="10852" y="5429"/>
                  <a:pt x="11156" y="5125"/>
                  <a:pt x="11034" y="4821"/>
                </a:cubicBezTo>
                <a:lnTo>
                  <a:pt x="11034" y="4821"/>
                </a:lnTo>
                <a:cubicBezTo>
                  <a:pt x="11126" y="4913"/>
                  <a:pt x="11251" y="4954"/>
                  <a:pt x="11379" y="4954"/>
                </a:cubicBezTo>
                <a:cubicBezTo>
                  <a:pt x="11548" y="4954"/>
                  <a:pt x="11721" y="4882"/>
                  <a:pt x="11825" y="4761"/>
                </a:cubicBezTo>
                <a:cubicBezTo>
                  <a:pt x="12007" y="4518"/>
                  <a:pt x="11946" y="4122"/>
                  <a:pt x="11703" y="3940"/>
                </a:cubicBezTo>
                <a:lnTo>
                  <a:pt x="11703" y="3940"/>
                </a:lnTo>
                <a:cubicBezTo>
                  <a:pt x="11785" y="3981"/>
                  <a:pt x="11875" y="4000"/>
                  <a:pt x="11965" y="4000"/>
                </a:cubicBezTo>
                <a:cubicBezTo>
                  <a:pt x="12211" y="4000"/>
                  <a:pt x="12457" y="3859"/>
                  <a:pt x="12524" y="3636"/>
                </a:cubicBezTo>
                <a:cubicBezTo>
                  <a:pt x="12645" y="3332"/>
                  <a:pt x="12433" y="2937"/>
                  <a:pt x="12098" y="2876"/>
                </a:cubicBezTo>
                <a:cubicBezTo>
                  <a:pt x="12281" y="2785"/>
                  <a:pt x="12524" y="2633"/>
                  <a:pt x="12493" y="2420"/>
                </a:cubicBezTo>
                <a:cubicBezTo>
                  <a:pt x="12493" y="2268"/>
                  <a:pt x="12311" y="2147"/>
                  <a:pt x="12129" y="2147"/>
                </a:cubicBezTo>
                <a:cubicBezTo>
                  <a:pt x="12108" y="2143"/>
                  <a:pt x="12087" y="2141"/>
                  <a:pt x="12065" y="2141"/>
                </a:cubicBezTo>
                <a:cubicBezTo>
                  <a:pt x="11927" y="2141"/>
                  <a:pt x="11774" y="2216"/>
                  <a:pt x="11642" y="2268"/>
                </a:cubicBezTo>
                <a:cubicBezTo>
                  <a:pt x="11764" y="2147"/>
                  <a:pt x="11855" y="1995"/>
                  <a:pt x="11916" y="1843"/>
                </a:cubicBezTo>
                <a:cubicBezTo>
                  <a:pt x="11782" y="1682"/>
                  <a:pt x="11577" y="1498"/>
                  <a:pt x="11364" y="1498"/>
                </a:cubicBezTo>
                <a:cubicBezTo>
                  <a:pt x="11335" y="1498"/>
                  <a:pt x="11307" y="1501"/>
                  <a:pt x="11278" y="1508"/>
                </a:cubicBezTo>
                <a:cubicBezTo>
                  <a:pt x="11126" y="1539"/>
                  <a:pt x="11004" y="1660"/>
                  <a:pt x="10913" y="1782"/>
                </a:cubicBezTo>
                <a:cubicBezTo>
                  <a:pt x="10822" y="1904"/>
                  <a:pt x="10730" y="2055"/>
                  <a:pt x="10579" y="2116"/>
                </a:cubicBezTo>
                <a:cubicBezTo>
                  <a:pt x="10553" y="2121"/>
                  <a:pt x="10526" y="2124"/>
                  <a:pt x="10499" y="2124"/>
                </a:cubicBezTo>
                <a:cubicBezTo>
                  <a:pt x="10361" y="2124"/>
                  <a:pt x="10209" y="2061"/>
                  <a:pt x="10183" y="1934"/>
                </a:cubicBezTo>
                <a:cubicBezTo>
                  <a:pt x="10183" y="1782"/>
                  <a:pt x="10305" y="1660"/>
                  <a:pt x="10335" y="1539"/>
                </a:cubicBezTo>
                <a:cubicBezTo>
                  <a:pt x="10366" y="1387"/>
                  <a:pt x="10305" y="1235"/>
                  <a:pt x="10153" y="1174"/>
                </a:cubicBezTo>
                <a:cubicBezTo>
                  <a:pt x="10132" y="1169"/>
                  <a:pt x="10109" y="1166"/>
                  <a:pt x="10086" y="1166"/>
                </a:cubicBezTo>
                <a:cubicBezTo>
                  <a:pt x="10014" y="1166"/>
                  <a:pt x="9935" y="1190"/>
                  <a:pt x="9873" y="1232"/>
                </a:cubicBezTo>
                <a:lnTo>
                  <a:pt x="9873" y="1232"/>
                </a:lnTo>
                <a:cubicBezTo>
                  <a:pt x="9903" y="1111"/>
                  <a:pt x="9801" y="923"/>
                  <a:pt x="9667" y="900"/>
                </a:cubicBezTo>
                <a:cubicBezTo>
                  <a:pt x="9454" y="900"/>
                  <a:pt x="9302" y="1052"/>
                  <a:pt x="9180" y="1204"/>
                </a:cubicBezTo>
                <a:cubicBezTo>
                  <a:pt x="8972" y="1472"/>
                  <a:pt x="8531" y="2118"/>
                  <a:pt x="8398" y="2430"/>
                </a:cubicBezTo>
                <a:lnTo>
                  <a:pt x="8398" y="2430"/>
                </a:lnTo>
                <a:cubicBezTo>
                  <a:pt x="8545" y="2071"/>
                  <a:pt x="8634" y="1683"/>
                  <a:pt x="8664" y="1296"/>
                </a:cubicBezTo>
                <a:cubicBezTo>
                  <a:pt x="8664" y="1204"/>
                  <a:pt x="8664" y="1113"/>
                  <a:pt x="8603" y="1052"/>
                </a:cubicBezTo>
                <a:cubicBezTo>
                  <a:pt x="8558" y="1019"/>
                  <a:pt x="8509" y="1006"/>
                  <a:pt x="8459" y="1006"/>
                </a:cubicBezTo>
                <a:cubicBezTo>
                  <a:pt x="8374" y="1006"/>
                  <a:pt x="8285" y="1044"/>
                  <a:pt x="8208" y="1083"/>
                </a:cubicBezTo>
                <a:cubicBezTo>
                  <a:pt x="7985" y="1222"/>
                  <a:pt x="7761" y="1336"/>
                  <a:pt x="7538" y="1471"/>
                </a:cubicBezTo>
                <a:lnTo>
                  <a:pt x="7538" y="1471"/>
                </a:lnTo>
                <a:cubicBezTo>
                  <a:pt x="7827" y="1255"/>
                  <a:pt x="7700" y="711"/>
                  <a:pt x="7357" y="596"/>
                </a:cubicBezTo>
                <a:cubicBezTo>
                  <a:pt x="7315" y="586"/>
                  <a:pt x="7274" y="581"/>
                  <a:pt x="7232" y="581"/>
                </a:cubicBezTo>
                <a:cubicBezTo>
                  <a:pt x="6907" y="581"/>
                  <a:pt x="6593" y="881"/>
                  <a:pt x="6566" y="1204"/>
                </a:cubicBezTo>
                <a:cubicBezTo>
                  <a:pt x="6591" y="670"/>
                  <a:pt x="6111" y="0"/>
                  <a:pt x="5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468504" y="2295931"/>
            <a:ext cx="128064" cy="17499"/>
          </a:xfrm>
          <a:custGeom>
            <a:avLst/>
            <a:gdLst/>
            <a:ahLst/>
            <a:cxnLst/>
            <a:rect l="l" t="t" r="r" b="b"/>
            <a:pathLst>
              <a:path w="4713" h="644" extrusionOk="0">
                <a:moveTo>
                  <a:pt x="754" y="1"/>
                </a:moveTo>
                <a:cubicBezTo>
                  <a:pt x="293" y="1"/>
                  <a:pt x="1" y="42"/>
                  <a:pt x="1" y="217"/>
                </a:cubicBezTo>
                <a:cubicBezTo>
                  <a:pt x="1" y="552"/>
                  <a:pt x="1065" y="643"/>
                  <a:pt x="2341" y="643"/>
                </a:cubicBezTo>
                <a:cubicBezTo>
                  <a:pt x="3648" y="643"/>
                  <a:pt x="4712" y="552"/>
                  <a:pt x="4712" y="217"/>
                </a:cubicBezTo>
                <a:cubicBezTo>
                  <a:pt x="4712" y="42"/>
                  <a:pt x="4420" y="1"/>
                  <a:pt x="3954" y="1"/>
                </a:cubicBezTo>
                <a:cubicBezTo>
                  <a:pt x="3531" y="1"/>
                  <a:pt x="2964" y="35"/>
                  <a:pt x="2341" y="35"/>
                </a:cubicBezTo>
                <a:cubicBezTo>
                  <a:pt x="1733" y="35"/>
                  <a:pt x="1174" y="1"/>
                  <a:pt x="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526327" y="2265498"/>
            <a:ext cx="9945" cy="40487"/>
          </a:xfrm>
          <a:custGeom>
            <a:avLst/>
            <a:gdLst/>
            <a:ahLst/>
            <a:cxnLst/>
            <a:rect l="l" t="t" r="r" b="b"/>
            <a:pathLst>
              <a:path w="366" h="1490" fill="none" extrusionOk="0">
                <a:moveTo>
                  <a:pt x="213" y="1489"/>
                </a:moveTo>
                <a:cubicBezTo>
                  <a:pt x="1" y="973"/>
                  <a:pt x="92" y="456"/>
                  <a:pt x="365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"/>
          <p:cNvSpPr/>
          <p:nvPr/>
        </p:nvSpPr>
        <p:spPr>
          <a:xfrm>
            <a:off x="7508149" y="2187839"/>
            <a:ext cx="44644" cy="104315"/>
          </a:xfrm>
          <a:custGeom>
            <a:avLst/>
            <a:gdLst/>
            <a:ahLst/>
            <a:cxnLst/>
            <a:rect l="l" t="t" r="r" b="b"/>
            <a:pathLst>
              <a:path w="1643" h="3839" extrusionOk="0">
                <a:moveTo>
                  <a:pt x="730" y="1"/>
                </a:moveTo>
                <a:cubicBezTo>
                  <a:pt x="639" y="518"/>
                  <a:pt x="578" y="1065"/>
                  <a:pt x="396" y="1551"/>
                </a:cubicBezTo>
                <a:cubicBezTo>
                  <a:pt x="305" y="1885"/>
                  <a:pt x="153" y="2220"/>
                  <a:pt x="92" y="2554"/>
                </a:cubicBezTo>
                <a:cubicBezTo>
                  <a:pt x="1" y="2888"/>
                  <a:pt x="31" y="3284"/>
                  <a:pt x="244" y="3557"/>
                </a:cubicBezTo>
                <a:cubicBezTo>
                  <a:pt x="366" y="3709"/>
                  <a:pt x="548" y="3800"/>
                  <a:pt x="730" y="3831"/>
                </a:cubicBezTo>
                <a:cubicBezTo>
                  <a:pt x="769" y="3836"/>
                  <a:pt x="807" y="3838"/>
                  <a:pt x="845" y="3838"/>
                </a:cubicBezTo>
                <a:cubicBezTo>
                  <a:pt x="1048" y="3838"/>
                  <a:pt x="1241" y="3767"/>
                  <a:pt x="1369" y="3588"/>
                </a:cubicBezTo>
                <a:cubicBezTo>
                  <a:pt x="1642" y="3284"/>
                  <a:pt x="1612" y="2585"/>
                  <a:pt x="1551" y="2189"/>
                </a:cubicBezTo>
                <a:cubicBezTo>
                  <a:pt x="1429" y="1399"/>
                  <a:pt x="1125" y="670"/>
                  <a:pt x="7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>
            <a:off x="7514752" y="2220065"/>
            <a:ext cx="33911" cy="71871"/>
          </a:xfrm>
          <a:custGeom>
            <a:avLst/>
            <a:gdLst/>
            <a:ahLst/>
            <a:cxnLst/>
            <a:rect l="l" t="t" r="r" b="b"/>
            <a:pathLst>
              <a:path w="1248" h="2645" extrusionOk="0">
                <a:moveTo>
                  <a:pt x="548" y="0"/>
                </a:moveTo>
                <a:cubicBezTo>
                  <a:pt x="487" y="365"/>
                  <a:pt x="427" y="730"/>
                  <a:pt x="305" y="1095"/>
                </a:cubicBezTo>
                <a:cubicBezTo>
                  <a:pt x="214" y="1307"/>
                  <a:pt x="123" y="1520"/>
                  <a:pt x="62" y="1763"/>
                </a:cubicBezTo>
                <a:cubicBezTo>
                  <a:pt x="1" y="2006"/>
                  <a:pt x="31" y="2250"/>
                  <a:pt x="183" y="2432"/>
                </a:cubicBezTo>
                <a:cubicBezTo>
                  <a:pt x="275" y="2554"/>
                  <a:pt x="427" y="2614"/>
                  <a:pt x="548" y="2645"/>
                </a:cubicBezTo>
                <a:cubicBezTo>
                  <a:pt x="730" y="2645"/>
                  <a:pt x="913" y="2614"/>
                  <a:pt x="1034" y="2462"/>
                </a:cubicBezTo>
                <a:cubicBezTo>
                  <a:pt x="1247" y="2250"/>
                  <a:pt x="1217" y="1763"/>
                  <a:pt x="1156" y="1520"/>
                </a:cubicBezTo>
                <a:cubicBezTo>
                  <a:pt x="1065" y="973"/>
                  <a:pt x="852" y="456"/>
                  <a:pt x="5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446223" y="2291801"/>
            <a:ext cx="173469" cy="108364"/>
          </a:xfrm>
          <a:custGeom>
            <a:avLst/>
            <a:gdLst/>
            <a:ahLst/>
            <a:cxnLst/>
            <a:rect l="l" t="t" r="r" b="b"/>
            <a:pathLst>
              <a:path w="6384" h="3988" extrusionOk="0">
                <a:moveTo>
                  <a:pt x="975" y="0"/>
                </a:moveTo>
                <a:cubicBezTo>
                  <a:pt x="802" y="0"/>
                  <a:pt x="595" y="112"/>
                  <a:pt x="486" y="248"/>
                </a:cubicBezTo>
                <a:cubicBezTo>
                  <a:pt x="334" y="461"/>
                  <a:pt x="274" y="704"/>
                  <a:pt x="274" y="947"/>
                </a:cubicBezTo>
                <a:cubicBezTo>
                  <a:pt x="274" y="1190"/>
                  <a:pt x="334" y="1342"/>
                  <a:pt x="243" y="1585"/>
                </a:cubicBezTo>
                <a:cubicBezTo>
                  <a:pt x="152" y="1798"/>
                  <a:pt x="0" y="1980"/>
                  <a:pt x="0" y="2224"/>
                </a:cubicBezTo>
                <a:cubicBezTo>
                  <a:pt x="0" y="2497"/>
                  <a:pt x="243" y="2740"/>
                  <a:pt x="517" y="2740"/>
                </a:cubicBezTo>
                <a:cubicBezTo>
                  <a:pt x="578" y="2740"/>
                  <a:pt x="638" y="2710"/>
                  <a:pt x="699" y="2680"/>
                </a:cubicBezTo>
                <a:cubicBezTo>
                  <a:pt x="851" y="2558"/>
                  <a:pt x="851" y="2315"/>
                  <a:pt x="821" y="2102"/>
                </a:cubicBezTo>
                <a:cubicBezTo>
                  <a:pt x="790" y="1920"/>
                  <a:pt x="790" y="1707"/>
                  <a:pt x="821" y="1525"/>
                </a:cubicBezTo>
                <a:cubicBezTo>
                  <a:pt x="821" y="1403"/>
                  <a:pt x="851" y="1251"/>
                  <a:pt x="942" y="1160"/>
                </a:cubicBezTo>
                <a:lnTo>
                  <a:pt x="912" y="1160"/>
                </a:lnTo>
                <a:cubicBezTo>
                  <a:pt x="912" y="1160"/>
                  <a:pt x="942" y="1129"/>
                  <a:pt x="942" y="1129"/>
                </a:cubicBezTo>
                <a:cubicBezTo>
                  <a:pt x="1027" y="1058"/>
                  <a:pt x="1101" y="1028"/>
                  <a:pt x="1164" y="1028"/>
                </a:cubicBezTo>
                <a:cubicBezTo>
                  <a:pt x="1506" y="1028"/>
                  <a:pt x="1546" y="1927"/>
                  <a:pt x="1520" y="2132"/>
                </a:cubicBezTo>
                <a:cubicBezTo>
                  <a:pt x="1429" y="2406"/>
                  <a:pt x="1338" y="2680"/>
                  <a:pt x="1277" y="2953"/>
                </a:cubicBezTo>
                <a:cubicBezTo>
                  <a:pt x="1216" y="3227"/>
                  <a:pt x="1216" y="3531"/>
                  <a:pt x="1368" y="3774"/>
                </a:cubicBezTo>
                <a:cubicBezTo>
                  <a:pt x="1429" y="3865"/>
                  <a:pt x="1550" y="3956"/>
                  <a:pt x="1672" y="3987"/>
                </a:cubicBezTo>
                <a:cubicBezTo>
                  <a:pt x="1683" y="3988"/>
                  <a:pt x="1693" y="3988"/>
                  <a:pt x="1703" y="3988"/>
                </a:cubicBezTo>
                <a:cubicBezTo>
                  <a:pt x="2014" y="3988"/>
                  <a:pt x="2128" y="3553"/>
                  <a:pt x="2128" y="3318"/>
                </a:cubicBezTo>
                <a:cubicBezTo>
                  <a:pt x="2128" y="2740"/>
                  <a:pt x="2006" y="2163"/>
                  <a:pt x="2158" y="1646"/>
                </a:cubicBezTo>
                <a:cubicBezTo>
                  <a:pt x="2179" y="1520"/>
                  <a:pt x="2244" y="1452"/>
                  <a:pt x="2332" y="1452"/>
                </a:cubicBezTo>
                <a:cubicBezTo>
                  <a:pt x="2371" y="1452"/>
                  <a:pt x="2415" y="1466"/>
                  <a:pt x="2462" y="1494"/>
                </a:cubicBezTo>
                <a:cubicBezTo>
                  <a:pt x="2584" y="1616"/>
                  <a:pt x="2553" y="1859"/>
                  <a:pt x="2523" y="1980"/>
                </a:cubicBezTo>
                <a:cubicBezTo>
                  <a:pt x="2493" y="2193"/>
                  <a:pt x="2462" y="2436"/>
                  <a:pt x="2645" y="2528"/>
                </a:cubicBezTo>
                <a:cubicBezTo>
                  <a:pt x="2690" y="2558"/>
                  <a:pt x="2751" y="2573"/>
                  <a:pt x="2812" y="2573"/>
                </a:cubicBezTo>
                <a:cubicBezTo>
                  <a:pt x="2873" y="2573"/>
                  <a:pt x="2933" y="2558"/>
                  <a:pt x="2979" y="2528"/>
                </a:cubicBezTo>
                <a:cubicBezTo>
                  <a:pt x="3070" y="2436"/>
                  <a:pt x="3101" y="2315"/>
                  <a:pt x="3131" y="2193"/>
                </a:cubicBezTo>
                <a:cubicBezTo>
                  <a:pt x="3161" y="2011"/>
                  <a:pt x="3070" y="1828"/>
                  <a:pt x="3070" y="1646"/>
                </a:cubicBezTo>
                <a:cubicBezTo>
                  <a:pt x="3070" y="1464"/>
                  <a:pt x="3161" y="1251"/>
                  <a:pt x="3344" y="1221"/>
                </a:cubicBezTo>
                <a:cubicBezTo>
                  <a:pt x="3404" y="1221"/>
                  <a:pt x="3496" y="1221"/>
                  <a:pt x="3496" y="1312"/>
                </a:cubicBezTo>
                <a:cubicBezTo>
                  <a:pt x="3526" y="1342"/>
                  <a:pt x="3496" y="1373"/>
                  <a:pt x="3496" y="1433"/>
                </a:cubicBezTo>
                <a:cubicBezTo>
                  <a:pt x="3496" y="1525"/>
                  <a:pt x="3587" y="1616"/>
                  <a:pt x="3678" y="1646"/>
                </a:cubicBezTo>
                <a:cubicBezTo>
                  <a:pt x="3800" y="1646"/>
                  <a:pt x="3891" y="1585"/>
                  <a:pt x="3921" y="1494"/>
                </a:cubicBezTo>
                <a:cubicBezTo>
                  <a:pt x="3921" y="1433"/>
                  <a:pt x="3921" y="1373"/>
                  <a:pt x="3952" y="1342"/>
                </a:cubicBezTo>
                <a:cubicBezTo>
                  <a:pt x="3979" y="1287"/>
                  <a:pt x="4018" y="1265"/>
                  <a:pt x="4060" y="1265"/>
                </a:cubicBezTo>
                <a:cubicBezTo>
                  <a:pt x="4155" y="1265"/>
                  <a:pt x="4265" y="1379"/>
                  <a:pt x="4286" y="1464"/>
                </a:cubicBezTo>
                <a:cubicBezTo>
                  <a:pt x="4377" y="1676"/>
                  <a:pt x="4286" y="2072"/>
                  <a:pt x="4225" y="2284"/>
                </a:cubicBezTo>
                <a:cubicBezTo>
                  <a:pt x="4225" y="2406"/>
                  <a:pt x="4195" y="2497"/>
                  <a:pt x="4195" y="2619"/>
                </a:cubicBezTo>
                <a:cubicBezTo>
                  <a:pt x="4225" y="2740"/>
                  <a:pt x="4256" y="2832"/>
                  <a:pt x="4316" y="2923"/>
                </a:cubicBezTo>
                <a:cubicBezTo>
                  <a:pt x="4370" y="2966"/>
                  <a:pt x="4439" y="2986"/>
                  <a:pt x="4509" y="2986"/>
                </a:cubicBezTo>
                <a:cubicBezTo>
                  <a:pt x="4635" y="2986"/>
                  <a:pt x="4763" y="2919"/>
                  <a:pt x="4803" y="2801"/>
                </a:cubicBezTo>
                <a:cubicBezTo>
                  <a:pt x="4863" y="2680"/>
                  <a:pt x="4833" y="2528"/>
                  <a:pt x="4803" y="2406"/>
                </a:cubicBezTo>
                <a:cubicBezTo>
                  <a:pt x="4742" y="2072"/>
                  <a:pt x="4681" y="1676"/>
                  <a:pt x="4711" y="1373"/>
                </a:cubicBezTo>
                <a:cubicBezTo>
                  <a:pt x="4711" y="1042"/>
                  <a:pt x="4973" y="761"/>
                  <a:pt x="5233" y="761"/>
                </a:cubicBezTo>
                <a:cubicBezTo>
                  <a:pt x="5379" y="761"/>
                  <a:pt x="5525" y="850"/>
                  <a:pt x="5623" y="1069"/>
                </a:cubicBezTo>
                <a:cubicBezTo>
                  <a:pt x="5715" y="1312"/>
                  <a:pt x="5684" y="1585"/>
                  <a:pt x="5623" y="1828"/>
                </a:cubicBezTo>
                <a:cubicBezTo>
                  <a:pt x="5593" y="1980"/>
                  <a:pt x="5563" y="2102"/>
                  <a:pt x="5593" y="2254"/>
                </a:cubicBezTo>
                <a:cubicBezTo>
                  <a:pt x="5593" y="2406"/>
                  <a:pt x="5654" y="2558"/>
                  <a:pt x="5806" y="2619"/>
                </a:cubicBezTo>
                <a:cubicBezTo>
                  <a:pt x="5841" y="2640"/>
                  <a:pt x="5882" y="2650"/>
                  <a:pt x="5924" y="2650"/>
                </a:cubicBezTo>
                <a:cubicBezTo>
                  <a:pt x="6063" y="2650"/>
                  <a:pt x="6222" y="2546"/>
                  <a:pt x="6292" y="2406"/>
                </a:cubicBezTo>
                <a:cubicBezTo>
                  <a:pt x="6383" y="2224"/>
                  <a:pt x="6353" y="2011"/>
                  <a:pt x="6231" y="1828"/>
                </a:cubicBezTo>
                <a:cubicBezTo>
                  <a:pt x="6110" y="1646"/>
                  <a:pt x="6049" y="1525"/>
                  <a:pt x="6079" y="1281"/>
                </a:cubicBezTo>
                <a:cubicBezTo>
                  <a:pt x="6110" y="977"/>
                  <a:pt x="6201" y="704"/>
                  <a:pt x="6079" y="430"/>
                </a:cubicBezTo>
                <a:cubicBezTo>
                  <a:pt x="6018" y="339"/>
                  <a:pt x="5958" y="217"/>
                  <a:pt x="5897" y="157"/>
                </a:cubicBezTo>
                <a:cubicBezTo>
                  <a:pt x="5867" y="126"/>
                  <a:pt x="5654" y="35"/>
                  <a:pt x="5654" y="35"/>
                </a:cubicBezTo>
                <a:lnTo>
                  <a:pt x="5654" y="35"/>
                </a:lnTo>
                <a:cubicBezTo>
                  <a:pt x="5715" y="157"/>
                  <a:pt x="5654" y="278"/>
                  <a:pt x="5563" y="369"/>
                </a:cubicBezTo>
                <a:cubicBezTo>
                  <a:pt x="5350" y="582"/>
                  <a:pt x="5046" y="582"/>
                  <a:pt x="4772" y="643"/>
                </a:cubicBezTo>
                <a:cubicBezTo>
                  <a:pt x="4468" y="734"/>
                  <a:pt x="4134" y="734"/>
                  <a:pt x="3800" y="765"/>
                </a:cubicBezTo>
                <a:cubicBezTo>
                  <a:pt x="3404" y="795"/>
                  <a:pt x="2979" y="795"/>
                  <a:pt x="2553" y="795"/>
                </a:cubicBezTo>
                <a:cubicBezTo>
                  <a:pt x="2037" y="765"/>
                  <a:pt x="1550" y="765"/>
                  <a:pt x="1064" y="552"/>
                </a:cubicBezTo>
                <a:cubicBezTo>
                  <a:pt x="1003" y="521"/>
                  <a:pt x="942" y="491"/>
                  <a:pt x="882" y="430"/>
                </a:cubicBezTo>
                <a:cubicBezTo>
                  <a:pt x="851" y="400"/>
                  <a:pt x="821" y="339"/>
                  <a:pt x="821" y="248"/>
                </a:cubicBezTo>
                <a:cubicBezTo>
                  <a:pt x="821" y="157"/>
                  <a:pt x="942" y="66"/>
                  <a:pt x="1034" y="5"/>
                </a:cubicBezTo>
                <a:cubicBezTo>
                  <a:pt x="1015" y="2"/>
                  <a:pt x="995" y="0"/>
                  <a:pt x="9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>
            <a:off x="8498450" y="2303159"/>
            <a:ext cx="152818" cy="287757"/>
          </a:xfrm>
          <a:custGeom>
            <a:avLst/>
            <a:gdLst/>
            <a:ahLst/>
            <a:cxnLst/>
            <a:rect l="l" t="t" r="r" b="b"/>
            <a:pathLst>
              <a:path w="5624" h="10590" extrusionOk="0">
                <a:moveTo>
                  <a:pt x="970" y="1"/>
                </a:moveTo>
                <a:cubicBezTo>
                  <a:pt x="833" y="1"/>
                  <a:pt x="700" y="20"/>
                  <a:pt x="578" y="73"/>
                </a:cubicBezTo>
                <a:cubicBezTo>
                  <a:pt x="213" y="195"/>
                  <a:pt x="0" y="590"/>
                  <a:pt x="0" y="955"/>
                </a:cubicBezTo>
                <a:lnTo>
                  <a:pt x="0" y="9739"/>
                </a:lnTo>
                <a:cubicBezTo>
                  <a:pt x="0" y="10195"/>
                  <a:pt x="395" y="10590"/>
                  <a:pt x="851" y="10590"/>
                </a:cubicBezTo>
                <a:lnTo>
                  <a:pt x="4651" y="10590"/>
                </a:lnTo>
                <a:cubicBezTo>
                  <a:pt x="5137" y="10590"/>
                  <a:pt x="5532" y="10195"/>
                  <a:pt x="5532" y="9739"/>
                </a:cubicBezTo>
                <a:lnTo>
                  <a:pt x="5532" y="1593"/>
                </a:lnTo>
                <a:cubicBezTo>
                  <a:pt x="5532" y="1441"/>
                  <a:pt x="5502" y="1258"/>
                  <a:pt x="5532" y="1076"/>
                </a:cubicBezTo>
                <a:cubicBezTo>
                  <a:pt x="5593" y="772"/>
                  <a:pt x="5623" y="559"/>
                  <a:pt x="5350" y="347"/>
                </a:cubicBezTo>
                <a:cubicBezTo>
                  <a:pt x="5046" y="134"/>
                  <a:pt x="4681" y="43"/>
                  <a:pt x="4347" y="43"/>
                </a:cubicBezTo>
                <a:cubicBezTo>
                  <a:pt x="4294" y="39"/>
                  <a:pt x="4242" y="38"/>
                  <a:pt x="4189" y="38"/>
                </a:cubicBezTo>
                <a:cubicBezTo>
                  <a:pt x="3756" y="38"/>
                  <a:pt x="3325" y="140"/>
                  <a:pt x="2918" y="195"/>
                </a:cubicBezTo>
                <a:cubicBezTo>
                  <a:pt x="2829" y="204"/>
                  <a:pt x="2738" y="207"/>
                  <a:pt x="2645" y="207"/>
                </a:cubicBezTo>
                <a:cubicBezTo>
                  <a:pt x="2421" y="207"/>
                  <a:pt x="2191" y="186"/>
                  <a:pt x="1976" y="164"/>
                </a:cubicBezTo>
                <a:cubicBezTo>
                  <a:pt x="1673" y="121"/>
                  <a:pt x="1309" y="1"/>
                  <a:pt x="9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>
            <a:off x="8418319" y="2498230"/>
            <a:ext cx="290773" cy="129939"/>
          </a:xfrm>
          <a:custGeom>
            <a:avLst/>
            <a:gdLst/>
            <a:ahLst/>
            <a:cxnLst/>
            <a:rect l="l" t="t" r="r" b="b"/>
            <a:pathLst>
              <a:path w="10701" h="4782" extrusionOk="0">
                <a:moveTo>
                  <a:pt x="5987" y="1"/>
                </a:moveTo>
                <a:cubicBezTo>
                  <a:pt x="5536" y="1"/>
                  <a:pt x="5130" y="532"/>
                  <a:pt x="5137" y="983"/>
                </a:cubicBezTo>
                <a:lnTo>
                  <a:pt x="5137" y="983"/>
                </a:lnTo>
                <a:cubicBezTo>
                  <a:pt x="5119" y="726"/>
                  <a:pt x="4848" y="476"/>
                  <a:pt x="4583" y="476"/>
                </a:cubicBezTo>
                <a:cubicBezTo>
                  <a:pt x="4545" y="476"/>
                  <a:pt x="4506" y="482"/>
                  <a:pt x="4469" y="493"/>
                </a:cubicBezTo>
                <a:cubicBezTo>
                  <a:pt x="4135" y="584"/>
                  <a:pt x="4074" y="1101"/>
                  <a:pt x="4347" y="1253"/>
                </a:cubicBezTo>
                <a:lnTo>
                  <a:pt x="3740" y="918"/>
                </a:lnTo>
                <a:cubicBezTo>
                  <a:pt x="3682" y="880"/>
                  <a:pt x="3600" y="842"/>
                  <a:pt x="3532" y="842"/>
                </a:cubicBezTo>
                <a:cubicBezTo>
                  <a:pt x="3493" y="842"/>
                  <a:pt x="3458" y="855"/>
                  <a:pt x="3436" y="888"/>
                </a:cubicBezTo>
                <a:cubicBezTo>
                  <a:pt x="3375" y="949"/>
                  <a:pt x="3375" y="1010"/>
                  <a:pt x="3375" y="1101"/>
                </a:cubicBezTo>
                <a:cubicBezTo>
                  <a:pt x="3405" y="1428"/>
                  <a:pt x="3463" y="1725"/>
                  <a:pt x="3579" y="2022"/>
                </a:cubicBezTo>
                <a:lnTo>
                  <a:pt x="3579" y="2022"/>
                </a:lnTo>
                <a:cubicBezTo>
                  <a:pt x="3475" y="1770"/>
                  <a:pt x="3097" y="1246"/>
                  <a:pt x="2949" y="1010"/>
                </a:cubicBezTo>
                <a:cubicBezTo>
                  <a:pt x="2840" y="874"/>
                  <a:pt x="2707" y="762"/>
                  <a:pt x="2571" y="762"/>
                </a:cubicBezTo>
                <a:cubicBezTo>
                  <a:pt x="2555" y="762"/>
                  <a:pt x="2540" y="763"/>
                  <a:pt x="2524" y="767"/>
                </a:cubicBezTo>
                <a:cubicBezTo>
                  <a:pt x="2394" y="788"/>
                  <a:pt x="2310" y="918"/>
                  <a:pt x="2328" y="1024"/>
                </a:cubicBezTo>
                <a:lnTo>
                  <a:pt x="2328" y="1024"/>
                </a:lnTo>
                <a:cubicBezTo>
                  <a:pt x="2282" y="990"/>
                  <a:pt x="2222" y="972"/>
                  <a:pt x="2163" y="972"/>
                </a:cubicBezTo>
                <a:cubicBezTo>
                  <a:pt x="2141" y="972"/>
                  <a:pt x="2119" y="974"/>
                  <a:pt x="2098" y="979"/>
                </a:cubicBezTo>
                <a:cubicBezTo>
                  <a:pt x="1977" y="1040"/>
                  <a:pt x="1916" y="1162"/>
                  <a:pt x="1946" y="1283"/>
                </a:cubicBezTo>
                <a:cubicBezTo>
                  <a:pt x="1977" y="1405"/>
                  <a:pt x="2098" y="1496"/>
                  <a:pt x="2068" y="1618"/>
                </a:cubicBezTo>
                <a:cubicBezTo>
                  <a:pt x="2045" y="1730"/>
                  <a:pt x="1956" y="1793"/>
                  <a:pt x="1862" y="1793"/>
                </a:cubicBezTo>
                <a:cubicBezTo>
                  <a:pt x="1829" y="1793"/>
                  <a:pt x="1795" y="1785"/>
                  <a:pt x="1764" y="1770"/>
                </a:cubicBezTo>
                <a:cubicBezTo>
                  <a:pt x="1642" y="1739"/>
                  <a:pt x="1551" y="1618"/>
                  <a:pt x="1460" y="1496"/>
                </a:cubicBezTo>
                <a:cubicBezTo>
                  <a:pt x="1369" y="1405"/>
                  <a:pt x="1278" y="1314"/>
                  <a:pt x="1156" y="1283"/>
                </a:cubicBezTo>
                <a:cubicBezTo>
                  <a:pt x="1127" y="1275"/>
                  <a:pt x="1099" y="1271"/>
                  <a:pt x="1071" y="1271"/>
                </a:cubicBezTo>
                <a:cubicBezTo>
                  <a:pt x="894" y="1271"/>
                  <a:pt x="740" y="1425"/>
                  <a:pt x="609" y="1557"/>
                </a:cubicBezTo>
                <a:cubicBezTo>
                  <a:pt x="670" y="1678"/>
                  <a:pt x="761" y="1800"/>
                  <a:pt x="852" y="1922"/>
                </a:cubicBezTo>
                <a:cubicBezTo>
                  <a:pt x="700" y="1861"/>
                  <a:pt x="578" y="1800"/>
                  <a:pt x="426" y="1800"/>
                </a:cubicBezTo>
                <a:cubicBezTo>
                  <a:pt x="274" y="1800"/>
                  <a:pt x="153" y="1922"/>
                  <a:pt x="122" y="2043"/>
                </a:cubicBezTo>
                <a:cubicBezTo>
                  <a:pt x="122" y="2225"/>
                  <a:pt x="305" y="2347"/>
                  <a:pt x="457" y="2438"/>
                </a:cubicBezTo>
                <a:cubicBezTo>
                  <a:pt x="183" y="2499"/>
                  <a:pt x="1" y="2803"/>
                  <a:pt x="92" y="3077"/>
                </a:cubicBezTo>
                <a:cubicBezTo>
                  <a:pt x="158" y="3252"/>
                  <a:pt x="367" y="3381"/>
                  <a:pt x="570" y="3381"/>
                </a:cubicBezTo>
                <a:cubicBezTo>
                  <a:pt x="647" y="3381"/>
                  <a:pt x="724" y="3362"/>
                  <a:pt x="791" y="3320"/>
                </a:cubicBezTo>
                <a:lnTo>
                  <a:pt x="791" y="3320"/>
                </a:lnTo>
                <a:cubicBezTo>
                  <a:pt x="578" y="3502"/>
                  <a:pt x="548" y="3806"/>
                  <a:pt x="700" y="4019"/>
                </a:cubicBezTo>
                <a:cubicBezTo>
                  <a:pt x="788" y="4125"/>
                  <a:pt x="938" y="4190"/>
                  <a:pt x="1084" y="4190"/>
                </a:cubicBezTo>
                <a:cubicBezTo>
                  <a:pt x="1171" y="4190"/>
                  <a:pt x="1257" y="4166"/>
                  <a:pt x="1328" y="4115"/>
                </a:cubicBezTo>
                <a:lnTo>
                  <a:pt x="1328" y="4115"/>
                </a:lnTo>
                <a:cubicBezTo>
                  <a:pt x="1273" y="4349"/>
                  <a:pt x="1532" y="4598"/>
                  <a:pt x="1764" y="4627"/>
                </a:cubicBezTo>
                <a:cubicBezTo>
                  <a:pt x="1793" y="4630"/>
                  <a:pt x="1822" y="4631"/>
                  <a:pt x="1850" y="4631"/>
                </a:cubicBezTo>
                <a:cubicBezTo>
                  <a:pt x="2095" y="4631"/>
                  <a:pt x="2337" y="4523"/>
                  <a:pt x="2554" y="4414"/>
                </a:cubicBezTo>
                <a:cubicBezTo>
                  <a:pt x="2657" y="4369"/>
                  <a:pt x="2760" y="4353"/>
                  <a:pt x="2861" y="4353"/>
                </a:cubicBezTo>
                <a:cubicBezTo>
                  <a:pt x="3139" y="4353"/>
                  <a:pt x="3408" y="4475"/>
                  <a:pt x="3645" y="4475"/>
                </a:cubicBezTo>
                <a:cubicBezTo>
                  <a:pt x="3732" y="4475"/>
                  <a:pt x="3814" y="4459"/>
                  <a:pt x="3892" y="4414"/>
                </a:cubicBezTo>
                <a:cubicBezTo>
                  <a:pt x="4013" y="4323"/>
                  <a:pt x="4104" y="4171"/>
                  <a:pt x="4195" y="4049"/>
                </a:cubicBezTo>
                <a:lnTo>
                  <a:pt x="4195" y="4049"/>
                </a:lnTo>
                <a:cubicBezTo>
                  <a:pt x="4013" y="4293"/>
                  <a:pt x="4226" y="4718"/>
                  <a:pt x="4530" y="4779"/>
                </a:cubicBezTo>
                <a:cubicBezTo>
                  <a:pt x="4547" y="4780"/>
                  <a:pt x="4564" y="4781"/>
                  <a:pt x="4581" y="4781"/>
                </a:cubicBezTo>
                <a:cubicBezTo>
                  <a:pt x="4867" y="4781"/>
                  <a:pt x="5139" y="4547"/>
                  <a:pt x="5168" y="4232"/>
                </a:cubicBezTo>
                <a:cubicBezTo>
                  <a:pt x="5230" y="4416"/>
                  <a:pt x="5402" y="4518"/>
                  <a:pt x="5572" y="4518"/>
                </a:cubicBezTo>
                <a:cubicBezTo>
                  <a:pt x="5655" y="4518"/>
                  <a:pt x="5737" y="4494"/>
                  <a:pt x="5806" y="4444"/>
                </a:cubicBezTo>
                <a:cubicBezTo>
                  <a:pt x="6006" y="4302"/>
                  <a:pt x="6045" y="3973"/>
                  <a:pt x="5874" y="3807"/>
                </a:cubicBezTo>
                <a:lnTo>
                  <a:pt x="5874" y="3807"/>
                </a:lnTo>
                <a:cubicBezTo>
                  <a:pt x="6177" y="4069"/>
                  <a:pt x="6614" y="4658"/>
                  <a:pt x="7022" y="4688"/>
                </a:cubicBezTo>
                <a:cubicBezTo>
                  <a:pt x="7038" y="4689"/>
                  <a:pt x="7054" y="4690"/>
                  <a:pt x="7070" y="4690"/>
                </a:cubicBezTo>
                <a:cubicBezTo>
                  <a:pt x="7368" y="4690"/>
                  <a:pt x="7728" y="4433"/>
                  <a:pt x="7296" y="4232"/>
                </a:cubicBezTo>
                <a:cubicBezTo>
                  <a:pt x="7357" y="4232"/>
                  <a:pt x="7431" y="4218"/>
                  <a:pt x="7501" y="4218"/>
                </a:cubicBezTo>
                <a:cubicBezTo>
                  <a:pt x="7536" y="4218"/>
                  <a:pt x="7569" y="4221"/>
                  <a:pt x="7600" y="4232"/>
                </a:cubicBezTo>
                <a:cubicBezTo>
                  <a:pt x="7600" y="4117"/>
                  <a:pt x="7546" y="4002"/>
                  <a:pt x="7437" y="3913"/>
                </a:cubicBezTo>
                <a:lnTo>
                  <a:pt x="7437" y="3913"/>
                </a:lnTo>
                <a:cubicBezTo>
                  <a:pt x="7775" y="4167"/>
                  <a:pt x="8367" y="4084"/>
                  <a:pt x="8724" y="4292"/>
                </a:cubicBezTo>
                <a:cubicBezTo>
                  <a:pt x="8846" y="4384"/>
                  <a:pt x="8937" y="4444"/>
                  <a:pt x="9059" y="4444"/>
                </a:cubicBezTo>
                <a:cubicBezTo>
                  <a:pt x="9180" y="4444"/>
                  <a:pt x="9302" y="4292"/>
                  <a:pt x="9211" y="4201"/>
                </a:cubicBezTo>
                <a:cubicBezTo>
                  <a:pt x="9452" y="4201"/>
                  <a:pt x="9622" y="4460"/>
                  <a:pt x="9825" y="4460"/>
                </a:cubicBezTo>
                <a:cubicBezTo>
                  <a:pt x="9852" y="4460"/>
                  <a:pt x="9881" y="4455"/>
                  <a:pt x="9910" y="4444"/>
                </a:cubicBezTo>
                <a:cubicBezTo>
                  <a:pt x="10123" y="4384"/>
                  <a:pt x="10092" y="4049"/>
                  <a:pt x="9910" y="3928"/>
                </a:cubicBezTo>
                <a:cubicBezTo>
                  <a:pt x="9939" y="3922"/>
                  <a:pt x="9968" y="3919"/>
                  <a:pt x="9997" y="3919"/>
                </a:cubicBezTo>
                <a:cubicBezTo>
                  <a:pt x="10120" y="3919"/>
                  <a:pt x="10243" y="3964"/>
                  <a:pt x="10366" y="3988"/>
                </a:cubicBezTo>
                <a:cubicBezTo>
                  <a:pt x="10518" y="3988"/>
                  <a:pt x="10700" y="3897"/>
                  <a:pt x="10700" y="3745"/>
                </a:cubicBezTo>
                <a:cubicBezTo>
                  <a:pt x="10700" y="3684"/>
                  <a:pt x="10670" y="3624"/>
                  <a:pt x="10639" y="3563"/>
                </a:cubicBezTo>
                <a:cubicBezTo>
                  <a:pt x="10427" y="3289"/>
                  <a:pt x="10123" y="3107"/>
                  <a:pt x="9788" y="3046"/>
                </a:cubicBezTo>
                <a:cubicBezTo>
                  <a:pt x="9879" y="2985"/>
                  <a:pt x="9971" y="2925"/>
                  <a:pt x="10001" y="2833"/>
                </a:cubicBezTo>
                <a:cubicBezTo>
                  <a:pt x="10031" y="2712"/>
                  <a:pt x="10031" y="2590"/>
                  <a:pt x="9940" y="2560"/>
                </a:cubicBezTo>
                <a:cubicBezTo>
                  <a:pt x="9910" y="2545"/>
                  <a:pt x="9879" y="2537"/>
                  <a:pt x="9849" y="2537"/>
                </a:cubicBezTo>
                <a:cubicBezTo>
                  <a:pt x="9819" y="2537"/>
                  <a:pt x="9788" y="2545"/>
                  <a:pt x="9758" y="2560"/>
                </a:cubicBezTo>
                <a:cubicBezTo>
                  <a:pt x="9454" y="2590"/>
                  <a:pt x="9180" y="2651"/>
                  <a:pt x="8876" y="2651"/>
                </a:cubicBezTo>
                <a:cubicBezTo>
                  <a:pt x="9302" y="2165"/>
                  <a:pt x="9849" y="1800"/>
                  <a:pt x="10001" y="1101"/>
                </a:cubicBezTo>
                <a:cubicBezTo>
                  <a:pt x="10001" y="1040"/>
                  <a:pt x="10031" y="949"/>
                  <a:pt x="10001" y="858"/>
                </a:cubicBezTo>
                <a:cubicBezTo>
                  <a:pt x="9951" y="757"/>
                  <a:pt x="9838" y="698"/>
                  <a:pt x="9731" y="698"/>
                </a:cubicBezTo>
                <a:cubicBezTo>
                  <a:pt x="9709" y="698"/>
                  <a:pt x="9688" y="701"/>
                  <a:pt x="9667" y="706"/>
                </a:cubicBezTo>
                <a:cubicBezTo>
                  <a:pt x="9515" y="736"/>
                  <a:pt x="9393" y="797"/>
                  <a:pt x="9302" y="888"/>
                </a:cubicBezTo>
                <a:cubicBezTo>
                  <a:pt x="9302" y="712"/>
                  <a:pt x="9157" y="599"/>
                  <a:pt x="9004" y="599"/>
                </a:cubicBezTo>
                <a:cubicBezTo>
                  <a:pt x="8971" y="599"/>
                  <a:pt x="8939" y="604"/>
                  <a:pt x="8907" y="615"/>
                </a:cubicBezTo>
                <a:cubicBezTo>
                  <a:pt x="8724" y="645"/>
                  <a:pt x="8572" y="797"/>
                  <a:pt x="8451" y="949"/>
                </a:cubicBezTo>
                <a:cubicBezTo>
                  <a:pt x="8401" y="999"/>
                  <a:pt x="8331" y="1048"/>
                  <a:pt x="8258" y="1048"/>
                </a:cubicBezTo>
                <a:cubicBezTo>
                  <a:pt x="8241" y="1048"/>
                  <a:pt x="8224" y="1046"/>
                  <a:pt x="8208" y="1040"/>
                </a:cubicBezTo>
                <a:cubicBezTo>
                  <a:pt x="8177" y="1010"/>
                  <a:pt x="8147" y="949"/>
                  <a:pt x="8147" y="918"/>
                </a:cubicBezTo>
                <a:cubicBezTo>
                  <a:pt x="8086" y="767"/>
                  <a:pt x="7995" y="615"/>
                  <a:pt x="7843" y="523"/>
                </a:cubicBezTo>
                <a:cubicBezTo>
                  <a:pt x="7788" y="496"/>
                  <a:pt x="7715" y="481"/>
                  <a:pt x="7640" y="481"/>
                </a:cubicBezTo>
                <a:cubicBezTo>
                  <a:pt x="7549" y="481"/>
                  <a:pt x="7454" y="504"/>
                  <a:pt x="7387" y="554"/>
                </a:cubicBezTo>
                <a:cubicBezTo>
                  <a:pt x="7144" y="797"/>
                  <a:pt x="7417" y="1314"/>
                  <a:pt x="7144" y="1557"/>
                </a:cubicBezTo>
                <a:cubicBezTo>
                  <a:pt x="7086" y="1629"/>
                  <a:pt x="7009" y="1660"/>
                  <a:pt x="6927" y="1660"/>
                </a:cubicBezTo>
                <a:cubicBezTo>
                  <a:pt x="6835" y="1660"/>
                  <a:pt x="6738" y="1621"/>
                  <a:pt x="6658" y="1557"/>
                </a:cubicBezTo>
                <a:cubicBezTo>
                  <a:pt x="6536" y="1435"/>
                  <a:pt x="6475" y="1253"/>
                  <a:pt x="6506" y="1070"/>
                </a:cubicBezTo>
                <a:cubicBezTo>
                  <a:pt x="6536" y="979"/>
                  <a:pt x="6597" y="888"/>
                  <a:pt x="6597" y="767"/>
                </a:cubicBezTo>
                <a:cubicBezTo>
                  <a:pt x="6658" y="523"/>
                  <a:pt x="6536" y="250"/>
                  <a:pt x="6354" y="128"/>
                </a:cubicBezTo>
                <a:cubicBezTo>
                  <a:pt x="6233" y="39"/>
                  <a:pt x="6108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>
            <a:off x="8512471" y="2310713"/>
            <a:ext cx="125591" cy="16738"/>
          </a:xfrm>
          <a:custGeom>
            <a:avLst/>
            <a:gdLst/>
            <a:ahLst/>
            <a:cxnLst/>
            <a:rect l="l" t="t" r="r" b="b"/>
            <a:pathLst>
              <a:path w="4622" h="616" extrusionOk="0">
                <a:moveTo>
                  <a:pt x="677" y="0"/>
                </a:moveTo>
                <a:cubicBezTo>
                  <a:pt x="259" y="0"/>
                  <a:pt x="1" y="38"/>
                  <a:pt x="1" y="190"/>
                </a:cubicBezTo>
                <a:cubicBezTo>
                  <a:pt x="1" y="525"/>
                  <a:pt x="1034" y="616"/>
                  <a:pt x="2311" y="616"/>
                </a:cubicBezTo>
                <a:cubicBezTo>
                  <a:pt x="3588" y="616"/>
                  <a:pt x="4621" y="525"/>
                  <a:pt x="4621" y="190"/>
                </a:cubicBezTo>
                <a:cubicBezTo>
                  <a:pt x="4621" y="38"/>
                  <a:pt x="4363" y="0"/>
                  <a:pt x="3945" y="0"/>
                </a:cubicBezTo>
                <a:cubicBezTo>
                  <a:pt x="3527" y="0"/>
                  <a:pt x="2949" y="38"/>
                  <a:pt x="2311" y="38"/>
                </a:cubicBezTo>
                <a:cubicBezTo>
                  <a:pt x="1673" y="38"/>
                  <a:pt x="1095" y="0"/>
                  <a:pt x="6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8571137" y="2280361"/>
            <a:ext cx="9918" cy="39672"/>
          </a:xfrm>
          <a:custGeom>
            <a:avLst/>
            <a:gdLst/>
            <a:ahLst/>
            <a:cxnLst/>
            <a:rect l="l" t="t" r="r" b="b"/>
            <a:pathLst>
              <a:path w="365" h="1460" fill="none" extrusionOk="0">
                <a:moveTo>
                  <a:pt x="152" y="1459"/>
                </a:moveTo>
                <a:cubicBezTo>
                  <a:pt x="365" y="973"/>
                  <a:pt x="304" y="456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>
            <a:off x="8555431" y="2203544"/>
            <a:ext cx="42987" cy="103419"/>
          </a:xfrm>
          <a:custGeom>
            <a:avLst/>
            <a:gdLst/>
            <a:ahLst/>
            <a:cxnLst/>
            <a:rect l="l" t="t" r="r" b="b"/>
            <a:pathLst>
              <a:path w="1582" h="3806" extrusionOk="0">
                <a:moveTo>
                  <a:pt x="882" y="0"/>
                </a:moveTo>
                <a:cubicBezTo>
                  <a:pt x="487" y="669"/>
                  <a:pt x="213" y="1399"/>
                  <a:pt x="92" y="2158"/>
                </a:cubicBezTo>
                <a:cubicBezTo>
                  <a:pt x="31" y="2554"/>
                  <a:pt x="1" y="3222"/>
                  <a:pt x="274" y="3557"/>
                </a:cubicBezTo>
                <a:cubicBezTo>
                  <a:pt x="407" y="3716"/>
                  <a:pt x="586" y="3806"/>
                  <a:pt x="791" y="3806"/>
                </a:cubicBezTo>
                <a:cubicBezTo>
                  <a:pt x="821" y="3806"/>
                  <a:pt x="851" y="3804"/>
                  <a:pt x="882" y="3800"/>
                </a:cubicBezTo>
                <a:cubicBezTo>
                  <a:pt x="1064" y="3769"/>
                  <a:pt x="1247" y="3678"/>
                  <a:pt x="1368" y="3526"/>
                </a:cubicBezTo>
                <a:cubicBezTo>
                  <a:pt x="1551" y="3253"/>
                  <a:pt x="1581" y="2858"/>
                  <a:pt x="1520" y="2523"/>
                </a:cubicBezTo>
                <a:cubicBezTo>
                  <a:pt x="1460" y="2189"/>
                  <a:pt x="1308" y="1885"/>
                  <a:pt x="1216" y="1551"/>
                </a:cubicBezTo>
                <a:cubicBezTo>
                  <a:pt x="1034" y="1064"/>
                  <a:pt x="973" y="517"/>
                  <a:pt x="8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8559561" y="2235744"/>
            <a:ext cx="33069" cy="70458"/>
          </a:xfrm>
          <a:custGeom>
            <a:avLst/>
            <a:gdLst/>
            <a:ahLst/>
            <a:cxnLst/>
            <a:rect l="l" t="t" r="r" b="b"/>
            <a:pathLst>
              <a:path w="1217" h="2593" extrusionOk="0">
                <a:moveTo>
                  <a:pt x="669" y="1"/>
                </a:moveTo>
                <a:cubicBezTo>
                  <a:pt x="365" y="457"/>
                  <a:pt x="153" y="973"/>
                  <a:pt x="61" y="1490"/>
                </a:cubicBezTo>
                <a:cubicBezTo>
                  <a:pt x="31" y="1733"/>
                  <a:pt x="1" y="2220"/>
                  <a:pt x="213" y="2432"/>
                </a:cubicBezTo>
                <a:cubicBezTo>
                  <a:pt x="314" y="2533"/>
                  <a:pt x="436" y="2592"/>
                  <a:pt x="578" y="2592"/>
                </a:cubicBezTo>
                <a:cubicBezTo>
                  <a:pt x="608" y="2592"/>
                  <a:pt x="638" y="2590"/>
                  <a:pt x="669" y="2584"/>
                </a:cubicBezTo>
                <a:cubicBezTo>
                  <a:pt x="821" y="2584"/>
                  <a:pt x="943" y="2493"/>
                  <a:pt x="1034" y="2402"/>
                </a:cubicBezTo>
                <a:cubicBezTo>
                  <a:pt x="1186" y="2220"/>
                  <a:pt x="1216" y="1946"/>
                  <a:pt x="1156" y="1733"/>
                </a:cubicBezTo>
                <a:cubicBezTo>
                  <a:pt x="1125" y="1490"/>
                  <a:pt x="1004" y="1277"/>
                  <a:pt x="912" y="1065"/>
                </a:cubicBezTo>
                <a:cubicBezTo>
                  <a:pt x="791" y="730"/>
                  <a:pt x="730" y="366"/>
                  <a:pt x="6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489348" y="2306637"/>
            <a:ext cx="170997" cy="105918"/>
          </a:xfrm>
          <a:custGeom>
            <a:avLst/>
            <a:gdLst/>
            <a:ahLst/>
            <a:cxnLst/>
            <a:rect l="l" t="t" r="r" b="b"/>
            <a:pathLst>
              <a:path w="6293" h="3898" extrusionOk="0">
                <a:moveTo>
                  <a:pt x="5333" y="0"/>
                </a:moveTo>
                <a:cubicBezTo>
                  <a:pt x="5307" y="0"/>
                  <a:pt x="5283" y="2"/>
                  <a:pt x="5259" y="6"/>
                </a:cubicBezTo>
                <a:cubicBezTo>
                  <a:pt x="5351" y="67"/>
                  <a:pt x="5472" y="127"/>
                  <a:pt x="5472" y="249"/>
                </a:cubicBezTo>
                <a:cubicBezTo>
                  <a:pt x="5472" y="310"/>
                  <a:pt x="5442" y="371"/>
                  <a:pt x="5411" y="431"/>
                </a:cubicBezTo>
                <a:cubicBezTo>
                  <a:pt x="5351" y="462"/>
                  <a:pt x="5290" y="492"/>
                  <a:pt x="5229" y="523"/>
                </a:cubicBezTo>
                <a:cubicBezTo>
                  <a:pt x="4743" y="735"/>
                  <a:pt x="4287" y="735"/>
                  <a:pt x="3770" y="766"/>
                </a:cubicBezTo>
                <a:cubicBezTo>
                  <a:pt x="3344" y="766"/>
                  <a:pt x="2949" y="766"/>
                  <a:pt x="2554" y="735"/>
                </a:cubicBezTo>
                <a:cubicBezTo>
                  <a:pt x="2220" y="705"/>
                  <a:pt x="1885" y="705"/>
                  <a:pt x="1581" y="614"/>
                </a:cubicBezTo>
                <a:cubicBezTo>
                  <a:pt x="1308" y="553"/>
                  <a:pt x="1004" y="553"/>
                  <a:pt x="822" y="340"/>
                </a:cubicBezTo>
                <a:cubicBezTo>
                  <a:pt x="730" y="249"/>
                  <a:pt x="670" y="127"/>
                  <a:pt x="730" y="36"/>
                </a:cubicBezTo>
                <a:cubicBezTo>
                  <a:pt x="730" y="33"/>
                  <a:pt x="728" y="31"/>
                  <a:pt x="723" y="31"/>
                </a:cubicBezTo>
                <a:cubicBezTo>
                  <a:pt x="685" y="31"/>
                  <a:pt x="514" y="127"/>
                  <a:pt x="487" y="127"/>
                </a:cubicBezTo>
                <a:cubicBezTo>
                  <a:pt x="426" y="219"/>
                  <a:pt x="366" y="310"/>
                  <a:pt x="305" y="401"/>
                </a:cubicBezTo>
                <a:cubicBezTo>
                  <a:pt x="214" y="675"/>
                  <a:pt x="274" y="948"/>
                  <a:pt x="305" y="1252"/>
                </a:cubicBezTo>
                <a:cubicBezTo>
                  <a:pt x="335" y="1465"/>
                  <a:pt x="274" y="1586"/>
                  <a:pt x="153" y="1799"/>
                </a:cubicBezTo>
                <a:cubicBezTo>
                  <a:pt x="31" y="1951"/>
                  <a:pt x="1" y="2164"/>
                  <a:pt x="92" y="2346"/>
                </a:cubicBezTo>
                <a:cubicBezTo>
                  <a:pt x="162" y="2486"/>
                  <a:pt x="321" y="2590"/>
                  <a:pt x="460" y="2590"/>
                </a:cubicBezTo>
                <a:cubicBezTo>
                  <a:pt x="502" y="2590"/>
                  <a:pt x="543" y="2580"/>
                  <a:pt x="578" y="2559"/>
                </a:cubicBezTo>
                <a:cubicBezTo>
                  <a:pt x="730" y="2468"/>
                  <a:pt x="791" y="2346"/>
                  <a:pt x="791" y="2194"/>
                </a:cubicBezTo>
                <a:cubicBezTo>
                  <a:pt x="822" y="2073"/>
                  <a:pt x="791" y="1921"/>
                  <a:pt x="761" y="1769"/>
                </a:cubicBezTo>
                <a:cubicBezTo>
                  <a:pt x="700" y="1526"/>
                  <a:pt x="670" y="1252"/>
                  <a:pt x="761" y="1009"/>
                </a:cubicBezTo>
                <a:cubicBezTo>
                  <a:pt x="858" y="815"/>
                  <a:pt x="997" y="736"/>
                  <a:pt x="1137" y="736"/>
                </a:cubicBezTo>
                <a:cubicBezTo>
                  <a:pt x="1393" y="736"/>
                  <a:pt x="1653" y="999"/>
                  <a:pt x="1673" y="1313"/>
                </a:cubicBezTo>
                <a:cubicBezTo>
                  <a:pt x="1673" y="1647"/>
                  <a:pt x="1612" y="2042"/>
                  <a:pt x="1551" y="2346"/>
                </a:cubicBezTo>
                <a:cubicBezTo>
                  <a:pt x="1521" y="2468"/>
                  <a:pt x="1490" y="2620"/>
                  <a:pt x="1551" y="2741"/>
                </a:cubicBezTo>
                <a:cubicBezTo>
                  <a:pt x="1607" y="2853"/>
                  <a:pt x="1719" y="2919"/>
                  <a:pt x="1833" y="2919"/>
                </a:cubicBezTo>
                <a:cubicBezTo>
                  <a:pt x="1905" y="2919"/>
                  <a:pt x="1978" y="2892"/>
                  <a:pt x="2037" y="2833"/>
                </a:cubicBezTo>
                <a:cubicBezTo>
                  <a:pt x="2098" y="2772"/>
                  <a:pt x="2159" y="2650"/>
                  <a:pt x="2159" y="2559"/>
                </a:cubicBezTo>
                <a:cubicBezTo>
                  <a:pt x="2159" y="2437"/>
                  <a:pt x="2129" y="2346"/>
                  <a:pt x="2129" y="2225"/>
                </a:cubicBezTo>
                <a:cubicBezTo>
                  <a:pt x="2098" y="2012"/>
                  <a:pt x="2007" y="1617"/>
                  <a:pt x="2068" y="1404"/>
                </a:cubicBezTo>
                <a:cubicBezTo>
                  <a:pt x="2089" y="1341"/>
                  <a:pt x="2196" y="1221"/>
                  <a:pt x="2290" y="1221"/>
                </a:cubicBezTo>
                <a:cubicBezTo>
                  <a:pt x="2333" y="1221"/>
                  <a:pt x="2374" y="1246"/>
                  <a:pt x="2402" y="1313"/>
                </a:cubicBezTo>
                <a:cubicBezTo>
                  <a:pt x="2433" y="1343"/>
                  <a:pt x="2433" y="1404"/>
                  <a:pt x="2433" y="1434"/>
                </a:cubicBezTo>
                <a:cubicBezTo>
                  <a:pt x="2463" y="1556"/>
                  <a:pt x="2554" y="1617"/>
                  <a:pt x="2676" y="1617"/>
                </a:cubicBezTo>
                <a:cubicBezTo>
                  <a:pt x="2767" y="1586"/>
                  <a:pt x="2858" y="1495"/>
                  <a:pt x="2858" y="1404"/>
                </a:cubicBezTo>
                <a:cubicBezTo>
                  <a:pt x="2858" y="1343"/>
                  <a:pt x="2828" y="1313"/>
                  <a:pt x="2858" y="1252"/>
                </a:cubicBezTo>
                <a:cubicBezTo>
                  <a:pt x="2858" y="1208"/>
                  <a:pt x="2907" y="1179"/>
                  <a:pt x="2957" y="1179"/>
                </a:cubicBezTo>
                <a:cubicBezTo>
                  <a:pt x="2975" y="1179"/>
                  <a:pt x="2994" y="1183"/>
                  <a:pt x="3010" y="1191"/>
                </a:cubicBezTo>
                <a:cubicBezTo>
                  <a:pt x="3192" y="1222"/>
                  <a:pt x="3284" y="1434"/>
                  <a:pt x="3284" y="1617"/>
                </a:cubicBezTo>
                <a:cubicBezTo>
                  <a:pt x="3253" y="1799"/>
                  <a:pt x="3192" y="1982"/>
                  <a:pt x="3223" y="2164"/>
                </a:cubicBezTo>
                <a:cubicBezTo>
                  <a:pt x="3223" y="2255"/>
                  <a:pt x="3284" y="2377"/>
                  <a:pt x="3375" y="2468"/>
                </a:cubicBezTo>
                <a:cubicBezTo>
                  <a:pt x="3425" y="2501"/>
                  <a:pt x="3484" y="2525"/>
                  <a:pt x="3547" y="2525"/>
                </a:cubicBezTo>
                <a:cubicBezTo>
                  <a:pt x="3599" y="2525"/>
                  <a:pt x="3654" y="2509"/>
                  <a:pt x="3709" y="2468"/>
                </a:cubicBezTo>
                <a:cubicBezTo>
                  <a:pt x="3861" y="2377"/>
                  <a:pt x="3831" y="2134"/>
                  <a:pt x="3800" y="1951"/>
                </a:cubicBezTo>
                <a:cubicBezTo>
                  <a:pt x="3770" y="1799"/>
                  <a:pt x="3740" y="1556"/>
                  <a:pt x="3861" y="1465"/>
                </a:cubicBezTo>
                <a:cubicBezTo>
                  <a:pt x="3910" y="1426"/>
                  <a:pt x="3956" y="1408"/>
                  <a:pt x="3997" y="1408"/>
                </a:cubicBezTo>
                <a:cubicBezTo>
                  <a:pt x="4082" y="1408"/>
                  <a:pt x="4145" y="1484"/>
                  <a:pt x="4165" y="1586"/>
                </a:cubicBezTo>
                <a:cubicBezTo>
                  <a:pt x="4317" y="2134"/>
                  <a:pt x="4196" y="2681"/>
                  <a:pt x="4196" y="3258"/>
                </a:cubicBezTo>
                <a:cubicBezTo>
                  <a:pt x="4196" y="3464"/>
                  <a:pt x="4309" y="3898"/>
                  <a:pt x="4620" y="3898"/>
                </a:cubicBezTo>
                <a:cubicBezTo>
                  <a:pt x="4630" y="3898"/>
                  <a:pt x="4641" y="3897"/>
                  <a:pt x="4651" y="3896"/>
                </a:cubicBezTo>
                <a:cubicBezTo>
                  <a:pt x="4773" y="3866"/>
                  <a:pt x="4864" y="3775"/>
                  <a:pt x="4955" y="3684"/>
                </a:cubicBezTo>
                <a:cubicBezTo>
                  <a:pt x="5107" y="3441"/>
                  <a:pt x="5107" y="3137"/>
                  <a:pt x="5047" y="2893"/>
                </a:cubicBezTo>
                <a:cubicBezTo>
                  <a:pt x="4986" y="2620"/>
                  <a:pt x="4864" y="2346"/>
                  <a:pt x="4803" y="2073"/>
                </a:cubicBezTo>
                <a:cubicBezTo>
                  <a:pt x="4752" y="1893"/>
                  <a:pt x="4809" y="999"/>
                  <a:pt x="5139" y="999"/>
                </a:cubicBezTo>
                <a:cubicBezTo>
                  <a:pt x="5200" y="999"/>
                  <a:pt x="5270" y="1029"/>
                  <a:pt x="5351" y="1100"/>
                </a:cubicBezTo>
                <a:cubicBezTo>
                  <a:pt x="5351" y="1100"/>
                  <a:pt x="5381" y="1130"/>
                  <a:pt x="5381" y="1130"/>
                </a:cubicBezTo>
                <a:cubicBezTo>
                  <a:pt x="5442" y="1222"/>
                  <a:pt x="5472" y="1343"/>
                  <a:pt x="5503" y="1465"/>
                </a:cubicBezTo>
                <a:cubicBezTo>
                  <a:pt x="5503" y="1678"/>
                  <a:pt x="5503" y="1860"/>
                  <a:pt x="5472" y="2042"/>
                </a:cubicBezTo>
                <a:cubicBezTo>
                  <a:pt x="5472" y="2255"/>
                  <a:pt x="5442" y="2498"/>
                  <a:pt x="5594" y="2620"/>
                </a:cubicBezTo>
                <a:cubicBezTo>
                  <a:pt x="5655" y="2650"/>
                  <a:pt x="5715" y="2681"/>
                  <a:pt x="5776" y="2681"/>
                </a:cubicBezTo>
                <a:cubicBezTo>
                  <a:pt x="6050" y="2681"/>
                  <a:pt x="6293" y="2437"/>
                  <a:pt x="6293" y="2164"/>
                </a:cubicBezTo>
                <a:cubicBezTo>
                  <a:pt x="6293" y="1921"/>
                  <a:pt x="6141" y="1738"/>
                  <a:pt x="6050" y="1526"/>
                </a:cubicBezTo>
                <a:cubicBezTo>
                  <a:pt x="5958" y="1282"/>
                  <a:pt x="5989" y="1161"/>
                  <a:pt x="5989" y="918"/>
                </a:cubicBezTo>
                <a:cubicBezTo>
                  <a:pt x="5989" y="675"/>
                  <a:pt x="5958" y="431"/>
                  <a:pt x="5806" y="219"/>
                </a:cubicBezTo>
                <a:cubicBezTo>
                  <a:pt x="5701" y="86"/>
                  <a:pt x="5503" y="0"/>
                  <a:pt x="5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8724743" y="2395545"/>
            <a:ext cx="110701" cy="208603"/>
          </a:xfrm>
          <a:custGeom>
            <a:avLst/>
            <a:gdLst/>
            <a:ahLst/>
            <a:cxnLst/>
            <a:rect l="l" t="t" r="r" b="b"/>
            <a:pathLst>
              <a:path w="4074" h="7677" extrusionOk="0">
                <a:moveTo>
                  <a:pt x="697" y="0"/>
                </a:moveTo>
                <a:cubicBezTo>
                  <a:pt x="602" y="0"/>
                  <a:pt x="511" y="13"/>
                  <a:pt x="426" y="47"/>
                </a:cubicBezTo>
                <a:cubicBezTo>
                  <a:pt x="153" y="138"/>
                  <a:pt x="1" y="442"/>
                  <a:pt x="1" y="685"/>
                </a:cubicBezTo>
                <a:lnTo>
                  <a:pt x="1" y="7068"/>
                </a:lnTo>
                <a:cubicBezTo>
                  <a:pt x="1" y="7403"/>
                  <a:pt x="274" y="7676"/>
                  <a:pt x="609" y="7676"/>
                </a:cubicBezTo>
                <a:lnTo>
                  <a:pt x="3375" y="7676"/>
                </a:lnTo>
                <a:cubicBezTo>
                  <a:pt x="3709" y="7676"/>
                  <a:pt x="4013" y="7403"/>
                  <a:pt x="4013" y="7068"/>
                </a:cubicBezTo>
                <a:lnTo>
                  <a:pt x="4013" y="1172"/>
                </a:lnTo>
                <a:cubicBezTo>
                  <a:pt x="4013" y="1050"/>
                  <a:pt x="3983" y="898"/>
                  <a:pt x="4013" y="776"/>
                </a:cubicBezTo>
                <a:cubicBezTo>
                  <a:pt x="4043" y="533"/>
                  <a:pt x="4074" y="412"/>
                  <a:pt x="3861" y="260"/>
                </a:cubicBezTo>
                <a:cubicBezTo>
                  <a:pt x="3679" y="77"/>
                  <a:pt x="3405" y="17"/>
                  <a:pt x="3162" y="17"/>
                </a:cubicBezTo>
                <a:cubicBezTo>
                  <a:pt x="2797" y="17"/>
                  <a:pt x="2463" y="108"/>
                  <a:pt x="2098" y="138"/>
                </a:cubicBezTo>
                <a:cubicBezTo>
                  <a:pt x="1885" y="138"/>
                  <a:pt x="1672" y="138"/>
                  <a:pt x="1429" y="108"/>
                </a:cubicBezTo>
                <a:cubicBezTo>
                  <a:pt x="1210" y="86"/>
                  <a:pt x="943" y="0"/>
                  <a:pt x="6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8659502" y="2515621"/>
            <a:ext cx="245313" cy="109451"/>
          </a:xfrm>
          <a:custGeom>
            <a:avLst/>
            <a:gdLst/>
            <a:ahLst/>
            <a:cxnLst/>
            <a:rect l="l" t="t" r="r" b="b"/>
            <a:pathLst>
              <a:path w="9028" h="4028" extrusionOk="0">
                <a:moveTo>
                  <a:pt x="5054" y="0"/>
                </a:moveTo>
                <a:cubicBezTo>
                  <a:pt x="4662" y="0"/>
                  <a:pt x="4304" y="465"/>
                  <a:pt x="4346" y="876"/>
                </a:cubicBezTo>
                <a:lnTo>
                  <a:pt x="4346" y="876"/>
                </a:lnTo>
                <a:cubicBezTo>
                  <a:pt x="4316" y="621"/>
                  <a:pt x="4114" y="411"/>
                  <a:pt x="3888" y="411"/>
                </a:cubicBezTo>
                <a:cubicBezTo>
                  <a:pt x="3849" y="411"/>
                  <a:pt x="3809" y="417"/>
                  <a:pt x="3769" y="430"/>
                </a:cubicBezTo>
                <a:cubicBezTo>
                  <a:pt x="3496" y="522"/>
                  <a:pt x="3435" y="947"/>
                  <a:pt x="3678" y="1069"/>
                </a:cubicBezTo>
                <a:cubicBezTo>
                  <a:pt x="3496" y="978"/>
                  <a:pt x="3314" y="886"/>
                  <a:pt x="3162" y="795"/>
                </a:cubicBezTo>
                <a:cubicBezTo>
                  <a:pt x="3105" y="758"/>
                  <a:pt x="3037" y="732"/>
                  <a:pt x="2979" y="732"/>
                </a:cubicBezTo>
                <a:cubicBezTo>
                  <a:pt x="2943" y="732"/>
                  <a:pt x="2911" y="742"/>
                  <a:pt x="2888" y="765"/>
                </a:cubicBezTo>
                <a:cubicBezTo>
                  <a:pt x="2827" y="795"/>
                  <a:pt x="2827" y="886"/>
                  <a:pt x="2827" y="947"/>
                </a:cubicBezTo>
                <a:cubicBezTo>
                  <a:pt x="2855" y="1199"/>
                  <a:pt x="2909" y="1451"/>
                  <a:pt x="3013" y="1680"/>
                </a:cubicBezTo>
                <a:lnTo>
                  <a:pt x="3013" y="1680"/>
                </a:lnTo>
                <a:cubicBezTo>
                  <a:pt x="2895" y="1451"/>
                  <a:pt x="2602" y="1051"/>
                  <a:pt x="2462" y="856"/>
                </a:cubicBezTo>
                <a:cubicBezTo>
                  <a:pt x="2402" y="734"/>
                  <a:pt x="2250" y="643"/>
                  <a:pt x="2128" y="643"/>
                </a:cubicBezTo>
                <a:cubicBezTo>
                  <a:pt x="2013" y="666"/>
                  <a:pt x="1933" y="793"/>
                  <a:pt x="1966" y="880"/>
                </a:cubicBezTo>
                <a:lnTo>
                  <a:pt x="1966" y="880"/>
                </a:lnTo>
                <a:cubicBezTo>
                  <a:pt x="1927" y="857"/>
                  <a:pt x="1881" y="845"/>
                  <a:pt x="1836" y="845"/>
                </a:cubicBezTo>
                <a:cubicBezTo>
                  <a:pt x="1811" y="845"/>
                  <a:pt x="1786" y="848"/>
                  <a:pt x="1763" y="856"/>
                </a:cubicBezTo>
                <a:cubicBezTo>
                  <a:pt x="1672" y="886"/>
                  <a:pt x="1611" y="1008"/>
                  <a:pt x="1642" y="1099"/>
                </a:cubicBezTo>
                <a:cubicBezTo>
                  <a:pt x="1642" y="1190"/>
                  <a:pt x="1763" y="1282"/>
                  <a:pt x="1733" y="1373"/>
                </a:cubicBezTo>
                <a:cubicBezTo>
                  <a:pt x="1733" y="1462"/>
                  <a:pt x="1652" y="1518"/>
                  <a:pt x="1560" y="1518"/>
                </a:cubicBezTo>
                <a:cubicBezTo>
                  <a:pt x="1527" y="1518"/>
                  <a:pt x="1492" y="1511"/>
                  <a:pt x="1459" y="1494"/>
                </a:cubicBezTo>
                <a:cubicBezTo>
                  <a:pt x="1368" y="1464"/>
                  <a:pt x="1307" y="1373"/>
                  <a:pt x="1216" y="1282"/>
                </a:cubicBezTo>
                <a:cubicBezTo>
                  <a:pt x="1155" y="1190"/>
                  <a:pt x="1064" y="1099"/>
                  <a:pt x="973" y="1099"/>
                </a:cubicBezTo>
                <a:cubicBezTo>
                  <a:pt x="944" y="1090"/>
                  <a:pt x="917" y="1085"/>
                  <a:pt x="889" y="1085"/>
                </a:cubicBezTo>
                <a:cubicBezTo>
                  <a:pt x="744" y="1085"/>
                  <a:pt x="620" y="1209"/>
                  <a:pt x="517" y="1312"/>
                </a:cubicBezTo>
                <a:cubicBezTo>
                  <a:pt x="548" y="1434"/>
                  <a:pt x="608" y="1555"/>
                  <a:pt x="700" y="1646"/>
                </a:cubicBezTo>
                <a:cubicBezTo>
                  <a:pt x="578" y="1585"/>
                  <a:pt x="487" y="1525"/>
                  <a:pt x="365" y="1525"/>
                </a:cubicBezTo>
                <a:cubicBezTo>
                  <a:pt x="244" y="1555"/>
                  <a:pt x="122" y="1616"/>
                  <a:pt x="92" y="1737"/>
                </a:cubicBezTo>
                <a:cubicBezTo>
                  <a:pt x="92" y="1889"/>
                  <a:pt x="244" y="2011"/>
                  <a:pt x="396" y="2072"/>
                </a:cubicBezTo>
                <a:cubicBezTo>
                  <a:pt x="152" y="2102"/>
                  <a:pt x="0" y="2376"/>
                  <a:pt x="61" y="2619"/>
                </a:cubicBezTo>
                <a:cubicBezTo>
                  <a:pt x="127" y="2774"/>
                  <a:pt x="306" y="2880"/>
                  <a:pt x="480" y="2880"/>
                </a:cubicBezTo>
                <a:cubicBezTo>
                  <a:pt x="546" y="2880"/>
                  <a:pt x="611" y="2865"/>
                  <a:pt x="669" y="2832"/>
                </a:cubicBezTo>
                <a:lnTo>
                  <a:pt x="669" y="2832"/>
                </a:lnTo>
                <a:cubicBezTo>
                  <a:pt x="487" y="2953"/>
                  <a:pt x="456" y="3227"/>
                  <a:pt x="578" y="3409"/>
                </a:cubicBezTo>
                <a:cubicBezTo>
                  <a:pt x="645" y="3493"/>
                  <a:pt x="767" y="3540"/>
                  <a:pt x="888" y="3540"/>
                </a:cubicBezTo>
                <a:cubicBezTo>
                  <a:pt x="988" y="3540"/>
                  <a:pt x="1087" y="3508"/>
                  <a:pt x="1155" y="3440"/>
                </a:cubicBezTo>
                <a:lnTo>
                  <a:pt x="1155" y="3440"/>
                </a:lnTo>
                <a:cubicBezTo>
                  <a:pt x="1064" y="3652"/>
                  <a:pt x="1277" y="3896"/>
                  <a:pt x="1490" y="3926"/>
                </a:cubicBezTo>
                <a:cubicBezTo>
                  <a:pt x="1516" y="3929"/>
                  <a:pt x="1541" y="3931"/>
                  <a:pt x="1567" y="3931"/>
                </a:cubicBezTo>
                <a:cubicBezTo>
                  <a:pt x="1778" y="3931"/>
                  <a:pt x="1968" y="3825"/>
                  <a:pt x="2159" y="3744"/>
                </a:cubicBezTo>
                <a:cubicBezTo>
                  <a:pt x="2242" y="3705"/>
                  <a:pt x="2327" y="3691"/>
                  <a:pt x="2412" y="3691"/>
                </a:cubicBezTo>
                <a:cubicBezTo>
                  <a:pt x="2643" y="3691"/>
                  <a:pt x="2874" y="3796"/>
                  <a:pt x="3076" y="3796"/>
                </a:cubicBezTo>
                <a:cubicBezTo>
                  <a:pt x="3149" y="3796"/>
                  <a:pt x="3219" y="3782"/>
                  <a:pt x="3283" y="3744"/>
                </a:cubicBezTo>
                <a:cubicBezTo>
                  <a:pt x="3405" y="3652"/>
                  <a:pt x="3466" y="3531"/>
                  <a:pt x="3557" y="3440"/>
                </a:cubicBezTo>
                <a:lnTo>
                  <a:pt x="3557" y="3440"/>
                </a:lnTo>
                <a:cubicBezTo>
                  <a:pt x="3405" y="3622"/>
                  <a:pt x="3557" y="3987"/>
                  <a:pt x="3830" y="4017"/>
                </a:cubicBezTo>
                <a:cubicBezTo>
                  <a:pt x="3859" y="4024"/>
                  <a:pt x="3887" y="4028"/>
                  <a:pt x="3916" y="4028"/>
                </a:cubicBezTo>
                <a:cubicBezTo>
                  <a:pt x="4133" y="4028"/>
                  <a:pt x="4347" y="3833"/>
                  <a:pt x="4347" y="3592"/>
                </a:cubicBezTo>
                <a:cubicBezTo>
                  <a:pt x="4410" y="3739"/>
                  <a:pt x="4562" y="3828"/>
                  <a:pt x="4709" y="3828"/>
                </a:cubicBezTo>
                <a:cubicBezTo>
                  <a:pt x="4774" y="3828"/>
                  <a:pt x="4838" y="3811"/>
                  <a:pt x="4894" y="3774"/>
                </a:cubicBezTo>
                <a:cubicBezTo>
                  <a:pt x="5065" y="3660"/>
                  <a:pt x="5103" y="3358"/>
                  <a:pt x="4955" y="3221"/>
                </a:cubicBezTo>
                <a:lnTo>
                  <a:pt x="4955" y="3221"/>
                </a:lnTo>
                <a:cubicBezTo>
                  <a:pt x="5200" y="3423"/>
                  <a:pt x="5577" y="3927"/>
                  <a:pt x="5897" y="3956"/>
                </a:cubicBezTo>
                <a:cubicBezTo>
                  <a:pt x="5915" y="3958"/>
                  <a:pt x="5933" y="3959"/>
                  <a:pt x="5951" y="3959"/>
                </a:cubicBezTo>
                <a:cubicBezTo>
                  <a:pt x="6215" y="3959"/>
                  <a:pt x="6512" y="3760"/>
                  <a:pt x="6171" y="3561"/>
                </a:cubicBezTo>
                <a:lnTo>
                  <a:pt x="6171" y="3561"/>
                </a:lnTo>
                <a:cubicBezTo>
                  <a:pt x="6191" y="3571"/>
                  <a:pt x="6215" y="3575"/>
                  <a:pt x="6239" y="3575"/>
                </a:cubicBezTo>
                <a:cubicBezTo>
                  <a:pt x="6289" y="3575"/>
                  <a:pt x="6343" y="3561"/>
                  <a:pt x="6384" y="3561"/>
                </a:cubicBezTo>
                <a:cubicBezTo>
                  <a:pt x="6384" y="3470"/>
                  <a:pt x="6353" y="3379"/>
                  <a:pt x="6262" y="3288"/>
                </a:cubicBezTo>
                <a:lnTo>
                  <a:pt x="6262" y="3288"/>
                </a:lnTo>
                <a:cubicBezTo>
                  <a:pt x="6536" y="3531"/>
                  <a:pt x="7052" y="3440"/>
                  <a:pt x="7356" y="3622"/>
                </a:cubicBezTo>
                <a:cubicBezTo>
                  <a:pt x="7447" y="3683"/>
                  <a:pt x="7539" y="3774"/>
                  <a:pt x="7630" y="3774"/>
                </a:cubicBezTo>
                <a:cubicBezTo>
                  <a:pt x="7751" y="3774"/>
                  <a:pt x="7843" y="3622"/>
                  <a:pt x="7782" y="3561"/>
                </a:cubicBezTo>
                <a:cubicBezTo>
                  <a:pt x="7964" y="3561"/>
                  <a:pt x="8102" y="3762"/>
                  <a:pt x="8271" y="3762"/>
                </a:cubicBezTo>
                <a:cubicBezTo>
                  <a:pt x="8300" y="3762"/>
                  <a:pt x="8329" y="3757"/>
                  <a:pt x="8359" y="3744"/>
                </a:cubicBezTo>
                <a:cubicBezTo>
                  <a:pt x="8511" y="3683"/>
                  <a:pt x="8511" y="3440"/>
                  <a:pt x="8359" y="3318"/>
                </a:cubicBezTo>
                <a:cubicBezTo>
                  <a:pt x="8384" y="3312"/>
                  <a:pt x="8408" y="3310"/>
                  <a:pt x="8432" y="3310"/>
                </a:cubicBezTo>
                <a:cubicBezTo>
                  <a:pt x="8529" y="3310"/>
                  <a:pt x="8627" y="3348"/>
                  <a:pt x="8724" y="3348"/>
                </a:cubicBezTo>
                <a:cubicBezTo>
                  <a:pt x="8749" y="3354"/>
                  <a:pt x="8775" y="3356"/>
                  <a:pt x="8799" y="3356"/>
                </a:cubicBezTo>
                <a:cubicBezTo>
                  <a:pt x="8922" y="3356"/>
                  <a:pt x="9028" y="3293"/>
                  <a:pt x="9028" y="3166"/>
                </a:cubicBezTo>
                <a:cubicBezTo>
                  <a:pt x="9028" y="3136"/>
                  <a:pt x="8998" y="3075"/>
                  <a:pt x="8967" y="3014"/>
                </a:cubicBezTo>
                <a:cubicBezTo>
                  <a:pt x="8815" y="2801"/>
                  <a:pt x="8542" y="2619"/>
                  <a:pt x="8268" y="2589"/>
                </a:cubicBezTo>
                <a:cubicBezTo>
                  <a:pt x="8329" y="2528"/>
                  <a:pt x="8390" y="2467"/>
                  <a:pt x="8420" y="2376"/>
                </a:cubicBezTo>
                <a:cubicBezTo>
                  <a:pt x="8450" y="2315"/>
                  <a:pt x="8450" y="2193"/>
                  <a:pt x="8359" y="2163"/>
                </a:cubicBezTo>
                <a:cubicBezTo>
                  <a:pt x="8349" y="2153"/>
                  <a:pt x="8336" y="2150"/>
                  <a:pt x="8321" y="2150"/>
                </a:cubicBezTo>
                <a:cubicBezTo>
                  <a:pt x="8292" y="2150"/>
                  <a:pt x="8258" y="2163"/>
                  <a:pt x="8238" y="2163"/>
                </a:cubicBezTo>
                <a:cubicBezTo>
                  <a:pt x="7964" y="2193"/>
                  <a:pt x="7751" y="2254"/>
                  <a:pt x="7478" y="2254"/>
                </a:cubicBezTo>
                <a:cubicBezTo>
                  <a:pt x="7843" y="1829"/>
                  <a:pt x="8298" y="1525"/>
                  <a:pt x="8420" y="947"/>
                </a:cubicBezTo>
                <a:cubicBezTo>
                  <a:pt x="8420" y="886"/>
                  <a:pt x="8450" y="795"/>
                  <a:pt x="8420" y="734"/>
                </a:cubicBezTo>
                <a:cubicBezTo>
                  <a:pt x="8370" y="659"/>
                  <a:pt x="8279" y="605"/>
                  <a:pt x="8197" y="605"/>
                </a:cubicBezTo>
                <a:cubicBezTo>
                  <a:pt x="8180" y="605"/>
                  <a:pt x="8163" y="607"/>
                  <a:pt x="8146" y="613"/>
                </a:cubicBezTo>
                <a:cubicBezTo>
                  <a:pt x="8025" y="613"/>
                  <a:pt x="7934" y="674"/>
                  <a:pt x="7843" y="734"/>
                </a:cubicBezTo>
                <a:cubicBezTo>
                  <a:pt x="7843" y="602"/>
                  <a:pt x="7704" y="516"/>
                  <a:pt x="7568" y="516"/>
                </a:cubicBezTo>
                <a:cubicBezTo>
                  <a:pt x="7548" y="516"/>
                  <a:pt x="7528" y="518"/>
                  <a:pt x="7508" y="522"/>
                </a:cubicBezTo>
                <a:cubicBezTo>
                  <a:pt x="7356" y="552"/>
                  <a:pt x="7235" y="704"/>
                  <a:pt x="7113" y="795"/>
                </a:cubicBezTo>
                <a:cubicBezTo>
                  <a:pt x="7088" y="845"/>
                  <a:pt x="7023" y="894"/>
                  <a:pt x="6967" y="894"/>
                </a:cubicBezTo>
                <a:cubicBezTo>
                  <a:pt x="6954" y="894"/>
                  <a:pt x="6942" y="892"/>
                  <a:pt x="6931" y="886"/>
                </a:cubicBezTo>
                <a:cubicBezTo>
                  <a:pt x="6900" y="856"/>
                  <a:pt x="6870" y="826"/>
                  <a:pt x="6870" y="765"/>
                </a:cubicBezTo>
                <a:cubicBezTo>
                  <a:pt x="6809" y="643"/>
                  <a:pt x="6718" y="522"/>
                  <a:pt x="6627" y="461"/>
                </a:cubicBezTo>
                <a:cubicBezTo>
                  <a:pt x="6572" y="434"/>
                  <a:pt x="6505" y="418"/>
                  <a:pt x="6440" y="418"/>
                </a:cubicBezTo>
                <a:cubicBezTo>
                  <a:pt x="6360" y="418"/>
                  <a:pt x="6282" y="441"/>
                  <a:pt x="6232" y="491"/>
                </a:cubicBezTo>
                <a:cubicBezTo>
                  <a:pt x="6019" y="674"/>
                  <a:pt x="6262" y="1130"/>
                  <a:pt x="6019" y="1342"/>
                </a:cubicBezTo>
                <a:cubicBezTo>
                  <a:pt x="5973" y="1388"/>
                  <a:pt x="5905" y="1411"/>
                  <a:pt x="5833" y="1411"/>
                </a:cubicBezTo>
                <a:cubicBezTo>
                  <a:pt x="5760" y="1411"/>
                  <a:pt x="5684" y="1388"/>
                  <a:pt x="5624" y="1342"/>
                </a:cubicBezTo>
                <a:cubicBezTo>
                  <a:pt x="5502" y="1221"/>
                  <a:pt x="5472" y="1069"/>
                  <a:pt x="5502" y="917"/>
                </a:cubicBezTo>
                <a:cubicBezTo>
                  <a:pt x="5502" y="826"/>
                  <a:pt x="5563" y="765"/>
                  <a:pt x="5563" y="674"/>
                </a:cubicBezTo>
                <a:cubicBezTo>
                  <a:pt x="5624" y="461"/>
                  <a:pt x="5532" y="218"/>
                  <a:pt x="5350" y="96"/>
                </a:cubicBezTo>
                <a:cubicBezTo>
                  <a:pt x="5253" y="30"/>
                  <a:pt x="5153" y="0"/>
                  <a:pt x="50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8734661" y="2400491"/>
            <a:ext cx="90865" cy="12853"/>
          </a:xfrm>
          <a:custGeom>
            <a:avLst/>
            <a:gdLst/>
            <a:ahLst/>
            <a:cxnLst/>
            <a:rect l="l" t="t" r="r" b="b"/>
            <a:pathLst>
              <a:path w="3344" h="473" extrusionOk="0">
                <a:moveTo>
                  <a:pt x="619" y="0"/>
                </a:moveTo>
                <a:cubicBezTo>
                  <a:pt x="239" y="0"/>
                  <a:pt x="0" y="30"/>
                  <a:pt x="0" y="169"/>
                </a:cubicBezTo>
                <a:cubicBezTo>
                  <a:pt x="0" y="382"/>
                  <a:pt x="730" y="473"/>
                  <a:pt x="1672" y="473"/>
                </a:cubicBezTo>
                <a:cubicBezTo>
                  <a:pt x="2614" y="473"/>
                  <a:pt x="3344" y="382"/>
                  <a:pt x="3344" y="169"/>
                </a:cubicBezTo>
                <a:cubicBezTo>
                  <a:pt x="3344" y="30"/>
                  <a:pt x="3106" y="0"/>
                  <a:pt x="2726" y="0"/>
                </a:cubicBezTo>
                <a:cubicBezTo>
                  <a:pt x="2441" y="0"/>
                  <a:pt x="2076" y="17"/>
                  <a:pt x="1672" y="17"/>
                </a:cubicBezTo>
                <a:cubicBezTo>
                  <a:pt x="1268" y="17"/>
                  <a:pt x="904" y="0"/>
                  <a:pt x="6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8777621" y="2378644"/>
            <a:ext cx="6630" cy="28939"/>
          </a:xfrm>
          <a:custGeom>
            <a:avLst/>
            <a:gdLst/>
            <a:ahLst/>
            <a:cxnLst/>
            <a:rect l="l" t="t" r="r" b="b"/>
            <a:pathLst>
              <a:path w="244" h="1065" fill="none" extrusionOk="0">
                <a:moveTo>
                  <a:pt x="91" y="1064"/>
                </a:moveTo>
                <a:cubicBezTo>
                  <a:pt x="243" y="699"/>
                  <a:pt x="213" y="335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8766045" y="2323294"/>
            <a:ext cx="31411" cy="74589"/>
          </a:xfrm>
          <a:custGeom>
            <a:avLst/>
            <a:gdLst/>
            <a:ahLst/>
            <a:cxnLst/>
            <a:rect l="l" t="t" r="r" b="b"/>
            <a:pathLst>
              <a:path w="1156" h="2745" extrusionOk="0">
                <a:moveTo>
                  <a:pt x="639" y="1"/>
                </a:moveTo>
                <a:cubicBezTo>
                  <a:pt x="335" y="487"/>
                  <a:pt x="152" y="1004"/>
                  <a:pt x="61" y="1581"/>
                </a:cubicBezTo>
                <a:cubicBezTo>
                  <a:pt x="31" y="1855"/>
                  <a:pt x="0" y="2341"/>
                  <a:pt x="183" y="2584"/>
                </a:cubicBezTo>
                <a:cubicBezTo>
                  <a:pt x="284" y="2685"/>
                  <a:pt x="426" y="2744"/>
                  <a:pt x="558" y="2744"/>
                </a:cubicBezTo>
                <a:cubicBezTo>
                  <a:pt x="586" y="2744"/>
                  <a:pt x="613" y="2742"/>
                  <a:pt x="639" y="2736"/>
                </a:cubicBezTo>
                <a:cubicBezTo>
                  <a:pt x="760" y="2736"/>
                  <a:pt x="882" y="2645"/>
                  <a:pt x="973" y="2554"/>
                </a:cubicBezTo>
                <a:cubicBezTo>
                  <a:pt x="1125" y="2341"/>
                  <a:pt x="1156" y="2068"/>
                  <a:pt x="1095" y="1824"/>
                </a:cubicBezTo>
                <a:cubicBezTo>
                  <a:pt x="1064" y="1581"/>
                  <a:pt x="943" y="1369"/>
                  <a:pt x="882" y="1125"/>
                </a:cubicBezTo>
                <a:cubicBezTo>
                  <a:pt x="760" y="761"/>
                  <a:pt x="700" y="366"/>
                  <a:pt x="6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8768518" y="2346417"/>
            <a:ext cx="23993" cy="51247"/>
          </a:xfrm>
          <a:custGeom>
            <a:avLst/>
            <a:gdLst/>
            <a:ahLst/>
            <a:cxnLst/>
            <a:rect l="l" t="t" r="r" b="b"/>
            <a:pathLst>
              <a:path w="883" h="1886" extrusionOk="0">
                <a:moveTo>
                  <a:pt x="517" y="1"/>
                </a:moveTo>
                <a:cubicBezTo>
                  <a:pt x="274" y="335"/>
                  <a:pt x="122" y="700"/>
                  <a:pt x="61" y="1065"/>
                </a:cubicBezTo>
                <a:cubicBezTo>
                  <a:pt x="31" y="1277"/>
                  <a:pt x="1" y="1612"/>
                  <a:pt x="153" y="1764"/>
                </a:cubicBezTo>
                <a:cubicBezTo>
                  <a:pt x="238" y="1849"/>
                  <a:pt x="350" y="1881"/>
                  <a:pt x="489" y="1885"/>
                </a:cubicBezTo>
                <a:lnTo>
                  <a:pt x="489" y="1885"/>
                </a:lnTo>
                <a:cubicBezTo>
                  <a:pt x="609" y="1855"/>
                  <a:pt x="700" y="1824"/>
                  <a:pt x="761" y="1733"/>
                </a:cubicBezTo>
                <a:cubicBezTo>
                  <a:pt x="882" y="1612"/>
                  <a:pt x="882" y="1429"/>
                  <a:pt x="852" y="1247"/>
                </a:cubicBezTo>
                <a:cubicBezTo>
                  <a:pt x="821" y="1095"/>
                  <a:pt x="730" y="943"/>
                  <a:pt x="669" y="761"/>
                </a:cubicBezTo>
                <a:cubicBezTo>
                  <a:pt x="578" y="518"/>
                  <a:pt x="548" y="244"/>
                  <a:pt x="517" y="1"/>
                </a:cubicBezTo>
                <a:close/>
                <a:moveTo>
                  <a:pt x="489" y="1885"/>
                </a:moveTo>
                <a:cubicBezTo>
                  <a:pt x="488" y="1885"/>
                  <a:pt x="488" y="1885"/>
                  <a:pt x="487" y="1885"/>
                </a:cubicBezTo>
                <a:lnTo>
                  <a:pt x="517" y="1885"/>
                </a:lnTo>
                <a:cubicBezTo>
                  <a:pt x="508" y="1885"/>
                  <a:pt x="498" y="1885"/>
                  <a:pt x="489" y="188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8718140" y="2398263"/>
            <a:ext cx="123907" cy="76409"/>
          </a:xfrm>
          <a:custGeom>
            <a:avLst/>
            <a:gdLst/>
            <a:ahLst/>
            <a:cxnLst/>
            <a:rect l="l" t="t" r="r" b="b"/>
            <a:pathLst>
              <a:path w="4560" h="2812" extrusionOk="0">
                <a:moveTo>
                  <a:pt x="3898" y="0"/>
                </a:moveTo>
                <a:cubicBezTo>
                  <a:pt x="3874" y="0"/>
                  <a:pt x="3851" y="3"/>
                  <a:pt x="3830" y="8"/>
                </a:cubicBezTo>
                <a:cubicBezTo>
                  <a:pt x="3891" y="38"/>
                  <a:pt x="3982" y="69"/>
                  <a:pt x="3982" y="160"/>
                </a:cubicBezTo>
                <a:cubicBezTo>
                  <a:pt x="3982" y="221"/>
                  <a:pt x="3952" y="251"/>
                  <a:pt x="3922" y="281"/>
                </a:cubicBezTo>
                <a:cubicBezTo>
                  <a:pt x="3891" y="312"/>
                  <a:pt x="3830" y="342"/>
                  <a:pt x="3800" y="372"/>
                </a:cubicBezTo>
                <a:cubicBezTo>
                  <a:pt x="3435" y="524"/>
                  <a:pt x="3101" y="524"/>
                  <a:pt x="2736" y="524"/>
                </a:cubicBezTo>
                <a:cubicBezTo>
                  <a:pt x="2635" y="535"/>
                  <a:pt x="2533" y="538"/>
                  <a:pt x="2433" y="538"/>
                </a:cubicBezTo>
                <a:cubicBezTo>
                  <a:pt x="2233" y="538"/>
                  <a:pt x="2037" y="524"/>
                  <a:pt x="1855" y="524"/>
                </a:cubicBezTo>
                <a:cubicBezTo>
                  <a:pt x="1611" y="494"/>
                  <a:pt x="1368" y="494"/>
                  <a:pt x="1156" y="433"/>
                </a:cubicBezTo>
                <a:cubicBezTo>
                  <a:pt x="943" y="403"/>
                  <a:pt x="730" y="403"/>
                  <a:pt x="578" y="251"/>
                </a:cubicBezTo>
                <a:cubicBezTo>
                  <a:pt x="517" y="190"/>
                  <a:pt x="487" y="99"/>
                  <a:pt x="517" y="8"/>
                </a:cubicBezTo>
                <a:lnTo>
                  <a:pt x="517" y="8"/>
                </a:lnTo>
                <a:cubicBezTo>
                  <a:pt x="517" y="8"/>
                  <a:pt x="365" y="69"/>
                  <a:pt x="335" y="99"/>
                </a:cubicBezTo>
                <a:cubicBezTo>
                  <a:pt x="304" y="129"/>
                  <a:pt x="244" y="221"/>
                  <a:pt x="213" y="281"/>
                </a:cubicBezTo>
                <a:cubicBezTo>
                  <a:pt x="153" y="494"/>
                  <a:pt x="183" y="676"/>
                  <a:pt x="213" y="889"/>
                </a:cubicBezTo>
                <a:cubicBezTo>
                  <a:pt x="244" y="1072"/>
                  <a:pt x="183" y="1132"/>
                  <a:pt x="92" y="1284"/>
                </a:cubicBezTo>
                <a:cubicBezTo>
                  <a:pt x="31" y="1406"/>
                  <a:pt x="1" y="1558"/>
                  <a:pt x="61" y="1710"/>
                </a:cubicBezTo>
                <a:cubicBezTo>
                  <a:pt x="106" y="1799"/>
                  <a:pt x="215" y="1855"/>
                  <a:pt x="319" y="1855"/>
                </a:cubicBezTo>
                <a:cubicBezTo>
                  <a:pt x="357" y="1855"/>
                  <a:pt x="393" y="1848"/>
                  <a:pt x="426" y="1831"/>
                </a:cubicBezTo>
                <a:cubicBezTo>
                  <a:pt x="517" y="1801"/>
                  <a:pt x="578" y="1710"/>
                  <a:pt x="578" y="1588"/>
                </a:cubicBezTo>
                <a:cubicBezTo>
                  <a:pt x="578" y="1497"/>
                  <a:pt x="548" y="1376"/>
                  <a:pt x="548" y="1284"/>
                </a:cubicBezTo>
                <a:cubicBezTo>
                  <a:pt x="517" y="1102"/>
                  <a:pt x="487" y="920"/>
                  <a:pt x="548" y="737"/>
                </a:cubicBezTo>
                <a:cubicBezTo>
                  <a:pt x="624" y="584"/>
                  <a:pt x="729" y="521"/>
                  <a:pt x="831" y="521"/>
                </a:cubicBezTo>
                <a:cubicBezTo>
                  <a:pt x="1012" y="521"/>
                  <a:pt x="1186" y="717"/>
                  <a:pt x="1186" y="950"/>
                </a:cubicBezTo>
                <a:cubicBezTo>
                  <a:pt x="1216" y="1193"/>
                  <a:pt x="1156" y="1467"/>
                  <a:pt x="1125" y="1710"/>
                </a:cubicBezTo>
                <a:cubicBezTo>
                  <a:pt x="1095" y="1801"/>
                  <a:pt x="1095" y="1892"/>
                  <a:pt x="1125" y="1983"/>
                </a:cubicBezTo>
                <a:cubicBezTo>
                  <a:pt x="1162" y="2057"/>
                  <a:pt x="1243" y="2097"/>
                  <a:pt x="1322" y="2097"/>
                </a:cubicBezTo>
                <a:cubicBezTo>
                  <a:pt x="1373" y="2097"/>
                  <a:pt x="1424" y="2080"/>
                  <a:pt x="1460" y="2044"/>
                </a:cubicBezTo>
                <a:cubicBezTo>
                  <a:pt x="1520" y="2014"/>
                  <a:pt x="1551" y="1923"/>
                  <a:pt x="1551" y="1831"/>
                </a:cubicBezTo>
                <a:cubicBezTo>
                  <a:pt x="1551" y="1771"/>
                  <a:pt x="1551" y="1680"/>
                  <a:pt x="1520" y="1619"/>
                </a:cubicBezTo>
                <a:cubicBezTo>
                  <a:pt x="1490" y="1467"/>
                  <a:pt x="1429" y="1163"/>
                  <a:pt x="1490" y="1011"/>
                </a:cubicBezTo>
                <a:cubicBezTo>
                  <a:pt x="1511" y="969"/>
                  <a:pt x="1589" y="885"/>
                  <a:pt x="1655" y="885"/>
                </a:cubicBezTo>
                <a:cubicBezTo>
                  <a:pt x="1686" y="885"/>
                  <a:pt x="1714" y="902"/>
                  <a:pt x="1733" y="950"/>
                </a:cubicBezTo>
                <a:cubicBezTo>
                  <a:pt x="1763" y="980"/>
                  <a:pt x="1763" y="1011"/>
                  <a:pt x="1763" y="1041"/>
                </a:cubicBezTo>
                <a:cubicBezTo>
                  <a:pt x="1763" y="1102"/>
                  <a:pt x="1855" y="1163"/>
                  <a:pt x="1915" y="1163"/>
                </a:cubicBezTo>
                <a:cubicBezTo>
                  <a:pt x="2007" y="1132"/>
                  <a:pt x="2067" y="1072"/>
                  <a:pt x="2067" y="1011"/>
                </a:cubicBezTo>
                <a:cubicBezTo>
                  <a:pt x="2067" y="980"/>
                  <a:pt x="2037" y="950"/>
                  <a:pt x="2067" y="920"/>
                </a:cubicBezTo>
                <a:cubicBezTo>
                  <a:pt x="2067" y="875"/>
                  <a:pt x="2100" y="847"/>
                  <a:pt x="2141" y="847"/>
                </a:cubicBezTo>
                <a:cubicBezTo>
                  <a:pt x="2156" y="847"/>
                  <a:pt x="2173" y="851"/>
                  <a:pt x="2189" y="859"/>
                </a:cubicBezTo>
                <a:cubicBezTo>
                  <a:pt x="2311" y="889"/>
                  <a:pt x="2371" y="1041"/>
                  <a:pt x="2371" y="1163"/>
                </a:cubicBezTo>
                <a:cubicBezTo>
                  <a:pt x="2341" y="1284"/>
                  <a:pt x="2311" y="1436"/>
                  <a:pt x="2311" y="1558"/>
                </a:cubicBezTo>
                <a:cubicBezTo>
                  <a:pt x="2341" y="1649"/>
                  <a:pt x="2371" y="1710"/>
                  <a:pt x="2432" y="1771"/>
                </a:cubicBezTo>
                <a:cubicBezTo>
                  <a:pt x="2468" y="1806"/>
                  <a:pt x="2524" y="1821"/>
                  <a:pt x="2577" y="1821"/>
                </a:cubicBezTo>
                <a:cubicBezTo>
                  <a:pt x="2615" y="1821"/>
                  <a:pt x="2650" y="1814"/>
                  <a:pt x="2675" y="1801"/>
                </a:cubicBezTo>
                <a:cubicBezTo>
                  <a:pt x="2797" y="1710"/>
                  <a:pt x="2767" y="1528"/>
                  <a:pt x="2736" y="1406"/>
                </a:cubicBezTo>
                <a:cubicBezTo>
                  <a:pt x="2736" y="1284"/>
                  <a:pt x="2706" y="1132"/>
                  <a:pt x="2797" y="1041"/>
                </a:cubicBezTo>
                <a:cubicBezTo>
                  <a:pt x="2827" y="1021"/>
                  <a:pt x="2858" y="1011"/>
                  <a:pt x="2886" y="1011"/>
                </a:cubicBezTo>
                <a:cubicBezTo>
                  <a:pt x="2942" y="1011"/>
                  <a:pt x="2989" y="1051"/>
                  <a:pt x="3010" y="1132"/>
                </a:cubicBezTo>
                <a:cubicBezTo>
                  <a:pt x="3131" y="1528"/>
                  <a:pt x="3010" y="1953"/>
                  <a:pt x="3040" y="2348"/>
                </a:cubicBezTo>
                <a:cubicBezTo>
                  <a:pt x="3040" y="2516"/>
                  <a:pt x="3117" y="2811"/>
                  <a:pt x="3294" y="2811"/>
                </a:cubicBezTo>
                <a:cubicBezTo>
                  <a:pt x="3310" y="2811"/>
                  <a:pt x="3327" y="2809"/>
                  <a:pt x="3344" y="2804"/>
                </a:cubicBezTo>
                <a:cubicBezTo>
                  <a:pt x="3435" y="2804"/>
                  <a:pt x="3526" y="2743"/>
                  <a:pt x="3587" y="2652"/>
                </a:cubicBezTo>
                <a:cubicBezTo>
                  <a:pt x="3678" y="2500"/>
                  <a:pt x="3678" y="2287"/>
                  <a:pt x="3648" y="2075"/>
                </a:cubicBezTo>
                <a:cubicBezTo>
                  <a:pt x="3618" y="1862"/>
                  <a:pt x="3526" y="1680"/>
                  <a:pt x="3466" y="1497"/>
                </a:cubicBezTo>
                <a:cubicBezTo>
                  <a:pt x="3440" y="1367"/>
                  <a:pt x="3480" y="704"/>
                  <a:pt x="3720" y="704"/>
                </a:cubicBezTo>
                <a:cubicBezTo>
                  <a:pt x="3761" y="704"/>
                  <a:pt x="3808" y="723"/>
                  <a:pt x="3861" y="768"/>
                </a:cubicBezTo>
                <a:lnTo>
                  <a:pt x="3891" y="798"/>
                </a:lnTo>
                <a:cubicBezTo>
                  <a:pt x="3952" y="889"/>
                  <a:pt x="3982" y="980"/>
                  <a:pt x="3982" y="1072"/>
                </a:cubicBezTo>
                <a:cubicBezTo>
                  <a:pt x="4013" y="1193"/>
                  <a:pt x="3982" y="1345"/>
                  <a:pt x="3982" y="1497"/>
                </a:cubicBezTo>
                <a:cubicBezTo>
                  <a:pt x="3952" y="1619"/>
                  <a:pt x="3952" y="1801"/>
                  <a:pt x="4074" y="1892"/>
                </a:cubicBezTo>
                <a:cubicBezTo>
                  <a:pt x="4104" y="1923"/>
                  <a:pt x="4165" y="1923"/>
                  <a:pt x="4195" y="1923"/>
                </a:cubicBezTo>
                <a:cubicBezTo>
                  <a:pt x="4408" y="1923"/>
                  <a:pt x="4560" y="1771"/>
                  <a:pt x="4560" y="1558"/>
                </a:cubicBezTo>
                <a:cubicBezTo>
                  <a:pt x="4560" y="1376"/>
                  <a:pt x="4469" y="1254"/>
                  <a:pt x="4408" y="1102"/>
                </a:cubicBezTo>
                <a:cubicBezTo>
                  <a:pt x="4317" y="920"/>
                  <a:pt x="4347" y="828"/>
                  <a:pt x="4347" y="646"/>
                </a:cubicBezTo>
                <a:cubicBezTo>
                  <a:pt x="4347" y="464"/>
                  <a:pt x="4317" y="312"/>
                  <a:pt x="4226" y="160"/>
                </a:cubicBezTo>
                <a:cubicBezTo>
                  <a:pt x="4150" y="59"/>
                  <a:pt x="4012" y="0"/>
                  <a:pt x="3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7170340" y="3853730"/>
            <a:ext cx="1963267" cy="905252"/>
          </a:xfrm>
          <a:custGeom>
            <a:avLst/>
            <a:gdLst/>
            <a:ahLst/>
            <a:cxnLst/>
            <a:rect l="l" t="t" r="r" b="b"/>
            <a:pathLst>
              <a:path w="72252" h="33315" fill="none" extrusionOk="0">
                <a:moveTo>
                  <a:pt x="457" y="1"/>
                </a:moveTo>
                <a:lnTo>
                  <a:pt x="72252" y="4986"/>
                </a:lnTo>
                <a:lnTo>
                  <a:pt x="72252" y="33314"/>
                </a:lnTo>
                <a:lnTo>
                  <a:pt x="1" y="25503"/>
                </a:lnTo>
                <a:close/>
              </a:path>
            </a:pathLst>
          </a:custGeom>
          <a:solidFill>
            <a:schemeClr val="accent4"/>
          </a:solidFill>
          <a:ln w="28875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7170340" y="4424462"/>
            <a:ext cx="1963267" cy="334521"/>
          </a:xfrm>
          <a:custGeom>
            <a:avLst/>
            <a:gdLst/>
            <a:ahLst/>
            <a:cxnLst/>
            <a:rect l="l" t="t" r="r" b="b"/>
            <a:pathLst>
              <a:path w="72252" h="12311" extrusionOk="0">
                <a:moveTo>
                  <a:pt x="1" y="0"/>
                </a:moveTo>
                <a:lnTo>
                  <a:pt x="1" y="4499"/>
                </a:lnTo>
                <a:lnTo>
                  <a:pt x="72252" y="12310"/>
                </a:lnTo>
                <a:lnTo>
                  <a:pt x="72252" y="690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7262862" y="3860333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7361145" y="3876039"/>
            <a:ext cx="5815" cy="572389"/>
          </a:xfrm>
          <a:custGeom>
            <a:avLst/>
            <a:gdLst/>
            <a:ahLst/>
            <a:cxnLst/>
            <a:rect l="l" t="t" r="r" b="b"/>
            <a:pathLst>
              <a:path w="214" h="21065" fill="none" extrusionOk="0">
                <a:moveTo>
                  <a:pt x="213" y="0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7462743" y="3875224"/>
            <a:ext cx="5788" cy="572389"/>
          </a:xfrm>
          <a:custGeom>
            <a:avLst/>
            <a:gdLst/>
            <a:ahLst/>
            <a:cxnLst/>
            <a:rect l="l" t="t" r="r" b="b"/>
            <a:pathLst>
              <a:path w="213" h="21065" fill="none" extrusionOk="0">
                <a:moveTo>
                  <a:pt x="213" y="0"/>
                </a:moveTo>
                <a:lnTo>
                  <a:pt x="0" y="21064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7556054" y="3884299"/>
            <a:ext cx="6630" cy="572389"/>
          </a:xfrm>
          <a:custGeom>
            <a:avLst/>
            <a:gdLst/>
            <a:ahLst/>
            <a:cxnLst/>
            <a:rect l="l" t="t" r="r" b="b"/>
            <a:pathLst>
              <a:path w="244" h="21065" fill="none" extrusionOk="0">
                <a:moveTo>
                  <a:pt x="244" y="0"/>
                </a:moveTo>
                <a:lnTo>
                  <a:pt x="1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7655179" y="3895848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7753462" y="3890087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7853402" y="3897505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7951685" y="3914869"/>
            <a:ext cx="6630" cy="609534"/>
          </a:xfrm>
          <a:custGeom>
            <a:avLst/>
            <a:gdLst/>
            <a:ahLst/>
            <a:cxnLst/>
            <a:rect l="l" t="t" r="r" b="b"/>
            <a:pathLst>
              <a:path w="244" h="22432" fill="none" extrusionOk="0">
                <a:moveTo>
                  <a:pt x="243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>
            <a:off x="8062359" y="3914869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0" y="2246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8174690" y="3926417"/>
            <a:ext cx="5788" cy="609561"/>
          </a:xfrm>
          <a:custGeom>
            <a:avLst/>
            <a:gdLst/>
            <a:ahLst/>
            <a:cxnLst/>
            <a:rect l="l" t="t" r="r" b="b"/>
            <a:pathLst>
              <a:path w="213" h="22433" fill="none" extrusionOk="0">
                <a:moveTo>
                  <a:pt x="21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>
            <a:off x="8283706" y="3935492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94380" y="3943753"/>
            <a:ext cx="6630" cy="610403"/>
          </a:xfrm>
          <a:custGeom>
            <a:avLst/>
            <a:gdLst/>
            <a:ahLst/>
            <a:cxnLst/>
            <a:rect l="l" t="t" r="r" b="b"/>
            <a:pathLst>
              <a:path w="244" h="22464" fill="none" extrusionOk="0">
                <a:moveTo>
                  <a:pt x="244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8516602" y="3949541"/>
            <a:ext cx="6657" cy="610376"/>
          </a:xfrm>
          <a:custGeom>
            <a:avLst/>
            <a:gdLst/>
            <a:ahLst/>
            <a:cxnLst/>
            <a:rect l="l" t="t" r="r" b="b"/>
            <a:pathLst>
              <a:path w="245" h="22463" fill="none" extrusionOk="0">
                <a:moveTo>
                  <a:pt x="244" y="1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8641323" y="3961931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1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"/>
          <p:cNvSpPr/>
          <p:nvPr/>
        </p:nvSpPr>
        <p:spPr>
          <a:xfrm>
            <a:off x="8766860" y="3970192"/>
            <a:ext cx="6657" cy="609561"/>
          </a:xfrm>
          <a:custGeom>
            <a:avLst/>
            <a:gdLst/>
            <a:ahLst/>
            <a:cxnLst/>
            <a:rect l="l" t="t" r="r" b="b"/>
            <a:pathLst>
              <a:path w="245" h="22433" fill="none" extrusionOk="0">
                <a:moveTo>
                  <a:pt x="244" y="1"/>
                </a:moveTo>
                <a:lnTo>
                  <a:pt x="1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8889925" y="3978452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"/>
          <p:cNvSpPr/>
          <p:nvPr/>
        </p:nvSpPr>
        <p:spPr>
          <a:xfrm>
            <a:off x="9005571" y="3987528"/>
            <a:ext cx="5788" cy="610403"/>
          </a:xfrm>
          <a:custGeom>
            <a:avLst/>
            <a:gdLst/>
            <a:ahLst/>
            <a:cxnLst/>
            <a:rect l="l" t="t" r="r" b="b"/>
            <a:pathLst>
              <a:path w="213" h="22464" fill="none" extrusionOk="0">
                <a:moveTo>
                  <a:pt x="213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"/>
          <p:cNvSpPr/>
          <p:nvPr/>
        </p:nvSpPr>
        <p:spPr>
          <a:xfrm>
            <a:off x="7176128" y="4037906"/>
            <a:ext cx="869737" cy="370062"/>
          </a:xfrm>
          <a:custGeom>
            <a:avLst/>
            <a:gdLst/>
            <a:ahLst/>
            <a:cxnLst/>
            <a:rect l="l" t="t" r="r" b="b"/>
            <a:pathLst>
              <a:path w="32008" h="13619" fill="none" extrusionOk="0">
                <a:moveTo>
                  <a:pt x="4104" y="974"/>
                </a:moveTo>
                <a:cubicBezTo>
                  <a:pt x="3648" y="183"/>
                  <a:pt x="2493" y="1"/>
                  <a:pt x="1703" y="457"/>
                </a:cubicBezTo>
                <a:cubicBezTo>
                  <a:pt x="913" y="913"/>
                  <a:pt x="487" y="1794"/>
                  <a:pt x="305" y="2706"/>
                </a:cubicBezTo>
                <a:cubicBezTo>
                  <a:pt x="1" y="4378"/>
                  <a:pt x="639" y="6232"/>
                  <a:pt x="1916" y="7387"/>
                </a:cubicBezTo>
                <a:cubicBezTo>
                  <a:pt x="4165" y="9393"/>
                  <a:pt x="7721" y="9059"/>
                  <a:pt x="10457" y="7813"/>
                </a:cubicBezTo>
                <a:cubicBezTo>
                  <a:pt x="13192" y="6566"/>
                  <a:pt x="15563" y="4560"/>
                  <a:pt x="18390" y="3466"/>
                </a:cubicBezTo>
                <a:cubicBezTo>
                  <a:pt x="19880" y="2889"/>
                  <a:pt x="21491" y="2585"/>
                  <a:pt x="23071" y="2524"/>
                </a:cubicBezTo>
                <a:cubicBezTo>
                  <a:pt x="24925" y="2463"/>
                  <a:pt x="26840" y="2767"/>
                  <a:pt x="28451" y="3679"/>
                </a:cubicBezTo>
                <a:cubicBezTo>
                  <a:pt x="30062" y="4560"/>
                  <a:pt x="31369" y="6141"/>
                  <a:pt x="31703" y="7965"/>
                </a:cubicBezTo>
                <a:cubicBezTo>
                  <a:pt x="32007" y="9788"/>
                  <a:pt x="31187" y="11825"/>
                  <a:pt x="29576" y="12737"/>
                </a:cubicBezTo>
                <a:cubicBezTo>
                  <a:pt x="27965" y="13618"/>
                  <a:pt x="25624" y="13101"/>
                  <a:pt x="24743" y="11460"/>
                </a:cubicBezTo>
                <a:cubicBezTo>
                  <a:pt x="23861" y="9819"/>
                  <a:pt x="24925" y="7417"/>
                  <a:pt x="26779" y="7174"/>
                </a:cubicBezTo>
                <a:cubicBezTo>
                  <a:pt x="27813" y="7053"/>
                  <a:pt x="29029" y="7782"/>
                  <a:pt x="29059" y="8846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8217623" y="4165942"/>
            <a:ext cx="901937" cy="294061"/>
          </a:xfrm>
          <a:custGeom>
            <a:avLst/>
            <a:gdLst/>
            <a:ahLst/>
            <a:cxnLst/>
            <a:rect l="l" t="t" r="r" b="b"/>
            <a:pathLst>
              <a:path w="33193" h="10822" fill="none" extrusionOk="0">
                <a:moveTo>
                  <a:pt x="29393" y="791"/>
                </a:moveTo>
                <a:cubicBezTo>
                  <a:pt x="29940" y="31"/>
                  <a:pt x="31126" y="0"/>
                  <a:pt x="31886" y="517"/>
                </a:cubicBezTo>
                <a:cubicBezTo>
                  <a:pt x="32646" y="1034"/>
                  <a:pt x="33010" y="1976"/>
                  <a:pt x="33071" y="2888"/>
                </a:cubicBezTo>
                <a:cubicBezTo>
                  <a:pt x="33193" y="4620"/>
                  <a:pt x="32372" y="6383"/>
                  <a:pt x="30944" y="7386"/>
                </a:cubicBezTo>
                <a:cubicBezTo>
                  <a:pt x="28451" y="9149"/>
                  <a:pt x="24864" y="8420"/>
                  <a:pt x="22190" y="6900"/>
                </a:cubicBezTo>
                <a:cubicBezTo>
                  <a:pt x="19545" y="5350"/>
                  <a:pt x="17326" y="3131"/>
                  <a:pt x="14560" y="1733"/>
                </a:cubicBezTo>
                <a:cubicBezTo>
                  <a:pt x="13101" y="1003"/>
                  <a:pt x="11521" y="517"/>
                  <a:pt x="9879" y="304"/>
                </a:cubicBezTo>
                <a:cubicBezTo>
                  <a:pt x="7995" y="31"/>
                  <a:pt x="6019" y="122"/>
                  <a:pt x="4256" y="851"/>
                </a:cubicBezTo>
                <a:cubicBezTo>
                  <a:pt x="2524" y="1581"/>
                  <a:pt x="1034" y="3009"/>
                  <a:pt x="517" y="4772"/>
                </a:cubicBezTo>
                <a:cubicBezTo>
                  <a:pt x="1" y="6566"/>
                  <a:pt x="639" y="8693"/>
                  <a:pt x="2189" y="9757"/>
                </a:cubicBezTo>
                <a:cubicBezTo>
                  <a:pt x="3739" y="10821"/>
                  <a:pt x="6201" y="10517"/>
                  <a:pt x="7235" y="8997"/>
                </a:cubicBezTo>
                <a:cubicBezTo>
                  <a:pt x="8299" y="7478"/>
                  <a:pt x="7478" y="4955"/>
                  <a:pt x="5624" y="4529"/>
                </a:cubicBezTo>
                <a:cubicBezTo>
                  <a:pt x="4560" y="4286"/>
                  <a:pt x="3253" y="4894"/>
                  <a:pt x="3131" y="5927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"/>
          <p:cNvSpPr/>
          <p:nvPr/>
        </p:nvSpPr>
        <p:spPr>
          <a:xfrm>
            <a:off x="7171984" y="2952354"/>
            <a:ext cx="2061523" cy="2259747"/>
          </a:xfrm>
          <a:custGeom>
            <a:avLst/>
            <a:gdLst/>
            <a:ahLst/>
            <a:cxnLst/>
            <a:rect l="l" t="t" r="r" b="b"/>
            <a:pathLst>
              <a:path w="75868" h="83163" extrusionOk="0">
                <a:moveTo>
                  <a:pt x="75868" y="41581"/>
                </a:moveTo>
                <a:cubicBezTo>
                  <a:pt x="75868" y="64530"/>
                  <a:pt x="58907" y="83163"/>
                  <a:pt x="37934" y="83163"/>
                </a:cubicBezTo>
                <a:cubicBezTo>
                  <a:pt x="16991" y="83163"/>
                  <a:pt x="0" y="64530"/>
                  <a:pt x="0" y="41581"/>
                </a:cubicBezTo>
                <a:cubicBezTo>
                  <a:pt x="0" y="18602"/>
                  <a:pt x="16991" y="0"/>
                  <a:pt x="37934" y="0"/>
                </a:cubicBezTo>
                <a:cubicBezTo>
                  <a:pt x="58907" y="0"/>
                  <a:pt x="75868" y="18602"/>
                  <a:pt x="75868" y="4158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"/>
          <p:cNvGrpSpPr/>
          <p:nvPr/>
        </p:nvGrpSpPr>
        <p:grpSpPr>
          <a:xfrm>
            <a:off x="-1660490" y="-2187114"/>
            <a:ext cx="8852771" cy="7942086"/>
            <a:chOff x="-1432914" y="-2451015"/>
            <a:chExt cx="8852771" cy="7942086"/>
          </a:xfrm>
        </p:grpSpPr>
        <p:sp>
          <p:nvSpPr>
            <p:cNvPr id="260" name="Google Shape;260;p3"/>
            <p:cNvSpPr/>
            <p:nvPr/>
          </p:nvSpPr>
          <p:spPr>
            <a:xfrm flipH="1">
              <a:off x="-1432914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473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264" name="Google Shape;264;p4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"/>
          <p:cNvSpPr txBox="1">
            <a:spLocks noGrp="1"/>
          </p:cNvSpPr>
          <p:nvPr>
            <p:ph type="body" idx="1"/>
          </p:nvPr>
        </p:nvSpPr>
        <p:spPr>
          <a:xfrm>
            <a:off x="720000" y="1215749"/>
            <a:ext cx="770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29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332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9"/>
          <p:cNvGrpSpPr/>
          <p:nvPr/>
        </p:nvGrpSpPr>
        <p:grpSpPr>
          <a:xfrm flipH="1">
            <a:off x="-3049956" y="-44639"/>
            <a:ext cx="8015564" cy="5387271"/>
            <a:chOff x="4348794" y="-44639"/>
            <a:chExt cx="8015564" cy="5387271"/>
          </a:xfrm>
        </p:grpSpPr>
        <p:sp>
          <p:nvSpPr>
            <p:cNvPr id="347" name="Google Shape;347;p9"/>
            <p:cNvSpPr/>
            <p:nvPr/>
          </p:nvSpPr>
          <p:spPr>
            <a:xfrm>
              <a:off x="4547102" y="-1725"/>
              <a:ext cx="7682070" cy="5344357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350;p9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351" name="Google Shape;351;p9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9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9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9"/>
          <p:cNvGrpSpPr/>
          <p:nvPr/>
        </p:nvGrpSpPr>
        <p:grpSpPr>
          <a:xfrm flipH="1">
            <a:off x="947119" y="4660630"/>
            <a:ext cx="7493610" cy="591639"/>
            <a:chOff x="1560244" y="4432980"/>
            <a:chExt cx="7493610" cy="591639"/>
          </a:xfrm>
        </p:grpSpPr>
        <p:sp>
          <p:nvSpPr>
            <p:cNvPr id="401" name="Google Shape;401;p9"/>
            <p:cNvSpPr/>
            <p:nvPr/>
          </p:nvSpPr>
          <p:spPr>
            <a:xfrm>
              <a:off x="1560244" y="4553429"/>
              <a:ext cx="7493610" cy="471190"/>
            </a:xfrm>
            <a:custGeom>
              <a:avLst/>
              <a:gdLst/>
              <a:ahLst/>
              <a:cxnLst/>
              <a:rect l="l" t="t" r="r" b="b"/>
              <a:pathLst>
                <a:path w="268516" h="16884" extrusionOk="0">
                  <a:moveTo>
                    <a:pt x="134273" y="0"/>
                  </a:moveTo>
                  <a:cubicBezTo>
                    <a:pt x="60104" y="0"/>
                    <a:pt x="1" y="3788"/>
                    <a:pt x="1" y="8457"/>
                  </a:cubicBezTo>
                  <a:cubicBezTo>
                    <a:pt x="1" y="13125"/>
                    <a:pt x="60104" y="16884"/>
                    <a:pt x="134273" y="16884"/>
                  </a:cubicBezTo>
                  <a:cubicBezTo>
                    <a:pt x="208411" y="16884"/>
                    <a:pt x="268515" y="13125"/>
                    <a:pt x="268515" y="8457"/>
                  </a:cubicBezTo>
                  <a:cubicBezTo>
                    <a:pt x="268515" y="3788"/>
                    <a:pt x="208411" y="0"/>
                    <a:pt x="13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42289" y="4432980"/>
              <a:ext cx="2703288" cy="443087"/>
            </a:xfrm>
            <a:custGeom>
              <a:avLst/>
              <a:gdLst/>
              <a:ahLst/>
              <a:cxnLst/>
              <a:rect l="l" t="t" r="r" b="b"/>
              <a:pathLst>
                <a:path w="96866" h="15877" extrusionOk="0">
                  <a:moveTo>
                    <a:pt x="58038" y="0"/>
                  </a:moveTo>
                  <a:cubicBezTo>
                    <a:pt x="57499" y="0"/>
                    <a:pt x="56977" y="15"/>
                    <a:pt x="56992" y="59"/>
                  </a:cubicBezTo>
                  <a:cubicBezTo>
                    <a:pt x="57557" y="1905"/>
                    <a:pt x="53866" y="2385"/>
                    <a:pt x="50221" y="2385"/>
                  </a:cubicBezTo>
                  <a:cubicBezTo>
                    <a:pt x="47431" y="2385"/>
                    <a:pt x="44669" y="2104"/>
                    <a:pt x="43867" y="1938"/>
                  </a:cubicBezTo>
                  <a:cubicBezTo>
                    <a:pt x="43309" y="1821"/>
                    <a:pt x="42840" y="1556"/>
                    <a:pt x="42663" y="999"/>
                  </a:cubicBezTo>
                  <a:cubicBezTo>
                    <a:pt x="42659" y="973"/>
                    <a:pt x="42589" y="961"/>
                    <a:pt x="42461" y="961"/>
                  </a:cubicBezTo>
                  <a:cubicBezTo>
                    <a:pt x="41697" y="961"/>
                    <a:pt x="38859" y="1385"/>
                    <a:pt x="35440" y="1938"/>
                  </a:cubicBezTo>
                  <a:cubicBezTo>
                    <a:pt x="29333" y="2936"/>
                    <a:pt x="21435" y="4375"/>
                    <a:pt x="20290" y="4610"/>
                  </a:cubicBezTo>
                  <a:cubicBezTo>
                    <a:pt x="13419" y="5961"/>
                    <a:pt x="6548" y="7987"/>
                    <a:pt x="617" y="11745"/>
                  </a:cubicBezTo>
                  <a:cubicBezTo>
                    <a:pt x="353" y="11921"/>
                    <a:pt x="59" y="12127"/>
                    <a:pt x="30" y="12450"/>
                  </a:cubicBezTo>
                  <a:cubicBezTo>
                    <a:pt x="1" y="12919"/>
                    <a:pt x="558" y="13184"/>
                    <a:pt x="999" y="13301"/>
                  </a:cubicBezTo>
                  <a:cubicBezTo>
                    <a:pt x="6813" y="14799"/>
                    <a:pt x="12362" y="14652"/>
                    <a:pt x="18234" y="14828"/>
                  </a:cubicBezTo>
                  <a:cubicBezTo>
                    <a:pt x="19644" y="14857"/>
                    <a:pt x="21053" y="14916"/>
                    <a:pt x="22492" y="14945"/>
                  </a:cubicBezTo>
                  <a:cubicBezTo>
                    <a:pt x="33768" y="15295"/>
                    <a:pt x="45055" y="15877"/>
                    <a:pt x="56339" y="15877"/>
                  </a:cubicBezTo>
                  <a:cubicBezTo>
                    <a:pt x="63038" y="15877"/>
                    <a:pt x="69736" y="15672"/>
                    <a:pt x="76430" y="15092"/>
                  </a:cubicBezTo>
                  <a:cubicBezTo>
                    <a:pt x="82537" y="14564"/>
                    <a:pt x="88674" y="13859"/>
                    <a:pt x="94517" y="11980"/>
                  </a:cubicBezTo>
                  <a:cubicBezTo>
                    <a:pt x="95427" y="11686"/>
                    <a:pt x="96454" y="11246"/>
                    <a:pt x="96689" y="10306"/>
                  </a:cubicBezTo>
                  <a:cubicBezTo>
                    <a:pt x="96866" y="9602"/>
                    <a:pt x="96454" y="8838"/>
                    <a:pt x="95867" y="8398"/>
                  </a:cubicBezTo>
                  <a:cubicBezTo>
                    <a:pt x="95309" y="7957"/>
                    <a:pt x="94575" y="7752"/>
                    <a:pt x="93871" y="7546"/>
                  </a:cubicBezTo>
                  <a:cubicBezTo>
                    <a:pt x="84299" y="4904"/>
                    <a:pt x="74110" y="3054"/>
                    <a:pt x="64186" y="2408"/>
                  </a:cubicBezTo>
                  <a:cubicBezTo>
                    <a:pt x="63745" y="2379"/>
                    <a:pt x="63275" y="2349"/>
                    <a:pt x="62864" y="2144"/>
                  </a:cubicBezTo>
                  <a:cubicBezTo>
                    <a:pt x="62395" y="1938"/>
                    <a:pt x="62042" y="1527"/>
                    <a:pt x="61631" y="1175"/>
                  </a:cubicBezTo>
                  <a:cubicBezTo>
                    <a:pt x="60956" y="587"/>
                    <a:pt x="60104" y="176"/>
                    <a:pt x="59194" y="30"/>
                  </a:cubicBezTo>
                  <a:cubicBezTo>
                    <a:pt x="59135" y="15"/>
                    <a:pt x="58578" y="0"/>
                    <a:pt x="58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9"/>
          <p:cNvSpPr/>
          <p:nvPr/>
        </p:nvSpPr>
        <p:spPr>
          <a:xfrm flipH="1">
            <a:off x="1652603" y="-275200"/>
            <a:ext cx="5864085" cy="5324084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3915500" y="1265300"/>
            <a:ext cx="45207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3915502" y="2772500"/>
            <a:ext cx="45207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670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52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3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688" name="Google Shape;688;p13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1"/>
          </p:nvPr>
        </p:nvSpPr>
        <p:spPr>
          <a:xfrm>
            <a:off x="1802452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2"/>
          </p:nvPr>
        </p:nvSpPr>
        <p:spPr>
          <a:xfrm>
            <a:off x="5704879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subTitle" idx="3"/>
          </p:nvPr>
        </p:nvSpPr>
        <p:spPr>
          <a:xfrm>
            <a:off x="1802452" y="33217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4"/>
          </p:nvPr>
        </p:nvSpPr>
        <p:spPr>
          <a:xfrm>
            <a:off x="5701947" y="3321800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5" hasCustomPrompt="1"/>
          </p:nvPr>
        </p:nvSpPr>
        <p:spPr>
          <a:xfrm>
            <a:off x="922718" y="1801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6" hasCustomPrompt="1"/>
          </p:nvPr>
        </p:nvSpPr>
        <p:spPr>
          <a:xfrm>
            <a:off x="922718" y="32353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title" idx="7" hasCustomPrompt="1"/>
          </p:nvPr>
        </p:nvSpPr>
        <p:spPr>
          <a:xfrm>
            <a:off x="4821891" y="180197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8" hasCustomPrompt="1"/>
          </p:nvPr>
        </p:nvSpPr>
        <p:spPr>
          <a:xfrm>
            <a:off x="4821891" y="323540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9" name="Google Shape;699;p13"/>
          <p:cNvSpPr txBox="1">
            <a:spLocks noGrp="1"/>
          </p:cNvSpPr>
          <p:nvPr>
            <p:ph type="subTitle" idx="9"/>
          </p:nvPr>
        </p:nvSpPr>
        <p:spPr>
          <a:xfrm>
            <a:off x="1802452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0" name="Google Shape;700;p13"/>
          <p:cNvSpPr txBox="1">
            <a:spLocks noGrp="1"/>
          </p:cNvSpPr>
          <p:nvPr>
            <p:ph type="subTitle" idx="13"/>
          </p:nvPr>
        </p:nvSpPr>
        <p:spPr>
          <a:xfrm>
            <a:off x="5704885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4"/>
          </p:nvPr>
        </p:nvSpPr>
        <p:spPr>
          <a:xfrm>
            <a:off x="5701952" y="310900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subTitle" idx="15"/>
          </p:nvPr>
        </p:nvSpPr>
        <p:spPr>
          <a:xfrm>
            <a:off x="1802452" y="310905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02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4"/>
          <p:cNvSpPr txBox="1">
            <a:spLocks noGrp="1"/>
          </p:cNvSpPr>
          <p:nvPr>
            <p:ph type="title"/>
          </p:nvPr>
        </p:nvSpPr>
        <p:spPr>
          <a:xfrm>
            <a:off x="4084426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5" name="Google Shape;705;p14"/>
          <p:cNvSpPr txBox="1">
            <a:spLocks noGrp="1"/>
          </p:cNvSpPr>
          <p:nvPr>
            <p:ph type="subTitle" idx="1"/>
          </p:nvPr>
        </p:nvSpPr>
        <p:spPr>
          <a:xfrm>
            <a:off x="3282400" y="956050"/>
            <a:ext cx="5162100" cy="20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706" name="Google Shape;706;p14"/>
          <p:cNvGrpSpPr/>
          <p:nvPr/>
        </p:nvGrpSpPr>
        <p:grpSpPr>
          <a:xfrm>
            <a:off x="-579904" y="-65856"/>
            <a:ext cx="8293681" cy="5209054"/>
            <a:chOff x="829500" y="176550"/>
            <a:chExt cx="7627075" cy="4790375"/>
          </a:xfrm>
        </p:grpSpPr>
        <p:sp>
          <p:nvSpPr>
            <p:cNvPr id="707" name="Google Shape;707;p14"/>
            <p:cNvSpPr/>
            <p:nvPr/>
          </p:nvSpPr>
          <p:spPr>
            <a:xfrm>
              <a:off x="1328000" y="210000"/>
              <a:ext cx="7124000" cy="4749325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1332550" y="4064150"/>
              <a:ext cx="7124025" cy="888325"/>
            </a:xfrm>
            <a:custGeom>
              <a:avLst/>
              <a:gdLst/>
              <a:ahLst/>
              <a:cxnLst/>
              <a:rect l="l" t="t" r="r" b="b"/>
              <a:pathLst>
                <a:path w="284961" h="35533" extrusionOk="0">
                  <a:moveTo>
                    <a:pt x="0" y="0"/>
                  </a:moveTo>
                  <a:lnTo>
                    <a:pt x="0" y="35533"/>
                  </a:lnTo>
                  <a:lnTo>
                    <a:pt x="284960" y="35533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336350" y="2767025"/>
              <a:ext cx="7111850" cy="1457475"/>
            </a:xfrm>
            <a:custGeom>
              <a:avLst/>
              <a:gdLst/>
              <a:ahLst/>
              <a:cxnLst/>
              <a:rect l="l" t="t" r="r" b="b"/>
              <a:pathLst>
                <a:path w="284474" h="58299" extrusionOk="0">
                  <a:moveTo>
                    <a:pt x="0" y="0"/>
                  </a:moveTo>
                  <a:lnTo>
                    <a:pt x="0" y="58299"/>
                  </a:lnTo>
                  <a:lnTo>
                    <a:pt x="284474" y="58299"/>
                  </a:lnTo>
                  <a:lnTo>
                    <a:pt x="28447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3660850" y="191750"/>
              <a:ext cx="2822275" cy="4035800"/>
            </a:xfrm>
            <a:custGeom>
              <a:avLst/>
              <a:gdLst/>
              <a:ahLst/>
              <a:cxnLst/>
              <a:rect l="l" t="t" r="r" b="b"/>
              <a:pathLst>
                <a:path w="112891" h="161432" extrusionOk="0">
                  <a:moveTo>
                    <a:pt x="25533" y="1"/>
                  </a:moveTo>
                  <a:lnTo>
                    <a:pt x="25533" y="1125"/>
                  </a:lnTo>
                  <a:lnTo>
                    <a:pt x="22038" y="1125"/>
                  </a:lnTo>
                  <a:lnTo>
                    <a:pt x="22038" y="7447"/>
                  </a:lnTo>
                  <a:cubicBezTo>
                    <a:pt x="22038" y="12128"/>
                    <a:pt x="21035" y="17296"/>
                    <a:pt x="23406" y="21703"/>
                  </a:cubicBezTo>
                  <a:cubicBezTo>
                    <a:pt x="23436" y="21733"/>
                    <a:pt x="22372" y="23101"/>
                    <a:pt x="22281" y="23314"/>
                  </a:cubicBezTo>
                  <a:cubicBezTo>
                    <a:pt x="21947" y="24013"/>
                    <a:pt x="21886" y="24712"/>
                    <a:pt x="21916" y="25472"/>
                  </a:cubicBezTo>
                  <a:cubicBezTo>
                    <a:pt x="22007" y="26657"/>
                    <a:pt x="22038" y="27812"/>
                    <a:pt x="22038" y="28998"/>
                  </a:cubicBezTo>
                  <a:lnTo>
                    <a:pt x="22038" y="33679"/>
                  </a:lnTo>
                  <a:cubicBezTo>
                    <a:pt x="22038" y="35016"/>
                    <a:pt x="21734" y="36688"/>
                    <a:pt x="22342" y="37934"/>
                  </a:cubicBezTo>
                  <a:cubicBezTo>
                    <a:pt x="22433" y="38117"/>
                    <a:pt x="22524" y="38269"/>
                    <a:pt x="22524" y="38451"/>
                  </a:cubicBezTo>
                  <a:cubicBezTo>
                    <a:pt x="22524" y="38694"/>
                    <a:pt x="22463" y="38876"/>
                    <a:pt x="22342" y="39120"/>
                  </a:cubicBezTo>
                  <a:cubicBezTo>
                    <a:pt x="21582" y="40883"/>
                    <a:pt x="22007" y="43314"/>
                    <a:pt x="22007" y="45138"/>
                  </a:cubicBezTo>
                  <a:cubicBezTo>
                    <a:pt x="22007" y="51612"/>
                    <a:pt x="21612" y="57995"/>
                    <a:pt x="22737" y="64409"/>
                  </a:cubicBezTo>
                  <a:cubicBezTo>
                    <a:pt x="22767" y="64713"/>
                    <a:pt x="22828" y="64986"/>
                    <a:pt x="22767" y="65290"/>
                  </a:cubicBezTo>
                  <a:cubicBezTo>
                    <a:pt x="22737" y="65503"/>
                    <a:pt x="22615" y="65716"/>
                    <a:pt x="22524" y="65929"/>
                  </a:cubicBezTo>
                  <a:cubicBezTo>
                    <a:pt x="22220" y="66688"/>
                    <a:pt x="22190" y="67479"/>
                    <a:pt x="22159" y="68299"/>
                  </a:cubicBezTo>
                  <a:cubicBezTo>
                    <a:pt x="22038" y="70792"/>
                    <a:pt x="22220" y="73375"/>
                    <a:pt x="21825" y="75837"/>
                  </a:cubicBezTo>
                  <a:cubicBezTo>
                    <a:pt x="21369" y="78482"/>
                    <a:pt x="21399" y="81096"/>
                    <a:pt x="22220" y="83680"/>
                  </a:cubicBezTo>
                  <a:cubicBezTo>
                    <a:pt x="22311" y="83892"/>
                    <a:pt x="22372" y="84135"/>
                    <a:pt x="22433" y="84409"/>
                  </a:cubicBezTo>
                  <a:cubicBezTo>
                    <a:pt x="22463" y="84652"/>
                    <a:pt x="22433" y="84895"/>
                    <a:pt x="22433" y="85169"/>
                  </a:cubicBezTo>
                  <a:cubicBezTo>
                    <a:pt x="22342" y="85929"/>
                    <a:pt x="22281" y="86719"/>
                    <a:pt x="22190" y="87479"/>
                  </a:cubicBezTo>
                  <a:cubicBezTo>
                    <a:pt x="22068" y="88573"/>
                    <a:pt x="22038" y="89637"/>
                    <a:pt x="22007" y="90731"/>
                  </a:cubicBezTo>
                  <a:cubicBezTo>
                    <a:pt x="21430" y="90944"/>
                    <a:pt x="20852" y="91187"/>
                    <a:pt x="20336" y="91461"/>
                  </a:cubicBezTo>
                  <a:cubicBezTo>
                    <a:pt x="16992" y="93285"/>
                    <a:pt x="14074" y="96020"/>
                    <a:pt x="11734" y="98786"/>
                  </a:cubicBezTo>
                  <a:cubicBezTo>
                    <a:pt x="8451" y="102829"/>
                    <a:pt x="6262" y="107449"/>
                    <a:pt x="4591" y="112221"/>
                  </a:cubicBezTo>
                  <a:cubicBezTo>
                    <a:pt x="4287" y="113011"/>
                    <a:pt x="4043" y="113832"/>
                    <a:pt x="3770" y="114653"/>
                  </a:cubicBezTo>
                  <a:cubicBezTo>
                    <a:pt x="1764" y="120671"/>
                    <a:pt x="1642" y="126963"/>
                    <a:pt x="1946" y="133255"/>
                  </a:cubicBezTo>
                  <a:cubicBezTo>
                    <a:pt x="2007" y="134866"/>
                    <a:pt x="2220" y="136446"/>
                    <a:pt x="2402" y="138088"/>
                  </a:cubicBezTo>
                  <a:cubicBezTo>
                    <a:pt x="1065" y="138118"/>
                    <a:pt x="1" y="139151"/>
                    <a:pt x="1" y="140428"/>
                  </a:cubicBezTo>
                  <a:cubicBezTo>
                    <a:pt x="1" y="141735"/>
                    <a:pt x="1095" y="142799"/>
                    <a:pt x="2524" y="142799"/>
                  </a:cubicBezTo>
                  <a:cubicBezTo>
                    <a:pt x="2615" y="142799"/>
                    <a:pt x="2736" y="142799"/>
                    <a:pt x="2858" y="142738"/>
                  </a:cubicBezTo>
                  <a:lnTo>
                    <a:pt x="2858" y="155170"/>
                  </a:lnTo>
                  <a:lnTo>
                    <a:pt x="2524" y="155170"/>
                  </a:lnTo>
                  <a:lnTo>
                    <a:pt x="2858" y="161431"/>
                  </a:lnTo>
                  <a:lnTo>
                    <a:pt x="110368" y="161431"/>
                  </a:lnTo>
                  <a:lnTo>
                    <a:pt x="110368" y="160580"/>
                  </a:lnTo>
                  <a:lnTo>
                    <a:pt x="110368" y="156173"/>
                  </a:lnTo>
                  <a:lnTo>
                    <a:pt x="110368" y="155322"/>
                  </a:lnTo>
                  <a:lnTo>
                    <a:pt x="110368" y="149638"/>
                  </a:lnTo>
                  <a:lnTo>
                    <a:pt x="110368" y="143012"/>
                  </a:lnTo>
                  <a:cubicBezTo>
                    <a:pt x="111735" y="142981"/>
                    <a:pt x="112890" y="141948"/>
                    <a:pt x="112890" y="140671"/>
                  </a:cubicBezTo>
                  <a:cubicBezTo>
                    <a:pt x="112890" y="139364"/>
                    <a:pt x="111796" y="138300"/>
                    <a:pt x="110368" y="138300"/>
                  </a:cubicBezTo>
                  <a:cubicBezTo>
                    <a:pt x="110276" y="138300"/>
                    <a:pt x="110155" y="138300"/>
                    <a:pt x="110033" y="138361"/>
                  </a:cubicBezTo>
                  <a:cubicBezTo>
                    <a:pt x="109938" y="138053"/>
                    <a:pt x="109807" y="137856"/>
                    <a:pt x="109653" y="137856"/>
                  </a:cubicBezTo>
                  <a:cubicBezTo>
                    <a:pt x="109626" y="137856"/>
                    <a:pt x="109599" y="137862"/>
                    <a:pt x="109571" y="137874"/>
                  </a:cubicBezTo>
                  <a:lnTo>
                    <a:pt x="109571" y="137874"/>
                  </a:lnTo>
                  <a:cubicBezTo>
                    <a:pt x="110615" y="137252"/>
                    <a:pt x="110732" y="135940"/>
                    <a:pt x="110732" y="134774"/>
                  </a:cubicBezTo>
                  <a:cubicBezTo>
                    <a:pt x="110672" y="128847"/>
                    <a:pt x="110580" y="122920"/>
                    <a:pt x="110307" y="116993"/>
                  </a:cubicBezTo>
                  <a:cubicBezTo>
                    <a:pt x="110277" y="116183"/>
                    <a:pt x="109891" y="115047"/>
                    <a:pt x="108975" y="115047"/>
                  </a:cubicBezTo>
                  <a:cubicBezTo>
                    <a:pt x="108963" y="115047"/>
                    <a:pt x="108951" y="115047"/>
                    <a:pt x="108939" y="115048"/>
                  </a:cubicBezTo>
                  <a:cubicBezTo>
                    <a:pt x="110520" y="112981"/>
                    <a:pt x="109669" y="110154"/>
                    <a:pt x="108544" y="107844"/>
                  </a:cubicBezTo>
                  <a:cubicBezTo>
                    <a:pt x="106842" y="104257"/>
                    <a:pt x="104744" y="100853"/>
                    <a:pt x="102313" y="97661"/>
                  </a:cubicBezTo>
                  <a:cubicBezTo>
                    <a:pt x="101370" y="96415"/>
                    <a:pt x="100307" y="95139"/>
                    <a:pt x="98908" y="94318"/>
                  </a:cubicBezTo>
                  <a:cubicBezTo>
                    <a:pt x="98179" y="93892"/>
                    <a:pt x="97358" y="93558"/>
                    <a:pt x="96659" y="93072"/>
                  </a:cubicBezTo>
                  <a:cubicBezTo>
                    <a:pt x="96173" y="92677"/>
                    <a:pt x="95838" y="92190"/>
                    <a:pt x="95322" y="91795"/>
                  </a:cubicBezTo>
                  <a:cubicBezTo>
                    <a:pt x="94562" y="91187"/>
                    <a:pt x="93620" y="90853"/>
                    <a:pt x="92586" y="90822"/>
                  </a:cubicBezTo>
                  <a:cubicBezTo>
                    <a:pt x="92525" y="82281"/>
                    <a:pt x="92434" y="71552"/>
                    <a:pt x="92434" y="70457"/>
                  </a:cubicBezTo>
                  <a:cubicBezTo>
                    <a:pt x="92434" y="67600"/>
                    <a:pt x="92556" y="64682"/>
                    <a:pt x="92647" y="61856"/>
                  </a:cubicBezTo>
                  <a:cubicBezTo>
                    <a:pt x="92647" y="61065"/>
                    <a:pt x="91370" y="58816"/>
                    <a:pt x="91674" y="58269"/>
                  </a:cubicBezTo>
                  <a:cubicBezTo>
                    <a:pt x="92799" y="56232"/>
                    <a:pt x="92677" y="53922"/>
                    <a:pt x="92525" y="51734"/>
                  </a:cubicBezTo>
                  <a:cubicBezTo>
                    <a:pt x="92404" y="50244"/>
                    <a:pt x="92343" y="48725"/>
                    <a:pt x="92221" y="47235"/>
                  </a:cubicBezTo>
                  <a:cubicBezTo>
                    <a:pt x="92130" y="46354"/>
                    <a:pt x="92100" y="45442"/>
                    <a:pt x="92069" y="44591"/>
                  </a:cubicBezTo>
                  <a:cubicBezTo>
                    <a:pt x="91917" y="40366"/>
                    <a:pt x="92282" y="36110"/>
                    <a:pt x="92495" y="31885"/>
                  </a:cubicBezTo>
                  <a:cubicBezTo>
                    <a:pt x="92525" y="31308"/>
                    <a:pt x="92525" y="30700"/>
                    <a:pt x="92282" y="30183"/>
                  </a:cubicBezTo>
                  <a:cubicBezTo>
                    <a:pt x="92221" y="30001"/>
                    <a:pt x="92100" y="29788"/>
                    <a:pt x="92039" y="29606"/>
                  </a:cubicBezTo>
                  <a:cubicBezTo>
                    <a:pt x="91948" y="29180"/>
                    <a:pt x="92191" y="28816"/>
                    <a:pt x="92130" y="28390"/>
                  </a:cubicBezTo>
                  <a:cubicBezTo>
                    <a:pt x="92100" y="28177"/>
                    <a:pt x="92039" y="27964"/>
                    <a:pt x="91948" y="27782"/>
                  </a:cubicBezTo>
                  <a:cubicBezTo>
                    <a:pt x="91826" y="27357"/>
                    <a:pt x="91917" y="26961"/>
                    <a:pt x="91948" y="26566"/>
                  </a:cubicBezTo>
                  <a:cubicBezTo>
                    <a:pt x="92282" y="24165"/>
                    <a:pt x="92677" y="21885"/>
                    <a:pt x="92677" y="19514"/>
                  </a:cubicBezTo>
                  <a:cubicBezTo>
                    <a:pt x="92677" y="16384"/>
                    <a:pt x="93164" y="12736"/>
                    <a:pt x="92252" y="9697"/>
                  </a:cubicBezTo>
                  <a:cubicBezTo>
                    <a:pt x="92191" y="9423"/>
                    <a:pt x="92069" y="9180"/>
                    <a:pt x="92130" y="8906"/>
                  </a:cubicBezTo>
                  <a:cubicBezTo>
                    <a:pt x="92191" y="8663"/>
                    <a:pt x="92343" y="8481"/>
                    <a:pt x="92373" y="8268"/>
                  </a:cubicBezTo>
                  <a:cubicBezTo>
                    <a:pt x="92404" y="7903"/>
                    <a:pt x="92191" y="7599"/>
                    <a:pt x="92100" y="7295"/>
                  </a:cubicBezTo>
                  <a:cubicBezTo>
                    <a:pt x="92039" y="6991"/>
                    <a:pt x="92130" y="6688"/>
                    <a:pt x="92221" y="6384"/>
                  </a:cubicBezTo>
                  <a:cubicBezTo>
                    <a:pt x="92252" y="6049"/>
                    <a:pt x="92829" y="1125"/>
                    <a:pt x="92677" y="1125"/>
                  </a:cubicBezTo>
                  <a:lnTo>
                    <a:pt x="90154" y="1125"/>
                  </a:lnTo>
                  <a:cubicBezTo>
                    <a:pt x="90215" y="456"/>
                    <a:pt x="90246" y="1"/>
                    <a:pt x="901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1934375" y="4279200"/>
              <a:ext cx="4614100" cy="687725"/>
            </a:xfrm>
            <a:custGeom>
              <a:avLst/>
              <a:gdLst/>
              <a:ahLst/>
              <a:cxnLst/>
              <a:rect l="l" t="t" r="r" b="b"/>
              <a:pathLst>
                <a:path w="184564" h="27509" extrusionOk="0">
                  <a:moveTo>
                    <a:pt x="175901" y="0"/>
                  </a:moveTo>
                  <a:lnTo>
                    <a:pt x="76780" y="547"/>
                  </a:lnTo>
                  <a:lnTo>
                    <a:pt x="1" y="27204"/>
                  </a:lnTo>
                  <a:lnTo>
                    <a:pt x="25442" y="27204"/>
                  </a:lnTo>
                  <a:lnTo>
                    <a:pt x="78756" y="2523"/>
                  </a:lnTo>
                  <a:lnTo>
                    <a:pt x="82859" y="2584"/>
                  </a:lnTo>
                  <a:lnTo>
                    <a:pt x="41217" y="26931"/>
                  </a:lnTo>
                  <a:lnTo>
                    <a:pt x="56385" y="27508"/>
                  </a:lnTo>
                  <a:lnTo>
                    <a:pt x="86963" y="2979"/>
                  </a:lnTo>
                  <a:lnTo>
                    <a:pt x="92708" y="2979"/>
                  </a:lnTo>
                  <a:lnTo>
                    <a:pt x="69698" y="27204"/>
                  </a:lnTo>
                  <a:lnTo>
                    <a:pt x="77723" y="27204"/>
                  </a:lnTo>
                  <a:lnTo>
                    <a:pt x="96264" y="3222"/>
                  </a:lnTo>
                  <a:lnTo>
                    <a:pt x="100945" y="2979"/>
                  </a:lnTo>
                  <a:lnTo>
                    <a:pt x="88939" y="27508"/>
                  </a:lnTo>
                  <a:lnTo>
                    <a:pt x="88939" y="27508"/>
                  </a:lnTo>
                  <a:lnTo>
                    <a:pt x="95352" y="27204"/>
                  </a:lnTo>
                  <a:lnTo>
                    <a:pt x="104349" y="3222"/>
                  </a:lnTo>
                  <a:lnTo>
                    <a:pt x="109820" y="3374"/>
                  </a:lnTo>
                  <a:lnTo>
                    <a:pt x="107510" y="27204"/>
                  </a:lnTo>
                  <a:lnTo>
                    <a:pt x="111340" y="27204"/>
                  </a:lnTo>
                  <a:lnTo>
                    <a:pt x="112647" y="3739"/>
                  </a:lnTo>
                  <a:lnTo>
                    <a:pt x="117693" y="3739"/>
                  </a:lnTo>
                  <a:lnTo>
                    <a:pt x="123742" y="27508"/>
                  </a:lnTo>
                  <a:lnTo>
                    <a:pt x="127815" y="27204"/>
                  </a:lnTo>
                  <a:lnTo>
                    <a:pt x="120611" y="3739"/>
                  </a:lnTo>
                  <a:lnTo>
                    <a:pt x="126477" y="3739"/>
                  </a:lnTo>
                  <a:lnTo>
                    <a:pt x="139304" y="27204"/>
                  </a:lnTo>
                  <a:lnTo>
                    <a:pt x="143681" y="27204"/>
                  </a:lnTo>
                  <a:lnTo>
                    <a:pt x="130338" y="3739"/>
                  </a:lnTo>
                  <a:lnTo>
                    <a:pt x="138362" y="3952"/>
                  </a:lnTo>
                  <a:lnTo>
                    <a:pt x="157086" y="27508"/>
                  </a:lnTo>
                  <a:lnTo>
                    <a:pt x="161888" y="26748"/>
                  </a:lnTo>
                  <a:lnTo>
                    <a:pt x="142344" y="3739"/>
                  </a:lnTo>
                  <a:lnTo>
                    <a:pt x="148058" y="3739"/>
                  </a:lnTo>
                  <a:lnTo>
                    <a:pt x="171433" y="27144"/>
                  </a:lnTo>
                  <a:lnTo>
                    <a:pt x="176478" y="27204"/>
                  </a:lnTo>
                  <a:lnTo>
                    <a:pt x="152526" y="3587"/>
                  </a:lnTo>
                  <a:lnTo>
                    <a:pt x="160399" y="3222"/>
                  </a:lnTo>
                  <a:lnTo>
                    <a:pt x="175627" y="15289"/>
                  </a:lnTo>
                  <a:lnTo>
                    <a:pt x="184563" y="18329"/>
                  </a:lnTo>
                  <a:lnTo>
                    <a:pt x="163894" y="3131"/>
                  </a:lnTo>
                  <a:lnTo>
                    <a:pt x="169366" y="2857"/>
                  </a:lnTo>
                  <a:lnTo>
                    <a:pt x="180187" y="8754"/>
                  </a:lnTo>
                  <a:lnTo>
                    <a:pt x="175901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4347800" y="176550"/>
              <a:ext cx="1493975" cy="2557050"/>
            </a:xfrm>
            <a:custGeom>
              <a:avLst/>
              <a:gdLst/>
              <a:ahLst/>
              <a:cxnLst/>
              <a:rect l="l" t="t" r="r" b="b"/>
              <a:pathLst>
                <a:path w="59759" h="102282" extrusionOk="0">
                  <a:moveTo>
                    <a:pt x="791" y="1"/>
                  </a:moveTo>
                  <a:lnTo>
                    <a:pt x="791" y="6475"/>
                  </a:lnTo>
                  <a:cubicBezTo>
                    <a:pt x="791" y="11247"/>
                    <a:pt x="1" y="16536"/>
                    <a:pt x="1946" y="21065"/>
                  </a:cubicBezTo>
                  <a:cubicBezTo>
                    <a:pt x="1946" y="21095"/>
                    <a:pt x="1064" y="22493"/>
                    <a:pt x="973" y="22676"/>
                  </a:cubicBezTo>
                  <a:cubicBezTo>
                    <a:pt x="760" y="23405"/>
                    <a:pt x="669" y="24135"/>
                    <a:pt x="730" y="24895"/>
                  </a:cubicBezTo>
                  <a:cubicBezTo>
                    <a:pt x="760" y="26110"/>
                    <a:pt x="791" y="27296"/>
                    <a:pt x="791" y="28512"/>
                  </a:cubicBezTo>
                  <a:lnTo>
                    <a:pt x="791" y="33253"/>
                  </a:lnTo>
                  <a:cubicBezTo>
                    <a:pt x="791" y="34591"/>
                    <a:pt x="548" y="36323"/>
                    <a:pt x="1064" y="37570"/>
                  </a:cubicBezTo>
                  <a:cubicBezTo>
                    <a:pt x="1095" y="37782"/>
                    <a:pt x="1216" y="37965"/>
                    <a:pt x="1216" y="38147"/>
                  </a:cubicBezTo>
                  <a:cubicBezTo>
                    <a:pt x="1216" y="38390"/>
                    <a:pt x="1125" y="38573"/>
                    <a:pt x="1064" y="38785"/>
                  </a:cubicBezTo>
                  <a:cubicBezTo>
                    <a:pt x="456" y="40609"/>
                    <a:pt x="791" y="43102"/>
                    <a:pt x="791" y="44986"/>
                  </a:cubicBezTo>
                  <a:cubicBezTo>
                    <a:pt x="791" y="51612"/>
                    <a:pt x="456" y="58087"/>
                    <a:pt x="1399" y="64622"/>
                  </a:cubicBezTo>
                  <a:cubicBezTo>
                    <a:pt x="1429" y="64926"/>
                    <a:pt x="1490" y="65199"/>
                    <a:pt x="1429" y="65503"/>
                  </a:cubicBezTo>
                  <a:cubicBezTo>
                    <a:pt x="1399" y="65746"/>
                    <a:pt x="1338" y="65929"/>
                    <a:pt x="1247" y="66141"/>
                  </a:cubicBezTo>
                  <a:cubicBezTo>
                    <a:pt x="973" y="66901"/>
                    <a:pt x="973" y="67752"/>
                    <a:pt x="943" y="68543"/>
                  </a:cubicBezTo>
                  <a:cubicBezTo>
                    <a:pt x="821" y="71096"/>
                    <a:pt x="1034" y="73771"/>
                    <a:pt x="639" y="76263"/>
                  </a:cubicBezTo>
                  <a:cubicBezTo>
                    <a:pt x="274" y="78938"/>
                    <a:pt x="304" y="81613"/>
                    <a:pt x="973" y="84257"/>
                  </a:cubicBezTo>
                  <a:cubicBezTo>
                    <a:pt x="1064" y="84470"/>
                    <a:pt x="1095" y="84743"/>
                    <a:pt x="1125" y="84956"/>
                  </a:cubicBezTo>
                  <a:cubicBezTo>
                    <a:pt x="1186" y="85199"/>
                    <a:pt x="1186" y="85473"/>
                    <a:pt x="1125" y="85716"/>
                  </a:cubicBezTo>
                  <a:cubicBezTo>
                    <a:pt x="1064" y="86537"/>
                    <a:pt x="1004" y="87297"/>
                    <a:pt x="943" y="88087"/>
                  </a:cubicBezTo>
                  <a:cubicBezTo>
                    <a:pt x="608" y="92373"/>
                    <a:pt x="791" y="96780"/>
                    <a:pt x="791" y="101157"/>
                  </a:cubicBezTo>
                  <a:lnTo>
                    <a:pt x="791" y="102282"/>
                  </a:lnTo>
                  <a:lnTo>
                    <a:pt x="59333" y="102282"/>
                  </a:lnTo>
                  <a:cubicBezTo>
                    <a:pt x="59333" y="102282"/>
                    <a:pt x="59151" y="72555"/>
                    <a:pt x="59120" y="70822"/>
                  </a:cubicBezTo>
                  <a:cubicBezTo>
                    <a:pt x="59120" y="67904"/>
                    <a:pt x="59211" y="64926"/>
                    <a:pt x="59272" y="62038"/>
                  </a:cubicBezTo>
                  <a:cubicBezTo>
                    <a:pt x="59272" y="61217"/>
                    <a:pt x="58208" y="58938"/>
                    <a:pt x="58451" y="58360"/>
                  </a:cubicBezTo>
                  <a:cubicBezTo>
                    <a:pt x="59394" y="56324"/>
                    <a:pt x="59272" y="53953"/>
                    <a:pt x="59151" y="51734"/>
                  </a:cubicBezTo>
                  <a:cubicBezTo>
                    <a:pt x="59029" y="50153"/>
                    <a:pt x="58968" y="48634"/>
                    <a:pt x="58877" y="47114"/>
                  </a:cubicBezTo>
                  <a:lnTo>
                    <a:pt x="58786" y="44378"/>
                  </a:lnTo>
                  <a:cubicBezTo>
                    <a:pt x="58603" y="40092"/>
                    <a:pt x="58968" y="35715"/>
                    <a:pt x="59120" y="31430"/>
                  </a:cubicBezTo>
                  <a:cubicBezTo>
                    <a:pt x="59151" y="30822"/>
                    <a:pt x="59151" y="30214"/>
                    <a:pt x="58968" y="29667"/>
                  </a:cubicBezTo>
                  <a:cubicBezTo>
                    <a:pt x="58907" y="29484"/>
                    <a:pt x="58816" y="29302"/>
                    <a:pt x="58786" y="29120"/>
                  </a:cubicBezTo>
                  <a:cubicBezTo>
                    <a:pt x="58695" y="28694"/>
                    <a:pt x="58938" y="28268"/>
                    <a:pt x="58877" y="27873"/>
                  </a:cubicBezTo>
                  <a:cubicBezTo>
                    <a:pt x="58847" y="27630"/>
                    <a:pt x="58786" y="27448"/>
                    <a:pt x="58725" y="27205"/>
                  </a:cubicBezTo>
                  <a:cubicBezTo>
                    <a:pt x="58634" y="26809"/>
                    <a:pt x="58695" y="26384"/>
                    <a:pt x="58725" y="25958"/>
                  </a:cubicBezTo>
                  <a:cubicBezTo>
                    <a:pt x="59029" y="23527"/>
                    <a:pt x="59333" y="21186"/>
                    <a:pt x="59333" y="18755"/>
                  </a:cubicBezTo>
                  <a:cubicBezTo>
                    <a:pt x="59333" y="15563"/>
                    <a:pt x="59758" y="11824"/>
                    <a:pt x="58999" y="8755"/>
                  </a:cubicBezTo>
                  <a:cubicBezTo>
                    <a:pt x="58938" y="8481"/>
                    <a:pt x="58847" y="8207"/>
                    <a:pt x="58877" y="7934"/>
                  </a:cubicBezTo>
                  <a:cubicBezTo>
                    <a:pt x="58938" y="7721"/>
                    <a:pt x="59029" y="7539"/>
                    <a:pt x="59090" y="7296"/>
                  </a:cubicBezTo>
                  <a:cubicBezTo>
                    <a:pt x="59090" y="6961"/>
                    <a:pt x="58877" y="6657"/>
                    <a:pt x="58847" y="6323"/>
                  </a:cubicBezTo>
                  <a:cubicBezTo>
                    <a:pt x="58816" y="5989"/>
                    <a:pt x="58877" y="5685"/>
                    <a:pt x="58968" y="5381"/>
                  </a:cubicBezTo>
                  <a:cubicBezTo>
                    <a:pt x="59029" y="5077"/>
                    <a:pt x="59485" y="1"/>
                    <a:pt x="59333" y="1"/>
                  </a:cubicBezTo>
                  <a:close/>
                </a:path>
              </a:pathLst>
            </a:custGeom>
            <a:solidFill>
              <a:srgbClr val="C48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264975" y="206200"/>
              <a:ext cx="1634550" cy="2555525"/>
            </a:xfrm>
            <a:custGeom>
              <a:avLst/>
              <a:gdLst/>
              <a:ahLst/>
              <a:cxnLst/>
              <a:rect l="l" t="t" r="r" b="b"/>
              <a:pathLst>
                <a:path w="65382" h="102221" extrusionOk="0">
                  <a:moveTo>
                    <a:pt x="912" y="0"/>
                  </a:moveTo>
                  <a:lnTo>
                    <a:pt x="912" y="6444"/>
                  </a:lnTo>
                  <a:cubicBezTo>
                    <a:pt x="912" y="11216"/>
                    <a:pt x="0" y="16505"/>
                    <a:pt x="2128" y="20973"/>
                  </a:cubicBezTo>
                  <a:cubicBezTo>
                    <a:pt x="2128" y="21003"/>
                    <a:pt x="1186" y="22402"/>
                    <a:pt x="1095" y="22614"/>
                  </a:cubicBezTo>
                  <a:cubicBezTo>
                    <a:pt x="851" y="23313"/>
                    <a:pt x="760" y="24043"/>
                    <a:pt x="791" y="24803"/>
                  </a:cubicBezTo>
                  <a:cubicBezTo>
                    <a:pt x="882" y="26019"/>
                    <a:pt x="912" y="27204"/>
                    <a:pt x="912" y="28420"/>
                  </a:cubicBezTo>
                  <a:lnTo>
                    <a:pt x="912" y="33162"/>
                  </a:lnTo>
                  <a:cubicBezTo>
                    <a:pt x="912" y="34499"/>
                    <a:pt x="639" y="36262"/>
                    <a:pt x="1186" y="37508"/>
                  </a:cubicBezTo>
                  <a:cubicBezTo>
                    <a:pt x="1247" y="37691"/>
                    <a:pt x="1368" y="37873"/>
                    <a:pt x="1368" y="38086"/>
                  </a:cubicBezTo>
                  <a:cubicBezTo>
                    <a:pt x="1399" y="38298"/>
                    <a:pt x="1307" y="38481"/>
                    <a:pt x="1216" y="38724"/>
                  </a:cubicBezTo>
                  <a:cubicBezTo>
                    <a:pt x="548" y="40548"/>
                    <a:pt x="912" y="43010"/>
                    <a:pt x="912" y="44925"/>
                  </a:cubicBezTo>
                  <a:cubicBezTo>
                    <a:pt x="912" y="51521"/>
                    <a:pt x="578" y="58025"/>
                    <a:pt x="1611" y="64560"/>
                  </a:cubicBezTo>
                  <a:cubicBezTo>
                    <a:pt x="1642" y="64864"/>
                    <a:pt x="1672" y="65138"/>
                    <a:pt x="1642" y="65442"/>
                  </a:cubicBezTo>
                  <a:cubicBezTo>
                    <a:pt x="1611" y="65654"/>
                    <a:pt x="1490" y="65837"/>
                    <a:pt x="1399" y="66080"/>
                  </a:cubicBezTo>
                  <a:cubicBezTo>
                    <a:pt x="1155" y="66840"/>
                    <a:pt x="1095" y="67661"/>
                    <a:pt x="1064" y="68481"/>
                  </a:cubicBezTo>
                  <a:cubicBezTo>
                    <a:pt x="1003" y="71004"/>
                    <a:pt x="1155" y="73679"/>
                    <a:pt x="760" y="76171"/>
                  </a:cubicBezTo>
                  <a:cubicBezTo>
                    <a:pt x="335" y="78846"/>
                    <a:pt x="396" y="81551"/>
                    <a:pt x="1155" y="84165"/>
                  </a:cubicBezTo>
                  <a:cubicBezTo>
                    <a:pt x="1186" y="84378"/>
                    <a:pt x="1247" y="84652"/>
                    <a:pt x="1307" y="84895"/>
                  </a:cubicBezTo>
                  <a:cubicBezTo>
                    <a:pt x="1338" y="85108"/>
                    <a:pt x="1338" y="85381"/>
                    <a:pt x="1307" y="85655"/>
                  </a:cubicBezTo>
                  <a:cubicBezTo>
                    <a:pt x="1247" y="86445"/>
                    <a:pt x="1186" y="87205"/>
                    <a:pt x="1095" y="87995"/>
                  </a:cubicBezTo>
                  <a:cubicBezTo>
                    <a:pt x="730" y="92281"/>
                    <a:pt x="912" y="96688"/>
                    <a:pt x="912" y="101065"/>
                  </a:cubicBezTo>
                  <a:lnTo>
                    <a:pt x="912" y="102220"/>
                  </a:lnTo>
                  <a:lnTo>
                    <a:pt x="64926" y="102220"/>
                  </a:lnTo>
                  <a:cubicBezTo>
                    <a:pt x="64926" y="102220"/>
                    <a:pt x="64743" y="72493"/>
                    <a:pt x="64743" y="70822"/>
                  </a:cubicBezTo>
                  <a:cubicBezTo>
                    <a:pt x="64713" y="67904"/>
                    <a:pt x="64834" y="64925"/>
                    <a:pt x="64895" y="62037"/>
                  </a:cubicBezTo>
                  <a:cubicBezTo>
                    <a:pt x="64895" y="61217"/>
                    <a:pt x="63771" y="58937"/>
                    <a:pt x="64014" y="58360"/>
                  </a:cubicBezTo>
                  <a:cubicBezTo>
                    <a:pt x="65047" y="56323"/>
                    <a:pt x="64926" y="53952"/>
                    <a:pt x="64774" y="51703"/>
                  </a:cubicBezTo>
                  <a:cubicBezTo>
                    <a:pt x="64713" y="50153"/>
                    <a:pt x="64591" y="48633"/>
                    <a:pt x="64530" y="47113"/>
                  </a:cubicBezTo>
                  <a:cubicBezTo>
                    <a:pt x="64439" y="46201"/>
                    <a:pt x="64409" y="45289"/>
                    <a:pt x="64378" y="44378"/>
                  </a:cubicBezTo>
                  <a:cubicBezTo>
                    <a:pt x="64227" y="40092"/>
                    <a:pt x="64591" y="35715"/>
                    <a:pt x="64743" y="31429"/>
                  </a:cubicBezTo>
                  <a:cubicBezTo>
                    <a:pt x="64743" y="30821"/>
                    <a:pt x="64774" y="30213"/>
                    <a:pt x="64561" y="29666"/>
                  </a:cubicBezTo>
                  <a:cubicBezTo>
                    <a:pt x="64470" y="29484"/>
                    <a:pt x="64378" y="29301"/>
                    <a:pt x="64318" y="29119"/>
                  </a:cubicBezTo>
                  <a:cubicBezTo>
                    <a:pt x="64257" y="28693"/>
                    <a:pt x="64470" y="28268"/>
                    <a:pt x="64439" y="27842"/>
                  </a:cubicBezTo>
                  <a:cubicBezTo>
                    <a:pt x="64439" y="27630"/>
                    <a:pt x="64318" y="27447"/>
                    <a:pt x="64287" y="27204"/>
                  </a:cubicBezTo>
                  <a:cubicBezTo>
                    <a:pt x="64166" y="26779"/>
                    <a:pt x="64257" y="26383"/>
                    <a:pt x="64287" y="25958"/>
                  </a:cubicBezTo>
                  <a:cubicBezTo>
                    <a:pt x="64622" y="23526"/>
                    <a:pt x="64926" y="21155"/>
                    <a:pt x="64926" y="18724"/>
                  </a:cubicBezTo>
                  <a:cubicBezTo>
                    <a:pt x="64926" y="15532"/>
                    <a:pt x="65382" y="11824"/>
                    <a:pt x="64561" y="8754"/>
                  </a:cubicBezTo>
                  <a:cubicBezTo>
                    <a:pt x="64470" y="8480"/>
                    <a:pt x="64409" y="8207"/>
                    <a:pt x="64439" y="7933"/>
                  </a:cubicBezTo>
                  <a:cubicBezTo>
                    <a:pt x="64470" y="7720"/>
                    <a:pt x="64591" y="7508"/>
                    <a:pt x="64622" y="7295"/>
                  </a:cubicBezTo>
                  <a:cubicBezTo>
                    <a:pt x="64682" y="6961"/>
                    <a:pt x="64439" y="6657"/>
                    <a:pt x="64409" y="6292"/>
                  </a:cubicBezTo>
                  <a:cubicBezTo>
                    <a:pt x="64378" y="5958"/>
                    <a:pt x="64439" y="5654"/>
                    <a:pt x="64530" y="5350"/>
                  </a:cubicBezTo>
                  <a:cubicBezTo>
                    <a:pt x="64591" y="5046"/>
                    <a:pt x="65078" y="0"/>
                    <a:pt x="6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3826525" y="2310800"/>
              <a:ext cx="2471175" cy="1922075"/>
            </a:xfrm>
            <a:custGeom>
              <a:avLst/>
              <a:gdLst/>
              <a:ahLst/>
              <a:cxnLst/>
              <a:rect l="l" t="t" r="r" b="b"/>
              <a:pathLst>
                <a:path w="98847" h="76883" extrusionOk="0">
                  <a:moveTo>
                    <a:pt x="52363" y="0"/>
                  </a:moveTo>
                  <a:cubicBezTo>
                    <a:pt x="52200" y="0"/>
                    <a:pt x="52041" y="12"/>
                    <a:pt x="51886" y="42"/>
                  </a:cubicBezTo>
                  <a:cubicBezTo>
                    <a:pt x="51703" y="73"/>
                    <a:pt x="49879" y="1045"/>
                    <a:pt x="50092" y="1228"/>
                  </a:cubicBezTo>
                  <a:cubicBezTo>
                    <a:pt x="49849" y="1045"/>
                    <a:pt x="49636" y="893"/>
                    <a:pt x="49454" y="772"/>
                  </a:cubicBezTo>
                  <a:cubicBezTo>
                    <a:pt x="48470" y="199"/>
                    <a:pt x="47501" y="14"/>
                    <a:pt x="46518" y="14"/>
                  </a:cubicBezTo>
                  <a:cubicBezTo>
                    <a:pt x="45103" y="14"/>
                    <a:pt x="43659" y="397"/>
                    <a:pt x="42098" y="559"/>
                  </a:cubicBezTo>
                  <a:cubicBezTo>
                    <a:pt x="38846" y="863"/>
                    <a:pt x="35624" y="1319"/>
                    <a:pt x="32432" y="1987"/>
                  </a:cubicBezTo>
                  <a:cubicBezTo>
                    <a:pt x="30092" y="2474"/>
                    <a:pt x="27812" y="3082"/>
                    <a:pt x="25532" y="3842"/>
                  </a:cubicBezTo>
                  <a:cubicBezTo>
                    <a:pt x="24225" y="4267"/>
                    <a:pt x="22858" y="4753"/>
                    <a:pt x="21642" y="5422"/>
                  </a:cubicBezTo>
                  <a:cubicBezTo>
                    <a:pt x="21491" y="5482"/>
                    <a:pt x="19550" y="6916"/>
                    <a:pt x="19899" y="6971"/>
                  </a:cubicBezTo>
                  <a:lnTo>
                    <a:pt x="19899" y="6971"/>
                  </a:lnTo>
                  <a:cubicBezTo>
                    <a:pt x="19794" y="6959"/>
                    <a:pt x="19690" y="6954"/>
                    <a:pt x="19585" y="6954"/>
                  </a:cubicBezTo>
                  <a:cubicBezTo>
                    <a:pt x="18661" y="6954"/>
                    <a:pt x="17750" y="7398"/>
                    <a:pt x="16961" y="7915"/>
                  </a:cubicBezTo>
                  <a:cubicBezTo>
                    <a:pt x="13982" y="9769"/>
                    <a:pt x="11277" y="12565"/>
                    <a:pt x="9180" y="15392"/>
                  </a:cubicBezTo>
                  <a:cubicBezTo>
                    <a:pt x="6170" y="19495"/>
                    <a:pt x="4195" y="24267"/>
                    <a:pt x="2675" y="29070"/>
                  </a:cubicBezTo>
                  <a:cubicBezTo>
                    <a:pt x="2432" y="29921"/>
                    <a:pt x="2189" y="30742"/>
                    <a:pt x="1915" y="31593"/>
                  </a:cubicBezTo>
                  <a:cubicBezTo>
                    <a:pt x="91" y="37733"/>
                    <a:pt x="0" y="44116"/>
                    <a:pt x="243" y="50560"/>
                  </a:cubicBezTo>
                  <a:cubicBezTo>
                    <a:pt x="456" y="54845"/>
                    <a:pt x="1307" y="59162"/>
                    <a:pt x="1307" y="63478"/>
                  </a:cubicBezTo>
                  <a:lnTo>
                    <a:pt x="1307" y="69253"/>
                  </a:lnTo>
                  <a:lnTo>
                    <a:pt x="1307" y="74785"/>
                  </a:lnTo>
                  <a:cubicBezTo>
                    <a:pt x="1307" y="75952"/>
                    <a:pt x="2279" y="76883"/>
                    <a:pt x="3440" y="76883"/>
                  </a:cubicBezTo>
                  <a:cubicBezTo>
                    <a:pt x="3458" y="76883"/>
                    <a:pt x="3477" y="76883"/>
                    <a:pt x="3496" y="76882"/>
                  </a:cubicBezTo>
                  <a:lnTo>
                    <a:pt x="20852" y="76457"/>
                  </a:lnTo>
                  <a:cubicBezTo>
                    <a:pt x="21824" y="76426"/>
                    <a:pt x="22584" y="75666"/>
                    <a:pt x="22584" y="74663"/>
                  </a:cubicBezTo>
                  <a:cubicBezTo>
                    <a:pt x="22584" y="72900"/>
                    <a:pt x="22645" y="71137"/>
                    <a:pt x="22645" y="69344"/>
                  </a:cubicBezTo>
                  <a:cubicBezTo>
                    <a:pt x="22645" y="67581"/>
                    <a:pt x="22675" y="65757"/>
                    <a:pt x="22675" y="63964"/>
                  </a:cubicBezTo>
                  <a:cubicBezTo>
                    <a:pt x="22675" y="62718"/>
                    <a:pt x="23283" y="59982"/>
                    <a:pt x="22250" y="59010"/>
                  </a:cubicBezTo>
                  <a:cubicBezTo>
                    <a:pt x="23314" y="58159"/>
                    <a:pt x="22736" y="54906"/>
                    <a:pt x="22736" y="53690"/>
                  </a:cubicBezTo>
                  <a:cubicBezTo>
                    <a:pt x="22736" y="51836"/>
                    <a:pt x="22797" y="49982"/>
                    <a:pt x="22797" y="48128"/>
                  </a:cubicBezTo>
                  <a:cubicBezTo>
                    <a:pt x="22797" y="46791"/>
                    <a:pt x="22554" y="45484"/>
                    <a:pt x="22645" y="44177"/>
                  </a:cubicBezTo>
                  <a:cubicBezTo>
                    <a:pt x="22675" y="43113"/>
                    <a:pt x="23192" y="41532"/>
                    <a:pt x="22554" y="40590"/>
                  </a:cubicBezTo>
                  <a:cubicBezTo>
                    <a:pt x="23283" y="40164"/>
                    <a:pt x="23466" y="39222"/>
                    <a:pt x="23709" y="38432"/>
                  </a:cubicBezTo>
                  <a:cubicBezTo>
                    <a:pt x="24043" y="37398"/>
                    <a:pt x="24621" y="36638"/>
                    <a:pt x="25289" y="35879"/>
                  </a:cubicBezTo>
                  <a:cubicBezTo>
                    <a:pt x="25897" y="35210"/>
                    <a:pt x="26171" y="34511"/>
                    <a:pt x="26627" y="33720"/>
                  </a:cubicBezTo>
                  <a:cubicBezTo>
                    <a:pt x="27569" y="31958"/>
                    <a:pt x="28754" y="30286"/>
                    <a:pt x="30092" y="28766"/>
                  </a:cubicBezTo>
                  <a:cubicBezTo>
                    <a:pt x="31156" y="27550"/>
                    <a:pt x="32827" y="26729"/>
                    <a:pt x="32554" y="24936"/>
                  </a:cubicBezTo>
                  <a:lnTo>
                    <a:pt x="32554" y="24936"/>
                  </a:lnTo>
                  <a:cubicBezTo>
                    <a:pt x="32595" y="25185"/>
                    <a:pt x="32829" y="25278"/>
                    <a:pt x="33155" y="25278"/>
                  </a:cubicBezTo>
                  <a:cubicBezTo>
                    <a:pt x="34023" y="25278"/>
                    <a:pt x="35541" y="24621"/>
                    <a:pt x="35806" y="24511"/>
                  </a:cubicBezTo>
                  <a:cubicBezTo>
                    <a:pt x="37151" y="24034"/>
                    <a:pt x="38469" y="23713"/>
                    <a:pt x="39904" y="23713"/>
                  </a:cubicBezTo>
                  <a:cubicBezTo>
                    <a:pt x="40027" y="23713"/>
                    <a:pt x="40150" y="23716"/>
                    <a:pt x="40274" y="23720"/>
                  </a:cubicBezTo>
                  <a:lnTo>
                    <a:pt x="64804" y="24571"/>
                  </a:lnTo>
                  <a:cubicBezTo>
                    <a:pt x="64804" y="24571"/>
                    <a:pt x="74530" y="30742"/>
                    <a:pt x="76688" y="42718"/>
                  </a:cubicBezTo>
                  <a:lnTo>
                    <a:pt x="76992" y="42718"/>
                  </a:lnTo>
                  <a:lnTo>
                    <a:pt x="76992" y="74967"/>
                  </a:lnTo>
                  <a:cubicBezTo>
                    <a:pt x="76992" y="75788"/>
                    <a:pt x="77661" y="76426"/>
                    <a:pt x="78482" y="76426"/>
                  </a:cubicBezTo>
                  <a:lnTo>
                    <a:pt x="96294" y="76183"/>
                  </a:lnTo>
                  <a:cubicBezTo>
                    <a:pt x="97570" y="76183"/>
                    <a:pt x="98543" y="75180"/>
                    <a:pt x="98543" y="73903"/>
                  </a:cubicBezTo>
                  <a:lnTo>
                    <a:pt x="98543" y="67277"/>
                  </a:lnTo>
                  <a:lnTo>
                    <a:pt x="98543" y="60499"/>
                  </a:lnTo>
                  <a:cubicBezTo>
                    <a:pt x="98543" y="60210"/>
                    <a:pt x="98653" y="55228"/>
                    <a:pt x="97881" y="55228"/>
                  </a:cubicBezTo>
                  <a:cubicBezTo>
                    <a:pt x="97841" y="55228"/>
                    <a:pt x="97798" y="55242"/>
                    <a:pt x="97753" y="55271"/>
                  </a:cubicBezTo>
                  <a:cubicBezTo>
                    <a:pt x="98725" y="54633"/>
                    <a:pt x="98847" y="53295"/>
                    <a:pt x="98847" y="52110"/>
                  </a:cubicBezTo>
                  <a:cubicBezTo>
                    <a:pt x="98817" y="46061"/>
                    <a:pt x="98695" y="40012"/>
                    <a:pt x="98482" y="33933"/>
                  </a:cubicBezTo>
                  <a:cubicBezTo>
                    <a:pt x="98422" y="33063"/>
                    <a:pt x="98096" y="31957"/>
                    <a:pt x="97240" y="31957"/>
                  </a:cubicBezTo>
                  <a:cubicBezTo>
                    <a:pt x="97229" y="31957"/>
                    <a:pt x="97217" y="31957"/>
                    <a:pt x="97206" y="31958"/>
                  </a:cubicBezTo>
                  <a:cubicBezTo>
                    <a:pt x="98665" y="29830"/>
                    <a:pt x="97874" y="26942"/>
                    <a:pt x="96871" y="24602"/>
                  </a:cubicBezTo>
                  <a:cubicBezTo>
                    <a:pt x="95351" y="20954"/>
                    <a:pt x="93467" y="17459"/>
                    <a:pt x="91248" y="14176"/>
                  </a:cubicBezTo>
                  <a:cubicBezTo>
                    <a:pt x="90367" y="12899"/>
                    <a:pt x="89424" y="11653"/>
                    <a:pt x="88148" y="10772"/>
                  </a:cubicBezTo>
                  <a:cubicBezTo>
                    <a:pt x="87449" y="10316"/>
                    <a:pt x="86719" y="10012"/>
                    <a:pt x="86111" y="9465"/>
                  </a:cubicBezTo>
                  <a:cubicBezTo>
                    <a:pt x="85716" y="9100"/>
                    <a:pt x="85351" y="8614"/>
                    <a:pt x="84895" y="8219"/>
                  </a:cubicBezTo>
                  <a:cubicBezTo>
                    <a:pt x="84165" y="7540"/>
                    <a:pt x="83187" y="7220"/>
                    <a:pt x="82175" y="7220"/>
                  </a:cubicBezTo>
                  <a:cubicBezTo>
                    <a:pt x="82009" y="7220"/>
                    <a:pt x="81841" y="7229"/>
                    <a:pt x="81673" y="7246"/>
                  </a:cubicBezTo>
                  <a:cubicBezTo>
                    <a:pt x="82737" y="5574"/>
                    <a:pt x="78482" y="4997"/>
                    <a:pt x="77540" y="4601"/>
                  </a:cubicBezTo>
                  <a:cubicBezTo>
                    <a:pt x="75533" y="3811"/>
                    <a:pt x="73466" y="3112"/>
                    <a:pt x="71369" y="2595"/>
                  </a:cubicBezTo>
                  <a:cubicBezTo>
                    <a:pt x="67843" y="1653"/>
                    <a:pt x="64287" y="1045"/>
                    <a:pt x="60670" y="650"/>
                  </a:cubicBezTo>
                  <a:cubicBezTo>
                    <a:pt x="58573" y="437"/>
                    <a:pt x="56536" y="346"/>
                    <a:pt x="54439" y="255"/>
                  </a:cubicBezTo>
                  <a:cubicBezTo>
                    <a:pt x="53755" y="206"/>
                    <a:pt x="53031" y="0"/>
                    <a:pt x="5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3892150" y="2365300"/>
              <a:ext cx="2375925" cy="1857750"/>
            </a:xfrm>
            <a:custGeom>
              <a:avLst/>
              <a:gdLst/>
              <a:ahLst/>
              <a:cxnLst/>
              <a:rect l="l" t="t" r="r" b="b"/>
              <a:pathLst>
                <a:path w="95037" h="74310" extrusionOk="0">
                  <a:moveTo>
                    <a:pt x="49774" y="0"/>
                  </a:moveTo>
                  <a:cubicBezTo>
                    <a:pt x="49651" y="0"/>
                    <a:pt x="49530" y="6"/>
                    <a:pt x="49413" y="20"/>
                  </a:cubicBezTo>
                  <a:cubicBezTo>
                    <a:pt x="49230" y="81"/>
                    <a:pt x="47528" y="993"/>
                    <a:pt x="47710" y="1175"/>
                  </a:cubicBezTo>
                  <a:cubicBezTo>
                    <a:pt x="47467" y="1054"/>
                    <a:pt x="47285" y="902"/>
                    <a:pt x="47102" y="811"/>
                  </a:cubicBezTo>
                  <a:cubicBezTo>
                    <a:pt x="46169" y="250"/>
                    <a:pt x="45245" y="72"/>
                    <a:pt x="44307" y="72"/>
                  </a:cubicBezTo>
                  <a:cubicBezTo>
                    <a:pt x="42954" y="72"/>
                    <a:pt x="41570" y="442"/>
                    <a:pt x="40081" y="567"/>
                  </a:cubicBezTo>
                  <a:cubicBezTo>
                    <a:pt x="36981" y="871"/>
                    <a:pt x="33911" y="1297"/>
                    <a:pt x="30871" y="1935"/>
                  </a:cubicBezTo>
                  <a:cubicBezTo>
                    <a:pt x="28622" y="2421"/>
                    <a:pt x="26433" y="2999"/>
                    <a:pt x="24306" y="3729"/>
                  </a:cubicBezTo>
                  <a:cubicBezTo>
                    <a:pt x="22999" y="4154"/>
                    <a:pt x="19473" y="4823"/>
                    <a:pt x="19169" y="6434"/>
                  </a:cubicBezTo>
                  <a:cubicBezTo>
                    <a:pt x="19169" y="6495"/>
                    <a:pt x="19138" y="6616"/>
                    <a:pt x="19108" y="6677"/>
                  </a:cubicBezTo>
                  <a:cubicBezTo>
                    <a:pt x="19017" y="6814"/>
                    <a:pt x="18840" y="6831"/>
                    <a:pt x="18681" y="6831"/>
                  </a:cubicBezTo>
                  <a:cubicBezTo>
                    <a:pt x="18627" y="6831"/>
                    <a:pt x="18576" y="6829"/>
                    <a:pt x="18530" y="6829"/>
                  </a:cubicBezTo>
                  <a:cubicBezTo>
                    <a:pt x="18321" y="6806"/>
                    <a:pt x="18119" y="6795"/>
                    <a:pt x="17924" y="6795"/>
                  </a:cubicBezTo>
                  <a:cubicBezTo>
                    <a:pt x="15482" y="6795"/>
                    <a:pt x="14088" y="8488"/>
                    <a:pt x="12512" y="10233"/>
                  </a:cubicBezTo>
                  <a:cubicBezTo>
                    <a:pt x="10536" y="12391"/>
                    <a:pt x="8652" y="14489"/>
                    <a:pt x="7041" y="16981"/>
                  </a:cubicBezTo>
                  <a:cubicBezTo>
                    <a:pt x="6403" y="18044"/>
                    <a:pt x="0" y="30151"/>
                    <a:pt x="2293" y="30688"/>
                  </a:cubicBezTo>
                  <a:lnTo>
                    <a:pt x="2293" y="30688"/>
                  </a:lnTo>
                  <a:cubicBezTo>
                    <a:pt x="2253" y="30679"/>
                    <a:pt x="2215" y="30675"/>
                    <a:pt x="2177" y="30675"/>
                  </a:cubicBezTo>
                  <a:cubicBezTo>
                    <a:pt x="1725" y="30675"/>
                    <a:pt x="1408" y="31278"/>
                    <a:pt x="1296" y="31753"/>
                  </a:cubicBezTo>
                  <a:cubicBezTo>
                    <a:pt x="688" y="34641"/>
                    <a:pt x="1266" y="38136"/>
                    <a:pt x="1266" y="41115"/>
                  </a:cubicBezTo>
                  <a:cubicBezTo>
                    <a:pt x="1266" y="42295"/>
                    <a:pt x="1145" y="54399"/>
                    <a:pt x="1863" y="54399"/>
                  </a:cubicBezTo>
                  <a:cubicBezTo>
                    <a:pt x="1866" y="54399"/>
                    <a:pt x="1870" y="54399"/>
                    <a:pt x="1874" y="54398"/>
                  </a:cubicBezTo>
                  <a:lnTo>
                    <a:pt x="1874" y="54398"/>
                  </a:lnTo>
                  <a:cubicBezTo>
                    <a:pt x="1509" y="54489"/>
                    <a:pt x="1235" y="54854"/>
                    <a:pt x="1175" y="55249"/>
                  </a:cubicBezTo>
                  <a:cubicBezTo>
                    <a:pt x="779" y="56982"/>
                    <a:pt x="1266" y="59504"/>
                    <a:pt x="1266" y="61359"/>
                  </a:cubicBezTo>
                  <a:lnTo>
                    <a:pt x="1266" y="66951"/>
                  </a:lnTo>
                  <a:lnTo>
                    <a:pt x="1266" y="72301"/>
                  </a:lnTo>
                  <a:cubicBezTo>
                    <a:pt x="1266" y="73419"/>
                    <a:pt x="2121" y="74310"/>
                    <a:pt x="3224" y="74310"/>
                  </a:cubicBezTo>
                  <a:cubicBezTo>
                    <a:pt x="3260" y="74310"/>
                    <a:pt x="3296" y="74309"/>
                    <a:pt x="3333" y="74307"/>
                  </a:cubicBezTo>
                  <a:lnTo>
                    <a:pt x="19868" y="73912"/>
                  </a:lnTo>
                  <a:cubicBezTo>
                    <a:pt x="20749" y="73851"/>
                    <a:pt x="21509" y="73091"/>
                    <a:pt x="21509" y="72179"/>
                  </a:cubicBezTo>
                  <a:cubicBezTo>
                    <a:pt x="21509" y="70477"/>
                    <a:pt x="21570" y="68775"/>
                    <a:pt x="21570" y="67073"/>
                  </a:cubicBezTo>
                  <a:cubicBezTo>
                    <a:pt x="21570" y="65310"/>
                    <a:pt x="21600" y="63577"/>
                    <a:pt x="21600" y="61845"/>
                  </a:cubicBezTo>
                  <a:cubicBezTo>
                    <a:pt x="21600" y="60629"/>
                    <a:pt x="22178" y="58015"/>
                    <a:pt x="21236" y="57073"/>
                  </a:cubicBezTo>
                  <a:cubicBezTo>
                    <a:pt x="22239" y="56222"/>
                    <a:pt x="21692" y="53121"/>
                    <a:pt x="21692" y="51936"/>
                  </a:cubicBezTo>
                  <a:cubicBezTo>
                    <a:pt x="21692" y="50143"/>
                    <a:pt x="21722" y="48319"/>
                    <a:pt x="21722" y="46556"/>
                  </a:cubicBezTo>
                  <a:cubicBezTo>
                    <a:pt x="21722" y="45279"/>
                    <a:pt x="21540" y="44003"/>
                    <a:pt x="21570" y="42756"/>
                  </a:cubicBezTo>
                  <a:cubicBezTo>
                    <a:pt x="21600" y="41723"/>
                    <a:pt x="22087" y="40203"/>
                    <a:pt x="21479" y="39291"/>
                  </a:cubicBezTo>
                  <a:cubicBezTo>
                    <a:pt x="22178" y="38866"/>
                    <a:pt x="22330" y="37954"/>
                    <a:pt x="22604" y="37194"/>
                  </a:cubicBezTo>
                  <a:cubicBezTo>
                    <a:pt x="22907" y="36221"/>
                    <a:pt x="23455" y="35492"/>
                    <a:pt x="24123" y="34732"/>
                  </a:cubicBezTo>
                  <a:cubicBezTo>
                    <a:pt x="24670" y="34094"/>
                    <a:pt x="24944" y="33395"/>
                    <a:pt x="25370" y="32635"/>
                  </a:cubicBezTo>
                  <a:cubicBezTo>
                    <a:pt x="26281" y="30933"/>
                    <a:pt x="27376" y="29322"/>
                    <a:pt x="28622" y="27863"/>
                  </a:cubicBezTo>
                  <a:cubicBezTo>
                    <a:pt x="29625" y="26708"/>
                    <a:pt x="31266" y="25887"/>
                    <a:pt x="30993" y="24124"/>
                  </a:cubicBezTo>
                  <a:lnTo>
                    <a:pt x="30993" y="24124"/>
                  </a:lnTo>
                  <a:cubicBezTo>
                    <a:pt x="31034" y="24373"/>
                    <a:pt x="31257" y="24466"/>
                    <a:pt x="31566" y="24466"/>
                  </a:cubicBezTo>
                  <a:cubicBezTo>
                    <a:pt x="32390" y="24466"/>
                    <a:pt x="33828" y="23809"/>
                    <a:pt x="34093" y="23698"/>
                  </a:cubicBezTo>
                  <a:cubicBezTo>
                    <a:pt x="35345" y="23226"/>
                    <a:pt x="36648" y="22931"/>
                    <a:pt x="37955" y="22931"/>
                  </a:cubicBezTo>
                  <a:cubicBezTo>
                    <a:pt x="38076" y="22931"/>
                    <a:pt x="38197" y="22933"/>
                    <a:pt x="38318" y="22939"/>
                  </a:cubicBezTo>
                  <a:lnTo>
                    <a:pt x="61723" y="23729"/>
                  </a:lnTo>
                  <a:cubicBezTo>
                    <a:pt x="61723" y="23729"/>
                    <a:pt x="70963" y="29717"/>
                    <a:pt x="73060" y="41297"/>
                  </a:cubicBezTo>
                  <a:lnTo>
                    <a:pt x="73364" y="41297"/>
                  </a:lnTo>
                  <a:lnTo>
                    <a:pt x="73364" y="72453"/>
                  </a:lnTo>
                  <a:cubicBezTo>
                    <a:pt x="73364" y="73243"/>
                    <a:pt x="74003" y="73851"/>
                    <a:pt x="74763" y="73851"/>
                  </a:cubicBezTo>
                  <a:lnTo>
                    <a:pt x="91693" y="73638"/>
                  </a:lnTo>
                  <a:cubicBezTo>
                    <a:pt x="92878" y="73638"/>
                    <a:pt x="93821" y="72635"/>
                    <a:pt x="93821" y="71419"/>
                  </a:cubicBezTo>
                  <a:lnTo>
                    <a:pt x="93821" y="65006"/>
                  </a:lnTo>
                  <a:lnTo>
                    <a:pt x="93821" y="58471"/>
                  </a:lnTo>
                  <a:cubicBezTo>
                    <a:pt x="93821" y="57407"/>
                    <a:pt x="94368" y="54489"/>
                    <a:pt x="93213" y="53881"/>
                  </a:cubicBezTo>
                  <a:cubicBezTo>
                    <a:pt x="93638" y="53881"/>
                    <a:pt x="93881" y="53334"/>
                    <a:pt x="93881" y="52909"/>
                  </a:cubicBezTo>
                  <a:cubicBezTo>
                    <a:pt x="93821" y="49383"/>
                    <a:pt x="93881" y="45826"/>
                    <a:pt x="93881" y="42270"/>
                  </a:cubicBezTo>
                  <a:lnTo>
                    <a:pt x="93881" y="37316"/>
                  </a:lnTo>
                  <a:lnTo>
                    <a:pt x="93881" y="33699"/>
                  </a:lnTo>
                  <a:cubicBezTo>
                    <a:pt x="93881" y="33488"/>
                    <a:pt x="93790" y="31111"/>
                    <a:pt x="93173" y="31111"/>
                  </a:cubicBezTo>
                  <a:cubicBezTo>
                    <a:pt x="93078" y="31111"/>
                    <a:pt x="92970" y="31167"/>
                    <a:pt x="92848" y="31297"/>
                  </a:cubicBezTo>
                  <a:cubicBezTo>
                    <a:pt x="95036" y="28835"/>
                    <a:pt x="91602" y="22118"/>
                    <a:pt x="90477" y="19686"/>
                  </a:cubicBezTo>
                  <a:cubicBezTo>
                    <a:pt x="88623" y="15644"/>
                    <a:pt x="86131" y="11631"/>
                    <a:pt x="82483" y="9078"/>
                  </a:cubicBezTo>
                  <a:cubicBezTo>
                    <a:pt x="82209" y="8914"/>
                    <a:pt x="78523" y="6747"/>
                    <a:pt x="77869" y="6747"/>
                  </a:cubicBezTo>
                  <a:cubicBezTo>
                    <a:pt x="77798" y="6747"/>
                    <a:pt x="77763" y="6772"/>
                    <a:pt x="77772" y="6829"/>
                  </a:cubicBezTo>
                  <a:cubicBezTo>
                    <a:pt x="77529" y="5309"/>
                    <a:pt x="74975" y="4944"/>
                    <a:pt x="73851" y="4488"/>
                  </a:cubicBezTo>
                  <a:cubicBezTo>
                    <a:pt x="71936" y="3729"/>
                    <a:pt x="69960" y="3060"/>
                    <a:pt x="67984" y="2513"/>
                  </a:cubicBezTo>
                  <a:cubicBezTo>
                    <a:pt x="64641" y="1601"/>
                    <a:pt x="61236" y="993"/>
                    <a:pt x="57771" y="628"/>
                  </a:cubicBezTo>
                  <a:cubicBezTo>
                    <a:pt x="55796" y="415"/>
                    <a:pt x="53820" y="324"/>
                    <a:pt x="51844" y="233"/>
                  </a:cubicBezTo>
                  <a:cubicBezTo>
                    <a:pt x="51176" y="182"/>
                    <a:pt x="50443" y="0"/>
                    <a:pt x="4977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373625" y="2804925"/>
              <a:ext cx="1409875" cy="1372475"/>
            </a:xfrm>
            <a:custGeom>
              <a:avLst/>
              <a:gdLst/>
              <a:ahLst/>
              <a:cxnLst/>
              <a:rect l="l" t="t" r="r" b="b"/>
              <a:pathLst>
                <a:path w="56395" h="54899" extrusionOk="0">
                  <a:moveTo>
                    <a:pt x="29165" y="1"/>
                  </a:moveTo>
                  <a:cubicBezTo>
                    <a:pt x="14777" y="1"/>
                    <a:pt x="1" y="8444"/>
                    <a:pt x="1" y="25840"/>
                  </a:cubicBezTo>
                  <a:lnTo>
                    <a:pt x="700" y="54898"/>
                  </a:lnTo>
                  <a:lnTo>
                    <a:pt x="55169" y="54534"/>
                  </a:lnTo>
                  <a:lnTo>
                    <a:pt x="56111" y="22831"/>
                  </a:lnTo>
                  <a:cubicBezTo>
                    <a:pt x="56394" y="7760"/>
                    <a:pt x="42958" y="1"/>
                    <a:pt x="29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4397200" y="2827725"/>
              <a:ext cx="1363875" cy="1372475"/>
            </a:xfrm>
            <a:custGeom>
              <a:avLst/>
              <a:gdLst/>
              <a:ahLst/>
              <a:cxnLst/>
              <a:rect l="l" t="t" r="r" b="b"/>
              <a:pathLst>
                <a:path w="54555" h="54899" extrusionOk="0">
                  <a:moveTo>
                    <a:pt x="28212" y="1"/>
                  </a:moveTo>
                  <a:cubicBezTo>
                    <a:pt x="14293" y="1"/>
                    <a:pt x="0" y="8444"/>
                    <a:pt x="0" y="25840"/>
                  </a:cubicBezTo>
                  <a:lnTo>
                    <a:pt x="669" y="54898"/>
                  </a:lnTo>
                  <a:lnTo>
                    <a:pt x="53345" y="54533"/>
                  </a:lnTo>
                  <a:lnTo>
                    <a:pt x="54287" y="22831"/>
                  </a:lnTo>
                  <a:cubicBezTo>
                    <a:pt x="54555" y="7760"/>
                    <a:pt x="41555" y="1"/>
                    <a:pt x="2821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4393400" y="3866525"/>
              <a:ext cx="1370100" cy="310050"/>
            </a:xfrm>
            <a:custGeom>
              <a:avLst/>
              <a:gdLst/>
              <a:ahLst/>
              <a:cxnLst/>
              <a:rect l="l" t="t" r="r" b="b"/>
              <a:pathLst>
                <a:path w="54804" h="12402" extrusionOk="0">
                  <a:moveTo>
                    <a:pt x="28341" y="0"/>
                  </a:moveTo>
                  <a:cubicBezTo>
                    <a:pt x="25627" y="0"/>
                    <a:pt x="22914" y="224"/>
                    <a:pt x="20244" y="671"/>
                  </a:cubicBezTo>
                  <a:cubicBezTo>
                    <a:pt x="16870" y="1249"/>
                    <a:pt x="13526" y="2100"/>
                    <a:pt x="10335" y="3376"/>
                  </a:cubicBezTo>
                  <a:cubicBezTo>
                    <a:pt x="9423" y="3376"/>
                    <a:pt x="7964" y="4349"/>
                    <a:pt x="7204" y="4805"/>
                  </a:cubicBezTo>
                  <a:cubicBezTo>
                    <a:pt x="6110" y="5413"/>
                    <a:pt x="4955" y="6021"/>
                    <a:pt x="3861" y="6629"/>
                  </a:cubicBezTo>
                  <a:cubicBezTo>
                    <a:pt x="2979" y="7115"/>
                    <a:pt x="2067" y="7571"/>
                    <a:pt x="1429" y="8331"/>
                  </a:cubicBezTo>
                  <a:cubicBezTo>
                    <a:pt x="487" y="9456"/>
                    <a:pt x="0" y="11583"/>
                    <a:pt x="1824" y="12039"/>
                  </a:cubicBezTo>
                  <a:cubicBezTo>
                    <a:pt x="2983" y="12317"/>
                    <a:pt x="4178" y="12401"/>
                    <a:pt x="5370" y="12401"/>
                  </a:cubicBezTo>
                  <a:cubicBezTo>
                    <a:pt x="6396" y="12401"/>
                    <a:pt x="7421" y="12339"/>
                    <a:pt x="8420" y="12282"/>
                  </a:cubicBezTo>
                  <a:cubicBezTo>
                    <a:pt x="15513" y="11901"/>
                    <a:pt x="22607" y="11701"/>
                    <a:pt x="29706" y="11701"/>
                  </a:cubicBezTo>
                  <a:cubicBezTo>
                    <a:pt x="35625" y="11701"/>
                    <a:pt x="41549" y="11840"/>
                    <a:pt x="47478" y="12130"/>
                  </a:cubicBezTo>
                  <a:cubicBezTo>
                    <a:pt x="47951" y="12156"/>
                    <a:pt x="48449" y="12177"/>
                    <a:pt x="48955" y="12177"/>
                  </a:cubicBezTo>
                  <a:cubicBezTo>
                    <a:pt x="50887" y="12177"/>
                    <a:pt x="52937" y="11866"/>
                    <a:pt x="54165" y="10276"/>
                  </a:cubicBezTo>
                  <a:cubicBezTo>
                    <a:pt x="54561" y="9790"/>
                    <a:pt x="54804" y="9182"/>
                    <a:pt x="54682" y="8574"/>
                  </a:cubicBezTo>
                  <a:cubicBezTo>
                    <a:pt x="54530" y="8027"/>
                    <a:pt x="54105" y="7571"/>
                    <a:pt x="53618" y="7176"/>
                  </a:cubicBezTo>
                  <a:cubicBezTo>
                    <a:pt x="52889" y="6598"/>
                    <a:pt x="52007" y="6173"/>
                    <a:pt x="51399" y="5838"/>
                  </a:cubicBezTo>
                  <a:cubicBezTo>
                    <a:pt x="50032" y="5079"/>
                    <a:pt x="48633" y="4379"/>
                    <a:pt x="47174" y="3772"/>
                  </a:cubicBezTo>
                  <a:cubicBezTo>
                    <a:pt x="44378" y="2556"/>
                    <a:pt x="41399" y="1644"/>
                    <a:pt x="38390" y="1036"/>
                  </a:cubicBezTo>
                  <a:cubicBezTo>
                    <a:pt x="35089" y="345"/>
                    <a:pt x="31714" y="0"/>
                    <a:pt x="28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4745525" y="3243475"/>
              <a:ext cx="728450" cy="888050"/>
            </a:xfrm>
            <a:custGeom>
              <a:avLst/>
              <a:gdLst/>
              <a:ahLst/>
              <a:cxnLst/>
              <a:rect l="l" t="t" r="r" b="b"/>
              <a:pathLst>
                <a:path w="29138" h="35522" extrusionOk="0">
                  <a:moveTo>
                    <a:pt x="17648" y="0"/>
                  </a:moveTo>
                  <a:cubicBezTo>
                    <a:pt x="16463" y="7234"/>
                    <a:pt x="12907" y="14073"/>
                    <a:pt x="7648" y="19423"/>
                  </a:cubicBezTo>
                  <a:cubicBezTo>
                    <a:pt x="6128" y="17569"/>
                    <a:pt x="4913" y="15441"/>
                    <a:pt x="4031" y="13253"/>
                  </a:cubicBezTo>
                  <a:cubicBezTo>
                    <a:pt x="2694" y="16323"/>
                    <a:pt x="1417" y="19393"/>
                    <a:pt x="992" y="22675"/>
                  </a:cubicBezTo>
                  <a:cubicBezTo>
                    <a:pt x="1" y="30817"/>
                    <a:pt x="5309" y="35522"/>
                    <a:pt x="12536" y="35522"/>
                  </a:cubicBezTo>
                  <a:cubicBezTo>
                    <a:pt x="14401" y="35522"/>
                    <a:pt x="16393" y="35208"/>
                    <a:pt x="18439" y="34560"/>
                  </a:cubicBezTo>
                  <a:cubicBezTo>
                    <a:pt x="22968" y="33192"/>
                    <a:pt x="26797" y="29757"/>
                    <a:pt x="28074" y="25502"/>
                  </a:cubicBezTo>
                  <a:cubicBezTo>
                    <a:pt x="29138" y="22098"/>
                    <a:pt x="28591" y="18389"/>
                    <a:pt x="27223" y="15107"/>
                  </a:cubicBezTo>
                  <a:cubicBezTo>
                    <a:pt x="25886" y="11794"/>
                    <a:pt x="23788" y="8784"/>
                    <a:pt x="21691" y="5836"/>
                  </a:cubicBezTo>
                  <a:cubicBezTo>
                    <a:pt x="20384" y="3891"/>
                    <a:pt x="19016" y="1945"/>
                    <a:pt x="17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4907200" y="3591500"/>
              <a:ext cx="384400" cy="466650"/>
            </a:xfrm>
            <a:custGeom>
              <a:avLst/>
              <a:gdLst/>
              <a:ahLst/>
              <a:cxnLst/>
              <a:rect l="l" t="t" r="r" b="b"/>
              <a:pathLst>
                <a:path w="15376" h="18666" extrusionOk="0">
                  <a:moveTo>
                    <a:pt x="11759" y="0"/>
                  </a:moveTo>
                  <a:cubicBezTo>
                    <a:pt x="8780" y="2766"/>
                    <a:pt x="6561" y="6262"/>
                    <a:pt x="5345" y="10031"/>
                  </a:cubicBezTo>
                  <a:cubicBezTo>
                    <a:pt x="5102" y="10821"/>
                    <a:pt x="4859" y="11703"/>
                    <a:pt x="4251" y="12341"/>
                  </a:cubicBezTo>
                  <a:cubicBezTo>
                    <a:pt x="3855" y="12777"/>
                    <a:pt x="3240" y="13057"/>
                    <a:pt x="2657" y="13057"/>
                  </a:cubicBezTo>
                  <a:cubicBezTo>
                    <a:pt x="2346" y="13057"/>
                    <a:pt x="2043" y="12977"/>
                    <a:pt x="1789" y="12797"/>
                  </a:cubicBezTo>
                  <a:cubicBezTo>
                    <a:pt x="1363" y="12513"/>
                    <a:pt x="990" y="11937"/>
                    <a:pt x="497" y="11937"/>
                  </a:cubicBezTo>
                  <a:cubicBezTo>
                    <a:pt x="462" y="11937"/>
                    <a:pt x="427" y="11940"/>
                    <a:pt x="391" y="11946"/>
                  </a:cubicBezTo>
                  <a:cubicBezTo>
                    <a:pt x="0" y="12006"/>
                    <a:pt x="3593" y="18666"/>
                    <a:pt x="6701" y="18666"/>
                  </a:cubicBezTo>
                  <a:cubicBezTo>
                    <a:pt x="6735" y="18666"/>
                    <a:pt x="6770" y="18665"/>
                    <a:pt x="6804" y="18663"/>
                  </a:cubicBezTo>
                  <a:cubicBezTo>
                    <a:pt x="10330" y="18511"/>
                    <a:pt x="13461" y="14317"/>
                    <a:pt x="14282" y="11490"/>
                  </a:cubicBezTo>
                  <a:cubicBezTo>
                    <a:pt x="15376" y="7569"/>
                    <a:pt x="14191" y="3344"/>
                    <a:pt x="11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4714075" y="3801225"/>
              <a:ext cx="898200" cy="399625"/>
            </a:xfrm>
            <a:custGeom>
              <a:avLst/>
              <a:gdLst/>
              <a:ahLst/>
              <a:cxnLst/>
              <a:rect l="l" t="t" r="r" b="b"/>
              <a:pathLst>
                <a:path w="35928" h="15985" extrusionOk="0">
                  <a:moveTo>
                    <a:pt x="16080" y="0"/>
                  </a:moveTo>
                  <a:lnTo>
                    <a:pt x="16080" y="0"/>
                  </a:lnTo>
                  <a:cubicBezTo>
                    <a:pt x="15563" y="122"/>
                    <a:pt x="15016" y="274"/>
                    <a:pt x="14499" y="396"/>
                  </a:cubicBezTo>
                  <a:cubicBezTo>
                    <a:pt x="14560" y="2189"/>
                    <a:pt x="14590" y="4043"/>
                    <a:pt x="13830" y="5684"/>
                  </a:cubicBezTo>
                  <a:cubicBezTo>
                    <a:pt x="13536" y="6347"/>
                    <a:pt x="11994" y="8277"/>
                    <a:pt x="10786" y="8277"/>
                  </a:cubicBezTo>
                  <a:cubicBezTo>
                    <a:pt x="10498" y="8277"/>
                    <a:pt x="10229" y="8167"/>
                    <a:pt x="10000" y="7903"/>
                  </a:cubicBezTo>
                  <a:cubicBezTo>
                    <a:pt x="9940" y="7843"/>
                    <a:pt x="9879" y="7721"/>
                    <a:pt x="9879" y="7599"/>
                  </a:cubicBezTo>
                  <a:cubicBezTo>
                    <a:pt x="9818" y="6931"/>
                    <a:pt x="9696" y="6201"/>
                    <a:pt x="9605" y="5472"/>
                  </a:cubicBezTo>
                  <a:cubicBezTo>
                    <a:pt x="8815" y="5532"/>
                    <a:pt x="8055" y="5532"/>
                    <a:pt x="7265" y="5563"/>
                  </a:cubicBezTo>
                  <a:cubicBezTo>
                    <a:pt x="7113" y="5563"/>
                    <a:pt x="6961" y="5563"/>
                    <a:pt x="6839" y="5684"/>
                  </a:cubicBezTo>
                  <a:cubicBezTo>
                    <a:pt x="6779" y="5745"/>
                    <a:pt x="6718" y="5897"/>
                    <a:pt x="6718" y="6019"/>
                  </a:cubicBezTo>
                  <a:cubicBezTo>
                    <a:pt x="6566" y="7295"/>
                    <a:pt x="6718" y="8633"/>
                    <a:pt x="7113" y="9879"/>
                  </a:cubicBezTo>
                  <a:cubicBezTo>
                    <a:pt x="6736" y="9382"/>
                    <a:pt x="6127" y="9146"/>
                    <a:pt x="5502" y="9146"/>
                  </a:cubicBezTo>
                  <a:cubicBezTo>
                    <a:pt x="4866" y="9146"/>
                    <a:pt x="4214" y="9389"/>
                    <a:pt x="3769" y="9849"/>
                  </a:cubicBezTo>
                  <a:cubicBezTo>
                    <a:pt x="3465" y="10244"/>
                    <a:pt x="3222" y="10700"/>
                    <a:pt x="3313" y="11186"/>
                  </a:cubicBezTo>
                  <a:cubicBezTo>
                    <a:pt x="3344" y="11368"/>
                    <a:pt x="3435" y="11551"/>
                    <a:pt x="3313" y="11703"/>
                  </a:cubicBezTo>
                  <a:cubicBezTo>
                    <a:pt x="3222" y="11855"/>
                    <a:pt x="3040" y="11855"/>
                    <a:pt x="2888" y="11916"/>
                  </a:cubicBezTo>
                  <a:cubicBezTo>
                    <a:pt x="1611" y="12098"/>
                    <a:pt x="304" y="13192"/>
                    <a:pt x="547" y="14499"/>
                  </a:cubicBezTo>
                  <a:cubicBezTo>
                    <a:pt x="335" y="14590"/>
                    <a:pt x="183" y="14712"/>
                    <a:pt x="0" y="14834"/>
                  </a:cubicBezTo>
                  <a:cubicBezTo>
                    <a:pt x="0" y="14834"/>
                    <a:pt x="1368" y="14986"/>
                    <a:pt x="1490" y="14986"/>
                  </a:cubicBezTo>
                  <a:cubicBezTo>
                    <a:pt x="2250" y="14986"/>
                    <a:pt x="3040" y="15077"/>
                    <a:pt x="3800" y="15137"/>
                  </a:cubicBezTo>
                  <a:cubicBezTo>
                    <a:pt x="4064" y="15149"/>
                    <a:pt x="4328" y="15160"/>
                    <a:pt x="4592" y="15160"/>
                  </a:cubicBezTo>
                  <a:cubicBezTo>
                    <a:pt x="5027" y="15160"/>
                    <a:pt x="5462" y="15129"/>
                    <a:pt x="5897" y="15016"/>
                  </a:cubicBezTo>
                  <a:cubicBezTo>
                    <a:pt x="6505" y="14834"/>
                    <a:pt x="7022" y="14438"/>
                    <a:pt x="7660" y="14195"/>
                  </a:cubicBezTo>
                  <a:cubicBezTo>
                    <a:pt x="8185" y="13953"/>
                    <a:pt x="8769" y="13836"/>
                    <a:pt x="9360" y="13836"/>
                  </a:cubicBezTo>
                  <a:cubicBezTo>
                    <a:pt x="10104" y="13836"/>
                    <a:pt x="10859" y="14022"/>
                    <a:pt x="11520" y="14378"/>
                  </a:cubicBezTo>
                  <a:cubicBezTo>
                    <a:pt x="10639" y="14742"/>
                    <a:pt x="9818" y="15137"/>
                    <a:pt x="8967" y="15502"/>
                  </a:cubicBezTo>
                  <a:cubicBezTo>
                    <a:pt x="11247" y="15654"/>
                    <a:pt x="13526" y="15776"/>
                    <a:pt x="15806" y="15928"/>
                  </a:cubicBezTo>
                  <a:cubicBezTo>
                    <a:pt x="16233" y="15958"/>
                    <a:pt x="16666" y="15984"/>
                    <a:pt x="17096" y="15984"/>
                  </a:cubicBezTo>
                  <a:cubicBezTo>
                    <a:pt x="17981" y="15984"/>
                    <a:pt x="18848" y="15871"/>
                    <a:pt x="19605" y="15441"/>
                  </a:cubicBezTo>
                  <a:cubicBezTo>
                    <a:pt x="20122" y="15168"/>
                    <a:pt x="20487" y="14803"/>
                    <a:pt x="20973" y="14530"/>
                  </a:cubicBezTo>
                  <a:cubicBezTo>
                    <a:pt x="21566" y="14216"/>
                    <a:pt x="22239" y="14122"/>
                    <a:pt x="22929" y="14122"/>
                  </a:cubicBezTo>
                  <a:cubicBezTo>
                    <a:pt x="23441" y="14122"/>
                    <a:pt x="23963" y="14174"/>
                    <a:pt x="24469" y="14226"/>
                  </a:cubicBezTo>
                  <a:cubicBezTo>
                    <a:pt x="25664" y="14320"/>
                    <a:pt x="26855" y="14367"/>
                    <a:pt x="28043" y="14367"/>
                  </a:cubicBezTo>
                  <a:cubicBezTo>
                    <a:pt x="30694" y="14367"/>
                    <a:pt x="33325" y="14131"/>
                    <a:pt x="35928" y="13648"/>
                  </a:cubicBezTo>
                  <a:cubicBezTo>
                    <a:pt x="34743" y="12675"/>
                    <a:pt x="33496" y="12979"/>
                    <a:pt x="32372" y="12432"/>
                  </a:cubicBezTo>
                  <a:cubicBezTo>
                    <a:pt x="31277" y="11946"/>
                    <a:pt x="30518" y="10700"/>
                    <a:pt x="29423" y="10274"/>
                  </a:cubicBezTo>
                  <a:cubicBezTo>
                    <a:pt x="28937" y="10092"/>
                    <a:pt x="28177" y="10001"/>
                    <a:pt x="28177" y="9332"/>
                  </a:cubicBezTo>
                  <a:cubicBezTo>
                    <a:pt x="28177" y="9210"/>
                    <a:pt x="28207" y="9089"/>
                    <a:pt x="28238" y="9028"/>
                  </a:cubicBezTo>
                  <a:cubicBezTo>
                    <a:pt x="28420" y="8633"/>
                    <a:pt x="28511" y="8207"/>
                    <a:pt x="28511" y="7812"/>
                  </a:cubicBezTo>
                  <a:cubicBezTo>
                    <a:pt x="28511" y="7721"/>
                    <a:pt x="28511" y="7660"/>
                    <a:pt x="28420" y="7569"/>
                  </a:cubicBezTo>
                  <a:cubicBezTo>
                    <a:pt x="28390" y="7539"/>
                    <a:pt x="28268" y="7508"/>
                    <a:pt x="28207" y="7508"/>
                  </a:cubicBezTo>
                  <a:cubicBezTo>
                    <a:pt x="27843" y="7447"/>
                    <a:pt x="27508" y="7447"/>
                    <a:pt x="27174" y="7447"/>
                  </a:cubicBezTo>
                  <a:cubicBezTo>
                    <a:pt x="27144" y="7447"/>
                    <a:pt x="27052" y="7447"/>
                    <a:pt x="27022" y="7508"/>
                  </a:cubicBezTo>
                  <a:cubicBezTo>
                    <a:pt x="26870" y="7599"/>
                    <a:pt x="26992" y="7812"/>
                    <a:pt x="26961" y="7964"/>
                  </a:cubicBezTo>
                  <a:cubicBezTo>
                    <a:pt x="26907" y="8155"/>
                    <a:pt x="26705" y="8273"/>
                    <a:pt x="26510" y="8273"/>
                  </a:cubicBezTo>
                  <a:cubicBezTo>
                    <a:pt x="26488" y="8273"/>
                    <a:pt x="26466" y="8271"/>
                    <a:pt x="26445" y="8268"/>
                  </a:cubicBezTo>
                  <a:cubicBezTo>
                    <a:pt x="26262" y="8207"/>
                    <a:pt x="26080" y="8116"/>
                    <a:pt x="25928" y="7964"/>
                  </a:cubicBezTo>
                  <a:cubicBezTo>
                    <a:pt x="26262" y="7599"/>
                    <a:pt x="26262" y="6961"/>
                    <a:pt x="25928" y="6627"/>
                  </a:cubicBezTo>
                  <a:cubicBezTo>
                    <a:pt x="25768" y="6491"/>
                    <a:pt x="25563" y="6426"/>
                    <a:pt x="25364" y="6426"/>
                  </a:cubicBezTo>
                  <a:cubicBezTo>
                    <a:pt x="25071" y="6426"/>
                    <a:pt x="24790" y="6568"/>
                    <a:pt x="24682" y="6839"/>
                  </a:cubicBezTo>
                  <a:cubicBezTo>
                    <a:pt x="24590" y="7083"/>
                    <a:pt x="24621" y="7356"/>
                    <a:pt x="24621" y="7599"/>
                  </a:cubicBezTo>
                  <a:cubicBezTo>
                    <a:pt x="24621" y="7843"/>
                    <a:pt x="24560" y="8147"/>
                    <a:pt x="24317" y="8268"/>
                  </a:cubicBezTo>
                  <a:cubicBezTo>
                    <a:pt x="24230" y="8316"/>
                    <a:pt x="24134" y="8328"/>
                    <a:pt x="24034" y="8328"/>
                  </a:cubicBezTo>
                  <a:cubicBezTo>
                    <a:pt x="23944" y="8328"/>
                    <a:pt x="23851" y="8318"/>
                    <a:pt x="23760" y="8318"/>
                  </a:cubicBezTo>
                  <a:cubicBezTo>
                    <a:pt x="23635" y="8318"/>
                    <a:pt x="23513" y="8336"/>
                    <a:pt x="23405" y="8420"/>
                  </a:cubicBezTo>
                  <a:cubicBezTo>
                    <a:pt x="23375" y="7751"/>
                    <a:pt x="23344" y="7052"/>
                    <a:pt x="23800" y="6536"/>
                  </a:cubicBezTo>
                  <a:cubicBezTo>
                    <a:pt x="23891" y="6384"/>
                    <a:pt x="24043" y="6323"/>
                    <a:pt x="24134" y="6171"/>
                  </a:cubicBezTo>
                  <a:cubicBezTo>
                    <a:pt x="24195" y="6080"/>
                    <a:pt x="24195" y="5988"/>
                    <a:pt x="24256" y="5867"/>
                  </a:cubicBezTo>
                  <a:cubicBezTo>
                    <a:pt x="24317" y="5563"/>
                    <a:pt x="24378" y="5229"/>
                    <a:pt x="24438" y="4925"/>
                  </a:cubicBezTo>
                  <a:cubicBezTo>
                    <a:pt x="24469" y="4833"/>
                    <a:pt x="24469" y="4773"/>
                    <a:pt x="24438" y="4681"/>
                  </a:cubicBezTo>
                  <a:cubicBezTo>
                    <a:pt x="24347" y="4621"/>
                    <a:pt x="24286" y="4560"/>
                    <a:pt x="24195" y="4560"/>
                  </a:cubicBezTo>
                  <a:cubicBezTo>
                    <a:pt x="23861" y="4499"/>
                    <a:pt x="23557" y="4469"/>
                    <a:pt x="23223" y="4469"/>
                  </a:cubicBezTo>
                  <a:cubicBezTo>
                    <a:pt x="23203" y="4467"/>
                    <a:pt x="23184" y="4467"/>
                    <a:pt x="23164" y="4467"/>
                  </a:cubicBezTo>
                  <a:cubicBezTo>
                    <a:pt x="22213" y="4467"/>
                    <a:pt x="20601" y="5885"/>
                    <a:pt x="20244" y="6779"/>
                  </a:cubicBezTo>
                  <a:cubicBezTo>
                    <a:pt x="20092" y="7143"/>
                    <a:pt x="20061" y="7599"/>
                    <a:pt x="19879" y="7995"/>
                  </a:cubicBezTo>
                  <a:cubicBezTo>
                    <a:pt x="19466" y="8820"/>
                    <a:pt x="18563" y="9071"/>
                    <a:pt x="17607" y="9071"/>
                  </a:cubicBezTo>
                  <a:cubicBezTo>
                    <a:pt x="17155" y="9071"/>
                    <a:pt x="16691" y="9015"/>
                    <a:pt x="16262" y="8937"/>
                  </a:cubicBezTo>
                  <a:cubicBezTo>
                    <a:pt x="16566" y="6323"/>
                    <a:pt x="20153" y="4681"/>
                    <a:pt x="19909" y="2037"/>
                  </a:cubicBezTo>
                  <a:cubicBezTo>
                    <a:pt x="19445" y="1655"/>
                    <a:pt x="18834" y="1420"/>
                    <a:pt x="18230" y="1420"/>
                  </a:cubicBezTo>
                  <a:cubicBezTo>
                    <a:pt x="18162" y="1420"/>
                    <a:pt x="18093" y="1423"/>
                    <a:pt x="18025" y="1429"/>
                  </a:cubicBezTo>
                  <a:cubicBezTo>
                    <a:pt x="18116" y="3010"/>
                    <a:pt x="17174" y="4651"/>
                    <a:pt x="15776" y="5381"/>
                  </a:cubicBezTo>
                  <a:cubicBezTo>
                    <a:pt x="16353" y="3648"/>
                    <a:pt x="16444" y="1794"/>
                    <a:pt x="16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4044975" y="2815675"/>
              <a:ext cx="2119375" cy="1503850"/>
            </a:xfrm>
            <a:custGeom>
              <a:avLst/>
              <a:gdLst/>
              <a:ahLst/>
              <a:cxnLst/>
              <a:rect l="l" t="t" r="r" b="b"/>
              <a:pathLst>
                <a:path w="84775" h="60154" extrusionOk="0">
                  <a:moveTo>
                    <a:pt x="84774" y="37661"/>
                  </a:moveTo>
                  <a:cubicBezTo>
                    <a:pt x="84774" y="60123"/>
                    <a:pt x="65625" y="59515"/>
                    <a:pt x="42220" y="59515"/>
                  </a:cubicBezTo>
                  <a:cubicBezTo>
                    <a:pt x="18816" y="59515"/>
                    <a:pt x="1" y="60154"/>
                    <a:pt x="1" y="37661"/>
                  </a:cubicBezTo>
                  <a:cubicBezTo>
                    <a:pt x="1" y="15168"/>
                    <a:pt x="18117" y="1"/>
                    <a:pt x="41521" y="1"/>
                  </a:cubicBezTo>
                  <a:cubicBezTo>
                    <a:pt x="64926" y="1"/>
                    <a:pt x="84774" y="15168"/>
                    <a:pt x="84774" y="3766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4315875" y="2479025"/>
              <a:ext cx="325275" cy="460500"/>
            </a:xfrm>
            <a:custGeom>
              <a:avLst/>
              <a:gdLst/>
              <a:ahLst/>
              <a:cxnLst/>
              <a:rect l="l" t="t" r="r" b="b"/>
              <a:pathLst>
                <a:path w="13011" h="18420" extrusionOk="0">
                  <a:moveTo>
                    <a:pt x="122" y="0"/>
                  </a:moveTo>
                  <a:lnTo>
                    <a:pt x="1" y="31"/>
                  </a:lnTo>
                  <a:cubicBezTo>
                    <a:pt x="426" y="882"/>
                    <a:pt x="882" y="1702"/>
                    <a:pt x="1399" y="2523"/>
                  </a:cubicBezTo>
                  <a:cubicBezTo>
                    <a:pt x="1885" y="3313"/>
                    <a:pt x="2372" y="4104"/>
                    <a:pt x="2949" y="4833"/>
                  </a:cubicBezTo>
                  <a:cubicBezTo>
                    <a:pt x="3527" y="5593"/>
                    <a:pt x="4135" y="6322"/>
                    <a:pt x="4651" y="7082"/>
                  </a:cubicBezTo>
                  <a:cubicBezTo>
                    <a:pt x="5199" y="7842"/>
                    <a:pt x="5685" y="8663"/>
                    <a:pt x="6141" y="9453"/>
                  </a:cubicBezTo>
                  <a:cubicBezTo>
                    <a:pt x="6597" y="10304"/>
                    <a:pt x="7083" y="11064"/>
                    <a:pt x="7630" y="11854"/>
                  </a:cubicBezTo>
                  <a:cubicBezTo>
                    <a:pt x="8117" y="12675"/>
                    <a:pt x="8633" y="13435"/>
                    <a:pt x="9211" y="14195"/>
                  </a:cubicBezTo>
                  <a:cubicBezTo>
                    <a:pt x="10335" y="15715"/>
                    <a:pt x="11551" y="17143"/>
                    <a:pt x="12949" y="18420"/>
                  </a:cubicBezTo>
                  <a:lnTo>
                    <a:pt x="13010" y="18390"/>
                  </a:lnTo>
                  <a:cubicBezTo>
                    <a:pt x="12038" y="16809"/>
                    <a:pt x="10974" y="15228"/>
                    <a:pt x="9910" y="13709"/>
                  </a:cubicBezTo>
                  <a:cubicBezTo>
                    <a:pt x="9363" y="12918"/>
                    <a:pt x="8816" y="12189"/>
                    <a:pt x="8269" y="11429"/>
                  </a:cubicBezTo>
                  <a:cubicBezTo>
                    <a:pt x="7691" y="10669"/>
                    <a:pt x="7114" y="9909"/>
                    <a:pt x="6536" y="9210"/>
                  </a:cubicBezTo>
                  <a:cubicBezTo>
                    <a:pt x="5989" y="8450"/>
                    <a:pt x="5381" y="7721"/>
                    <a:pt x="4864" y="6930"/>
                  </a:cubicBezTo>
                  <a:cubicBezTo>
                    <a:pt x="4378" y="6170"/>
                    <a:pt x="3922" y="5289"/>
                    <a:pt x="3466" y="4499"/>
                  </a:cubicBezTo>
                  <a:cubicBezTo>
                    <a:pt x="3010" y="3708"/>
                    <a:pt x="2493" y="2949"/>
                    <a:pt x="1916" y="2189"/>
                  </a:cubicBezTo>
                  <a:cubicBezTo>
                    <a:pt x="1338" y="1459"/>
                    <a:pt x="761" y="699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5530200" y="2472175"/>
              <a:ext cx="344250" cy="469650"/>
            </a:xfrm>
            <a:custGeom>
              <a:avLst/>
              <a:gdLst/>
              <a:ahLst/>
              <a:cxnLst/>
              <a:rect l="l" t="t" r="r" b="b"/>
              <a:pathLst>
                <a:path w="13770" h="18786" extrusionOk="0">
                  <a:moveTo>
                    <a:pt x="13648" y="1"/>
                  </a:moveTo>
                  <a:cubicBezTo>
                    <a:pt x="12949" y="700"/>
                    <a:pt x="12311" y="1429"/>
                    <a:pt x="11703" y="2189"/>
                  </a:cubicBezTo>
                  <a:cubicBezTo>
                    <a:pt x="11095" y="2949"/>
                    <a:pt x="10487" y="3709"/>
                    <a:pt x="9970" y="4499"/>
                  </a:cubicBezTo>
                  <a:cubicBezTo>
                    <a:pt x="9393" y="5289"/>
                    <a:pt x="8937" y="6141"/>
                    <a:pt x="8359" y="6931"/>
                  </a:cubicBezTo>
                  <a:cubicBezTo>
                    <a:pt x="7842" y="7721"/>
                    <a:pt x="7234" y="8481"/>
                    <a:pt x="6566" y="9210"/>
                  </a:cubicBezTo>
                  <a:cubicBezTo>
                    <a:pt x="5958" y="9940"/>
                    <a:pt x="5319" y="10700"/>
                    <a:pt x="4742" y="11460"/>
                  </a:cubicBezTo>
                  <a:cubicBezTo>
                    <a:pt x="4134" y="12220"/>
                    <a:pt x="3587" y="12980"/>
                    <a:pt x="3009" y="13770"/>
                  </a:cubicBezTo>
                  <a:cubicBezTo>
                    <a:pt x="1915" y="15350"/>
                    <a:pt x="882" y="16992"/>
                    <a:pt x="0" y="18755"/>
                  </a:cubicBezTo>
                  <a:lnTo>
                    <a:pt x="91" y="18785"/>
                  </a:lnTo>
                  <a:cubicBezTo>
                    <a:pt x="1368" y="17296"/>
                    <a:pt x="2553" y="15776"/>
                    <a:pt x="3678" y="14226"/>
                  </a:cubicBezTo>
                  <a:cubicBezTo>
                    <a:pt x="4256" y="13435"/>
                    <a:pt x="4833" y="12615"/>
                    <a:pt x="5350" y="11825"/>
                  </a:cubicBezTo>
                  <a:cubicBezTo>
                    <a:pt x="5927" y="11034"/>
                    <a:pt x="6414" y="10244"/>
                    <a:pt x="6961" y="9393"/>
                  </a:cubicBezTo>
                  <a:cubicBezTo>
                    <a:pt x="7478" y="8572"/>
                    <a:pt x="8025" y="7752"/>
                    <a:pt x="8633" y="6992"/>
                  </a:cubicBezTo>
                  <a:cubicBezTo>
                    <a:pt x="9241" y="6262"/>
                    <a:pt x="9909" y="5563"/>
                    <a:pt x="10517" y="4803"/>
                  </a:cubicBezTo>
                  <a:cubicBezTo>
                    <a:pt x="11125" y="4074"/>
                    <a:pt x="11703" y="3283"/>
                    <a:pt x="12250" y="2493"/>
                  </a:cubicBezTo>
                  <a:cubicBezTo>
                    <a:pt x="12766" y="1703"/>
                    <a:pt x="13314" y="882"/>
                    <a:pt x="13769" y="31"/>
                  </a:cubicBezTo>
                  <a:lnTo>
                    <a:pt x="13648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5758925" y="3119600"/>
              <a:ext cx="504600" cy="250800"/>
            </a:xfrm>
            <a:custGeom>
              <a:avLst/>
              <a:gdLst/>
              <a:ahLst/>
              <a:cxnLst/>
              <a:rect l="l" t="t" r="r" b="b"/>
              <a:pathLst>
                <a:path w="20184" h="10032" extrusionOk="0">
                  <a:moveTo>
                    <a:pt x="20183" y="1"/>
                  </a:moveTo>
                  <a:cubicBezTo>
                    <a:pt x="19727" y="183"/>
                    <a:pt x="19302" y="365"/>
                    <a:pt x="18876" y="609"/>
                  </a:cubicBezTo>
                  <a:cubicBezTo>
                    <a:pt x="18481" y="791"/>
                    <a:pt x="18055" y="1004"/>
                    <a:pt x="17630" y="1216"/>
                  </a:cubicBezTo>
                  <a:cubicBezTo>
                    <a:pt x="17235" y="1399"/>
                    <a:pt x="16809" y="1612"/>
                    <a:pt x="16384" y="1824"/>
                  </a:cubicBezTo>
                  <a:cubicBezTo>
                    <a:pt x="15958" y="2007"/>
                    <a:pt x="15563" y="2189"/>
                    <a:pt x="15137" y="2432"/>
                  </a:cubicBezTo>
                  <a:cubicBezTo>
                    <a:pt x="14286" y="2827"/>
                    <a:pt x="13496" y="3344"/>
                    <a:pt x="12615" y="3709"/>
                  </a:cubicBezTo>
                  <a:cubicBezTo>
                    <a:pt x="11763" y="4104"/>
                    <a:pt x="10882" y="4408"/>
                    <a:pt x="9970" y="4651"/>
                  </a:cubicBezTo>
                  <a:cubicBezTo>
                    <a:pt x="9545" y="4773"/>
                    <a:pt x="9089" y="4925"/>
                    <a:pt x="8633" y="5077"/>
                  </a:cubicBezTo>
                  <a:cubicBezTo>
                    <a:pt x="8177" y="5229"/>
                    <a:pt x="7751" y="5441"/>
                    <a:pt x="7295" y="5593"/>
                  </a:cubicBezTo>
                  <a:lnTo>
                    <a:pt x="5988" y="6110"/>
                  </a:lnTo>
                  <a:cubicBezTo>
                    <a:pt x="5563" y="6293"/>
                    <a:pt x="5107" y="6536"/>
                    <a:pt x="4681" y="6718"/>
                  </a:cubicBezTo>
                  <a:cubicBezTo>
                    <a:pt x="2979" y="7600"/>
                    <a:pt x="1368" y="8633"/>
                    <a:pt x="0" y="9940"/>
                  </a:cubicBezTo>
                  <a:lnTo>
                    <a:pt x="61" y="10031"/>
                  </a:lnTo>
                  <a:cubicBezTo>
                    <a:pt x="1672" y="9089"/>
                    <a:pt x="3344" y="8238"/>
                    <a:pt x="5016" y="7448"/>
                  </a:cubicBezTo>
                  <a:lnTo>
                    <a:pt x="7569" y="6232"/>
                  </a:lnTo>
                  <a:cubicBezTo>
                    <a:pt x="8420" y="5837"/>
                    <a:pt x="9271" y="5441"/>
                    <a:pt x="10122" y="5016"/>
                  </a:cubicBezTo>
                  <a:cubicBezTo>
                    <a:pt x="10943" y="4590"/>
                    <a:pt x="11824" y="4195"/>
                    <a:pt x="12706" y="3861"/>
                  </a:cubicBezTo>
                  <a:cubicBezTo>
                    <a:pt x="13131" y="3709"/>
                    <a:pt x="13587" y="3557"/>
                    <a:pt x="14043" y="3405"/>
                  </a:cubicBezTo>
                  <a:cubicBezTo>
                    <a:pt x="14438" y="3253"/>
                    <a:pt x="14894" y="3162"/>
                    <a:pt x="15350" y="2949"/>
                  </a:cubicBezTo>
                  <a:cubicBezTo>
                    <a:pt x="16232" y="2615"/>
                    <a:pt x="17083" y="2189"/>
                    <a:pt x="17903" y="1703"/>
                  </a:cubicBezTo>
                  <a:cubicBezTo>
                    <a:pt x="18299" y="1490"/>
                    <a:pt x="18694" y="1216"/>
                    <a:pt x="19089" y="943"/>
                  </a:cubicBezTo>
                  <a:cubicBezTo>
                    <a:pt x="19454" y="669"/>
                    <a:pt x="19849" y="365"/>
                    <a:pt x="20183" y="61"/>
                  </a:cubicBezTo>
                  <a:lnTo>
                    <a:pt x="2018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3878175" y="3102125"/>
              <a:ext cx="531950" cy="239400"/>
            </a:xfrm>
            <a:custGeom>
              <a:avLst/>
              <a:gdLst/>
              <a:ahLst/>
              <a:cxnLst/>
              <a:rect l="l" t="t" r="r" b="b"/>
              <a:pathLst>
                <a:path w="21278" h="9576" extrusionOk="0">
                  <a:moveTo>
                    <a:pt x="1" y="1"/>
                  </a:moveTo>
                  <a:lnTo>
                    <a:pt x="1" y="153"/>
                  </a:lnTo>
                  <a:cubicBezTo>
                    <a:pt x="852" y="700"/>
                    <a:pt x="1673" y="1125"/>
                    <a:pt x="2554" y="1581"/>
                  </a:cubicBezTo>
                  <a:cubicBezTo>
                    <a:pt x="3436" y="2037"/>
                    <a:pt x="4317" y="2432"/>
                    <a:pt x="5229" y="2797"/>
                  </a:cubicBezTo>
                  <a:cubicBezTo>
                    <a:pt x="6141" y="3131"/>
                    <a:pt x="7053" y="3405"/>
                    <a:pt x="7965" y="3770"/>
                  </a:cubicBezTo>
                  <a:cubicBezTo>
                    <a:pt x="8877" y="4165"/>
                    <a:pt x="9697" y="4560"/>
                    <a:pt x="10579" y="5016"/>
                  </a:cubicBezTo>
                  <a:cubicBezTo>
                    <a:pt x="11399" y="5472"/>
                    <a:pt x="12281" y="5928"/>
                    <a:pt x="13162" y="6353"/>
                  </a:cubicBezTo>
                  <a:cubicBezTo>
                    <a:pt x="14044" y="6779"/>
                    <a:pt x="14895" y="7204"/>
                    <a:pt x="15776" y="7569"/>
                  </a:cubicBezTo>
                  <a:cubicBezTo>
                    <a:pt x="17570" y="8329"/>
                    <a:pt x="19393" y="9028"/>
                    <a:pt x="21248" y="9575"/>
                  </a:cubicBezTo>
                  <a:lnTo>
                    <a:pt x="21278" y="9514"/>
                  </a:lnTo>
                  <a:cubicBezTo>
                    <a:pt x="19606" y="8481"/>
                    <a:pt x="17874" y="7660"/>
                    <a:pt x="16111" y="6809"/>
                  </a:cubicBezTo>
                  <a:cubicBezTo>
                    <a:pt x="15260" y="6384"/>
                    <a:pt x="14378" y="6049"/>
                    <a:pt x="13466" y="5685"/>
                  </a:cubicBezTo>
                  <a:cubicBezTo>
                    <a:pt x="12554" y="5289"/>
                    <a:pt x="11643" y="4955"/>
                    <a:pt x="10731" y="4621"/>
                  </a:cubicBezTo>
                  <a:cubicBezTo>
                    <a:pt x="9819" y="4256"/>
                    <a:pt x="8907" y="3922"/>
                    <a:pt x="8025" y="3496"/>
                  </a:cubicBezTo>
                  <a:cubicBezTo>
                    <a:pt x="7144" y="3101"/>
                    <a:pt x="6323" y="2554"/>
                    <a:pt x="5442" y="2128"/>
                  </a:cubicBezTo>
                  <a:cubicBezTo>
                    <a:pt x="4560" y="1672"/>
                    <a:pt x="3709" y="1308"/>
                    <a:pt x="2797" y="973"/>
                  </a:cubicBezTo>
                  <a:cubicBezTo>
                    <a:pt x="1855" y="608"/>
                    <a:pt x="974" y="274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3866800" y="3714850"/>
              <a:ext cx="538775" cy="75350"/>
            </a:xfrm>
            <a:custGeom>
              <a:avLst/>
              <a:gdLst/>
              <a:ahLst/>
              <a:cxnLst/>
              <a:rect l="l" t="t" r="r" b="b"/>
              <a:pathLst>
                <a:path w="21551" h="3014" extrusionOk="0">
                  <a:moveTo>
                    <a:pt x="636" y="1"/>
                  </a:moveTo>
                  <a:cubicBezTo>
                    <a:pt x="424" y="1"/>
                    <a:pt x="212" y="7"/>
                    <a:pt x="0" y="21"/>
                  </a:cubicBezTo>
                  <a:lnTo>
                    <a:pt x="61" y="82"/>
                  </a:lnTo>
                  <a:cubicBezTo>
                    <a:pt x="912" y="355"/>
                    <a:pt x="1824" y="538"/>
                    <a:pt x="2705" y="720"/>
                  </a:cubicBezTo>
                  <a:cubicBezTo>
                    <a:pt x="3617" y="933"/>
                    <a:pt x="4499" y="1054"/>
                    <a:pt x="5410" y="1115"/>
                  </a:cubicBezTo>
                  <a:cubicBezTo>
                    <a:pt x="6322" y="1176"/>
                    <a:pt x="7204" y="1237"/>
                    <a:pt x="8116" y="1328"/>
                  </a:cubicBezTo>
                  <a:cubicBezTo>
                    <a:pt x="8967" y="1449"/>
                    <a:pt x="9879" y="1632"/>
                    <a:pt x="10760" y="1845"/>
                  </a:cubicBezTo>
                  <a:cubicBezTo>
                    <a:pt x="11642" y="2027"/>
                    <a:pt x="12523" y="2179"/>
                    <a:pt x="13435" y="2331"/>
                  </a:cubicBezTo>
                  <a:cubicBezTo>
                    <a:pt x="14347" y="2483"/>
                    <a:pt x="15198" y="2604"/>
                    <a:pt x="16110" y="2696"/>
                  </a:cubicBezTo>
                  <a:cubicBezTo>
                    <a:pt x="17632" y="2876"/>
                    <a:pt x="19177" y="3013"/>
                    <a:pt x="20725" y="3013"/>
                  </a:cubicBezTo>
                  <a:cubicBezTo>
                    <a:pt x="21000" y="3013"/>
                    <a:pt x="21275" y="3009"/>
                    <a:pt x="21551" y="3000"/>
                  </a:cubicBezTo>
                  <a:lnTo>
                    <a:pt x="21551" y="2939"/>
                  </a:lnTo>
                  <a:cubicBezTo>
                    <a:pt x="19757" y="2483"/>
                    <a:pt x="17994" y="2179"/>
                    <a:pt x="16201" y="1905"/>
                  </a:cubicBezTo>
                  <a:cubicBezTo>
                    <a:pt x="15289" y="1784"/>
                    <a:pt x="14408" y="1693"/>
                    <a:pt x="13496" y="1601"/>
                  </a:cubicBezTo>
                  <a:cubicBezTo>
                    <a:pt x="12614" y="1541"/>
                    <a:pt x="11702" y="1419"/>
                    <a:pt x="10791" y="1389"/>
                  </a:cubicBezTo>
                  <a:cubicBezTo>
                    <a:pt x="9879" y="1297"/>
                    <a:pt x="9028" y="1267"/>
                    <a:pt x="8116" y="1115"/>
                  </a:cubicBezTo>
                  <a:cubicBezTo>
                    <a:pt x="7204" y="963"/>
                    <a:pt x="6322" y="720"/>
                    <a:pt x="5441" y="538"/>
                  </a:cubicBezTo>
                  <a:cubicBezTo>
                    <a:pt x="4529" y="325"/>
                    <a:pt x="3648" y="203"/>
                    <a:pt x="2736" y="112"/>
                  </a:cubicBezTo>
                  <a:cubicBezTo>
                    <a:pt x="2036" y="65"/>
                    <a:pt x="1336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5734600" y="3699450"/>
              <a:ext cx="539550" cy="123075"/>
            </a:xfrm>
            <a:custGeom>
              <a:avLst/>
              <a:gdLst/>
              <a:ahLst/>
              <a:cxnLst/>
              <a:rect l="l" t="t" r="r" b="b"/>
              <a:pathLst>
                <a:path w="21582" h="4923" extrusionOk="0">
                  <a:moveTo>
                    <a:pt x="20333" y="0"/>
                  </a:moveTo>
                  <a:cubicBezTo>
                    <a:pt x="19800" y="0"/>
                    <a:pt x="19263" y="62"/>
                    <a:pt x="18755" y="181"/>
                  </a:cubicBezTo>
                  <a:cubicBezTo>
                    <a:pt x="17843" y="363"/>
                    <a:pt x="16992" y="637"/>
                    <a:pt x="16110" y="1002"/>
                  </a:cubicBezTo>
                  <a:cubicBezTo>
                    <a:pt x="15229" y="1397"/>
                    <a:pt x="14439" y="1792"/>
                    <a:pt x="13527" y="1944"/>
                  </a:cubicBezTo>
                  <a:cubicBezTo>
                    <a:pt x="13071" y="2020"/>
                    <a:pt x="12615" y="2035"/>
                    <a:pt x="12155" y="2035"/>
                  </a:cubicBezTo>
                  <a:cubicBezTo>
                    <a:pt x="11849" y="2035"/>
                    <a:pt x="11541" y="2028"/>
                    <a:pt x="11230" y="2028"/>
                  </a:cubicBezTo>
                  <a:cubicBezTo>
                    <a:pt x="11074" y="2028"/>
                    <a:pt x="10918" y="2030"/>
                    <a:pt x="10761" y="2035"/>
                  </a:cubicBezTo>
                  <a:cubicBezTo>
                    <a:pt x="8846" y="2035"/>
                    <a:pt x="7022" y="2673"/>
                    <a:pt x="5290" y="3129"/>
                  </a:cubicBezTo>
                  <a:cubicBezTo>
                    <a:pt x="3527" y="3616"/>
                    <a:pt x="1703" y="4071"/>
                    <a:pt x="1" y="4831"/>
                  </a:cubicBezTo>
                  <a:lnTo>
                    <a:pt x="31" y="4923"/>
                  </a:lnTo>
                  <a:lnTo>
                    <a:pt x="2767" y="4467"/>
                  </a:lnTo>
                  <a:cubicBezTo>
                    <a:pt x="3679" y="4315"/>
                    <a:pt x="4590" y="4132"/>
                    <a:pt x="5502" y="3889"/>
                  </a:cubicBezTo>
                  <a:cubicBezTo>
                    <a:pt x="6414" y="3676"/>
                    <a:pt x="7296" y="3372"/>
                    <a:pt x="8177" y="3099"/>
                  </a:cubicBezTo>
                  <a:cubicBezTo>
                    <a:pt x="9028" y="2856"/>
                    <a:pt x="9879" y="2613"/>
                    <a:pt x="10791" y="2461"/>
                  </a:cubicBezTo>
                  <a:cubicBezTo>
                    <a:pt x="11703" y="2309"/>
                    <a:pt x="12645" y="2309"/>
                    <a:pt x="13557" y="2187"/>
                  </a:cubicBezTo>
                  <a:cubicBezTo>
                    <a:pt x="14499" y="2065"/>
                    <a:pt x="15411" y="1853"/>
                    <a:pt x="16293" y="1579"/>
                  </a:cubicBezTo>
                  <a:cubicBezTo>
                    <a:pt x="16749" y="1427"/>
                    <a:pt x="17174" y="1305"/>
                    <a:pt x="17630" y="1154"/>
                  </a:cubicBezTo>
                  <a:cubicBezTo>
                    <a:pt x="18056" y="1002"/>
                    <a:pt x="18512" y="880"/>
                    <a:pt x="18907" y="728"/>
                  </a:cubicBezTo>
                  <a:cubicBezTo>
                    <a:pt x="19758" y="485"/>
                    <a:pt x="20670" y="333"/>
                    <a:pt x="21582" y="211"/>
                  </a:cubicBezTo>
                  <a:lnTo>
                    <a:pt x="21582" y="120"/>
                  </a:lnTo>
                  <a:cubicBezTo>
                    <a:pt x="21178" y="39"/>
                    <a:pt x="20757" y="0"/>
                    <a:pt x="2033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5066650" y="2327050"/>
              <a:ext cx="21300" cy="480275"/>
            </a:xfrm>
            <a:custGeom>
              <a:avLst/>
              <a:gdLst/>
              <a:ahLst/>
              <a:cxnLst/>
              <a:rect l="l" t="t" r="r" b="b"/>
              <a:pathLst>
                <a:path w="852" h="19211" extrusionOk="0">
                  <a:moveTo>
                    <a:pt x="335" y="0"/>
                  </a:moveTo>
                  <a:cubicBezTo>
                    <a:pt x="183" y="821"/>
                    <a:pt x="153" y="1611"/>
                    <a:pt x="122" y="2401"/>
                  </a:cubicBezTo>
                  <a:cubicBezTo>
                    <a:pt x="92" y="3192"/>
                    <a:pt x="92" y="4012"/>
                    <a:pt x="122" y="4803"/>
                  </a:cubicBezTo>
                  <a:cubicBezTo>
                    <a:pt x="153" y="5593"/>
                    <a:pt x="274" y="6383"/>
                    <a:pt x="305" y="7204"/>
                  </a:cubicBezTo>
                  <a:cubicBezTo>
                    <a:pt x="335" y="7994"/>
                    <a:pt x="305" y="8784"/>
                    <a:pt x="244" y="9575"/>
                  </a:cubicBezTo>
                  <a:cubicBezTo>
                    <a:pt x="153" y="10395"/>
                    <a:pt x="122" y="11186"/>
                    <a:pt x="92" y="11976"/>
                  </a:cubicBezTo>
                  <a:cubicBezTo>
                    <a:pt x="31" y="12766"/>
                    <a:pt x="1" y="13587"/>
                    <a:pt x="1" y="14377"/>
                  </a:cubicBezTo>
                  <a:cubicBezTo>
                    <a:pt x="1" y="16019"/>
                    <a:pt x="92" y="17599"/>
                    <a:pt x="274" y="19210"/>
                  </a:cubicBezTo>
                  <a:lnTo>
                    <a:pt x="335" y="19210"/>
                  </a:lnTo>
                  <a:cubicBezTo>
                    <a:pt x="609" y="17599"/>
                    <a:pt x="730" y="16019"/>
                    <a:pt x="791" y="14408"/>
                  </a:cubicBezTo>
                  <a:cubicBezTo>
                    <a:pt x="852" y="13617"/>
                    <a:pt x="791" y="12827"/>
                    <a:pt x="791" y="12006"/>
                  </a:cubicBezTo>
                  <a:cubicBezTo>
                    <a:pt x="791" y="11216"/>
                    <a:pt x="761" y="10426"/>
                    <a:pt x="700" y="9635"/>
                  </a:cubicBezTo>
                  <a:cubicBezTo>
                    <a:pt x="609" y="8815"/>
                    <a:pt x="578" y="8025"/>
                    <a:pt x="609" y="7234"/>
                  </a:cubicBezTo>
                  <a:cubicBezTo>
                    <a:pt x="639" y="6444"/>
                    <a:pt x="761" y="5623"/>
                    <a:pt x="791" y="4833"/>
                  </a:cubicBezTo>
                  <a:cubicBezTo>
                    <a:pt x="852" y="4043"/>
                    <a:pt x="791" y="3252"/>
                    <a:pt x="761" y="2432"/>
                  </a:cubicBezTo>
                  <a:cubicBezTo>
                    <a:pt x="700" y="1641"/>
                    <a:pt x="609" y="851"/>
                    <a:pt x="457" y="61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14"/>
            <p:cNvGrpSpPr/>
            <p:nvPr/>
          </p:nvGrpSpPr>
          <p:grpSpPr>
            <a:xfrm>
              <a:off x="3790800" y="3696350"/>
              <a:ext cx="2555550" cy="596550"/>
              <a:chOff x="3790800" y="3696350"/>
              <a:chExt cx="2555550" cy="596550"/>
            </a:xfrm>
          </p:grpSpPr>
          <p:sp>
            <p:nvSpPr>
              <p:cNvPr id="731" name="Google Shape;731;p14"/>
              <p:cNvSpPr/>
              <p:nvPr/>
            </p:nvSpPr>
            <p:spPr>
              <a:xfrm>
                <a:off x="3853875" y="3812625"/>
                <a:ext cx="2436225" cy="480275"/>
              </a:xfrm>
              <a:custGeom>
                <a:avLst/>
                <a:gdLst/>
                <a:ahLst/>
                <a:cxnLst/>
                <a:rect l="l" t="t" r="r" b="b"/>
                <a:pathLst>
                  <a:path w="97449" h="19211" fill="none" extrusionOk="0">
                    <a:moveTo>
                      <a:pt x="0" y="0"/>
                    </a:moveTo>
                    <a:lnTo>
                      <a:pt x="97449" y="396"/>
                    </a:lnTo>
                    <a:lnTo>
                      <a:pt x="97449" y="18329"/>
                    </a:lnTo>
                    <a:lnTo>
                      <a:pt x="0" y="19210"/>
                    </a:lnTo>
                    <a:close/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4"/>
              <p:cNvSpPr/>
              <p:nvPr/>
            </p:nvSpPr>
            <p:spPr>
              <a:xfrm>
                <a:off x="3846275" y="4131775"/>
                <a:ext cx="244382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97753" h="6445" extrusionOk="0">
                    <a:moveTo>
                      <a:pt x="0" y="1"/>
                    </a:moveTo>
                    <a:lnTo>
                      <a:pt x="304" y="6444"/>
                    </a:lnTo>
                    <a:lnTo>
                      <a:pt x="97753" y="6444"/>
                    </a:lnTo>
                    <a:lnTo>
                      <a:pt x="97753" y="2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4"/>
              <p:cNvSpPr/>
              <p:nvPr/>
            </p:nvSpPr>
            <p:spPr>
              <a:xfrm>
                <a:off x="3983050" y="3782225"/>
                <a:ext cx="9150" cy="4909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637" fill="none" extrusionOk="0">
                    <a:moveTo>
                      <a:pt x="1" y="1"/>
                    </a:moveTo>
                    <a:lnTo>
                      <a:pt x="365" y="1963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4"/>
              <p:cNvSpPr/>
              <p:nvPr/>
            </p:nvSpPr>
            <p:spPr>
              <a:xfrm>
                <a:off x="4147950" y="3782225"/>
                <a:ext cx="990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9485" fill="none" extrusionOk="0">
                    <a:moveTo>
                      <a:pt x="0" y="1"/>
                    </a:moveTo>
                    <a:lnTo>
                      <a:pt x="39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4"/>
              <p:cNvSpPr/>
              <p:nvPr/>
            </p:nvSpPr>
            <p:spPr>
              <a:xfrm>
                <a:off x="4298400" y="3782225"/>
                <a:ext cx="915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485" fill="none" extrusionOk="0">
                    <a:moveTo>
                      <a:pt x="1" y="1"/>
                    </a:moveTo>
                    <a:lnTo>
                      <a:pt x="36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4"/>
              <p:cNvSpPr/>
              <p:nvPr/>
            </p:nvSpPr>
            <p:spPr>
              <a:xfrm>
                <a:off x="4457975" y="3782225"/>
                <a:ext cx="9150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786" fill="none" extrusionOk="0">
                    <a:moveTo>
                      <a:pt x="1" y="1"/>
                    </a:moveTo>
                    <a:lnTo>
                      <a:pt x="366" y="18785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4"/>
              <p:cNvSpPr/>
              <p:nvPr/>
            </p:nvSpPr>
            <p:spPr>
              <a:xfrm>
                <a:off x="4622125" y="3777675"/>
                <a:ext cx="8375" cy="4605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0" fill="none" extrusionOk="0">
                    <a:moveTo>
                      <a:pt x="0" y="0"/>
                    </a:moveTo>
                    <a:lnTo>
                      <a:pt x="33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4"/>
              <p:cNvSpPr/>
              <p:nvPr/>
            </p:nvSpPr>
            <p:spPr>
              <a:xfrm>
                <a:off x="4773350" y="3777675"/>
                <a:ext cx="6100" cy="446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873" fill="none" extrusionOk="0">
                    <a:moveTo>
                      <a:pt x="0" y="0"/>
                    </a:moveTo>
                    <a:lnTo>
                      <a:pt x="243" y="1787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4"/>
              <p:cNvSpPr/>
              <p:nvPr/>
            </p:nvSpPr>
            <p:spPr>
              <a:xfrm>
                <a:off x="4918475" y="3777675"/>
                <a:ext cx="9900" cy="447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7904" fill="none" extrusionOk="0">
                    <a:moveTo>
                      <a:pt x="1" y="0"/>
                    </a:moveTo>
                    <a:lnTo>
                      <a:pt x="396" y="1790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4"/>
              <p:cNvSpPr/>
              <p:nvPr/>
            </p:nvSpPr>
            <p:spPr>
              <a:xfrm>
                <a:off x="5081850" y="3773100"/>
                <a:ext cx="8400" cy="4514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8056" fill="none" extrusionOk="0">
                    <a:moveTo>
                      <a:pt x="1" y="1"/>
                    </a:moveTo>
                    <a:lnTo>
                      <a:pt x="335" y="1805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4"/>
              <p:cNvSpPr/>
              <p:nvPr/>
            </p:nvSpPr>
            <p:spPr>
              <a:xfrm>
                <a:off x="524752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4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4"/>
              <p:cNvSpPr/>
              <p:nvPr/>
            </p:nvSpPr>
            <p:spPr>
              <a:xfrm>
                <a:off x="541697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5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5577300" y="37731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4"/>
              <p:cNvSpPr/>
              <p:nvPr/>
            </p:nvSpPr>
            <p:spPr>
              <a:xfrm>
                <a:off x="5732325" y="37837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0" y="0"/>
                    </a:moveTo>
                    <a:lnTo>
                      <a:pt x="36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4"/>
              <p:cNvSpPr/>
              <p:nvPr/>
            </p:nvSpPr>
            <p:spPr>
              <a:xfrm>
                <a:off x="5882775" y="37913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1" y="0"/>
                    </a:moveTo>
                    <a:lnTo>
                      <a:pt x="36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4"/>
              <p:cNvSpPr/>
              <p:nvPr/>
            </p:nvSpPr>
            <p:spPr>
              <a:xfrm>
                <a:off x="6023375" y="379135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0"/>
                    </a:moveTo>
                    <a:lnTo>
                      <a:pt x="334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6168500" y="37883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4"/>
              <p:cNvSpPr/>
              <p:nvPr/>
            </p:nvSpPr>
            <p:spPr>
              <a:xfrm>
                <a:off x="3790800" y="3696350"/>
                <a:ext cx="11250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773" extrusionOk="0">
                    <a:moveTo>
                      <a:pt x="2250" y="1"/>
                    </a:moveTo>
                    <a:cubicBezTo>
                      <a:pt x="1034" y="1"/>
                      <a:pt x="0" y="1065"/>
                      <a:pt x="0" y="2372"/>
                    </a:cubicBezTo>
                    <a:cubicBezTo>
                      <a:pt x="0" y="3709"/>
                      <a:pt x="1034" y="4773"/>
                      <a:pt x="2250" y="4773"/>
                    </a:cubicBezTo>
                    <a:cubicBezTo>
                      <a:pt x="3466" y="4773"/>
                      <a:pt x="4499" y="3709"/>
                      <a:pt x="4499" y="2372"/>
                    </a:cubicBezTo>
                    <a:cubicBezTo>
                      <a:pt x="4499" y="1065"/>
                      <a:pt x="3466" y="1"/>
                      <a:pt x="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4"/>
              <p:cNvSpPr/>
              <p:nvPr/>
            </p:nvSpPr>
            <p:spPr>
              <a:xfrm>
                <a:off x="6233850" y="3702450"/>
                <a:ext cx="112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03" extrusionOk="0">
                    <a:moveTo>
                      <a:pt x="2250" y="0"/>
                    </a:moveTo>
                    <a:cubicBezTo>
                      <a:pt x="1034" y="0"/>
                      <a:pt x="1" y="1064"/>
                      <a:pt x="1" y="2401"/>
                    </a:cubicBezTo>
                    <a:cubicBezTo>
                      <a:pt x="1" y="3739"/>
                      <a:pt x="1034" y="4803"/>
                      <a:pt x="2250" y="4803"/>
                    </a:cubicBezTo>
                    <a:cubicBezTo>
                      <a:pt x="3466" y="4803"/>
                      <a:pt x="4499" y="3739"/>
                      <a:pt x="4499" y="2401"/>
                    </a:cubicBezTo>
                    <a:cubicBezTo>
                      <a:pt x="4499" y="1064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0" name="Google Shape;750;p14"/>
            <p:cNvSpPr/>
            <p:nvPr/>
          </p:nvSpPr>
          <p:spPr>
            <a:xfrm>
              <a:off x="6521850" y="1165925"/>
              <a:ext cx="1727275" cy="2542625"/>
            </a:xfrm>
            <a:custGeom>
              <a:avLst/>
              <a:gdLst/>
              <a:ahLst/>
              <a:cxnLst/>
              <a:rect l="l" t="t" r="r" b="b"/>
              <a:pathLst>
                <a:path w="69091" h="101705" extrusionOk="0">
                  <a:moveTo>
                    <a:pt x="1612" y="1"/>
                  </a:moveTo>
                  <a:lnTo>
                    <a:pt x="1612" y="7174"/>
                  </a:lnTo>
                  <a:lnTo>
                    <a:pt x="6931" y="7174"/>
                  </a:lnTo>
                  <a:lnTo>
                    <a:pt x="6931" y="88452"/>
                  </a:lnTo>
                  <a:lnTo>
                    <a:pt x="1" y="88452"/>
                  </a:lnTo>
                  <a:lnTo>
                    <a:pt x="1" y="101704"/>
                  </a:lnTo>
                  <a:lnTo>
                    <a:pt x="69090" y="101704"/>
                  </a:lnTo>
                  <a:lnTo>
                    <a:pt x="69090" y="88452"/>
                  </a:lnTo>
                  <a:lnTo>
                    <a:pt x="60032" y="88452"/>
                  </a:lnTo>
                  <a:lnTo>
                    <a:pt x="60032" y="7174"/>
                  </a:lnTo>
                  <a:lnTo>
                    <a:pt x="64835" y="7174"/>
                  </a:lnTo>
                  <a:lnTo>
                    <a:pt x="64835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4386425" y="1781475"/>
              <a:ext cx="497875" cy="591325"/>
            </a:xfrm>
            <a:custGeom>
              <a:avLst/>
              <a:gdLst/>
              <a:ahLst/>
              <a:cxnLst/>
              <a:rect l="l" t="t" r="r" b="b"/>
              <a:pathLst>
                <a:path w="19915" h="23653" extrusionOk="0">
                  <a:moveTo>
                    <a:pt x="8928" y="0"/>
                  </a:moveTo>
                  <a:cubicBezTo>
                    <a:pt x="6295" y="0"/>
                    <a:pt x="3638" y="1348"/>
                    <a:pt x="2255" y="3616"/>
                  </a:cubicBezTo>
                  <a:cubicBezTo>
                    <a:pt x="887" y="5896"/>
                    <a:pt x="796" y="8692"/>
                    <a:pt x="796" y="11337"/>
                  </a:cubicBezTo>
                  <a:cubicBezTo>
                    <a:pt x="796" y="13312"/>
                    <a:pt x="857" y="15349"/>
                    <a:pt x="887" y="17355"/>
                  </a:cubicBezTo>
                  <a:cubicBezTo>
                    <a:pt x="913" y="20111"/>
                    <a:pt x="0" y="23652"/>
                    <a:pt x="2698" y="23652"/>
                  </a:cubicBezTo>
                  <a:cubicBezTo>
                    <a:pt x="3184" y="23652"/>
                    <a:pt x="3788" y="23537"/>
                    <a:pt x="4535" y="23282"/>
                  </a:cubicBezTo>
                  <a:cubicBezTo>
                    <a:pt x="8304" y="21975"/>
                    <a:pt x="12042" y="20546"/>
                    <a:pt x="15325" y="18297"/>
                  </a:cubicBezTo>
                  <a:cubicBezTo>
                    <a:pt x="16815" y="17264"/>
                    <a:pt x="18182" y="16109"/>
                    <a:pt x="18881" y="14467"/>
                  </a:cubicBezTo>
                  <a:cubicBezTo>
                    <a:pt x="19398" y="13312"/>
                    <a:pt x="19489" y="12066"/>
                    <a:pt x="19611" y="10820"/>
                  </a:cubicBezTo>
                  <a:cubicBezTo>
                    <a:pt x="19763" y="9057"/>
                    <a:pt x="19915" y="7355"/>
                    <a:pt x="19733" y="5653"/>
                  </a:cubicBezTo>
                  <a:cubicBezTo>
                    <a:pt x="19641" y="5075"/>
                    <a:pt x="19550" y="4467"/>
                    <a:pt x="19185" y="4011"/>
                  </a:cubicBezTo>
                  <a:cubicBezTo>
                    <a:pt x="18365" y="2856"/>
                    <a:pt x="16693" y="2917"/>
                    <a:pt x="15325" y="2461"/>
                  </a:cubicBezTo>
                  <a:cubicBezTo>
                    <a:pt x="14140" y="2036"/>
                    <a:pt x="13167" y="1245"/>
                    <a:pt x="12042" y="698"/>
                  </a:cubicBezTo>
                  <a:cubicBezTo>
                    <a:pt x="11067" y="223"/>
                    <a:pt x="9999" y="0"/>
                    <a:pt x="89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4750550" y="2165175"/>
              <a:ext cx="275100" cy="140675"/>
            </a:xfrm>
            <a:custGeom>
              <a:avLst/>
              <a:gdLst/>
              <a:ahLst/>
              <a:cxnLst/>
              <a:rect l="l" t="t" r="r" b="b"/>
              <a:pathLst>
                <a:path w="11004" h="5627" extrusionOk="0">
                  <a:moveTo>
                    <a:pt x="7204" y="1"/>
                  </a:moveTo>
                  <a:cubicBezTo>
                    <a:pt x="6900" y="1"/>
                    <a:pt x="6596" y="183"/>
                    <a:pt x="6353" y="366"/>
                  </a:cubicBezTo>
                  <a:cubicBezTo>
                    <a:pt x="4529" y="1581"/>
                    <a:pt x="730" y="3223"/>
                    <a:pt x="0" y="5320"/>
                  </a:cubicBezTo>
                  <a:cubicBezTo>
                    <a:pt x="864" y="5538"/>
                    <a:pt x="1794" y="5626"/>
                    <a:pt x="2750" y="5626"/>
                  </a:cubicBezTo>
                  <a:cubicBezTo>
                    <a:pt x="5124" y="5626"/>
                    <a:pt x="7664" y="5085"/>
                    <a:pt x="9788" y="4651"/>
                  </a:cubicBezTo>
                  <a:cubicBezTo>
                    <a:pt x="10092" y="4621"/>
                    <a:pt x="10456" y="4560"/>
                    <a:pt x="10639" y="4317"/>
                  </a:cubicBezTo>
                  <a:cubicBezTo>
                    <a:pt x="11003" y="3952"/>
                    <a:pt x="10852" y="3253"/>
                    <a:pt x="10608" y="2767"/>
                  </a:cubicBezTo>
                  <a:cubicBezTo>
                    <a:pt x="10031" y="1673"/>
                    <a:pt x="9119" y="761"/>
                    <a:pt x="8025" y="214"/>
                  </a:cubicBezTo>
                  <a:cubicBezTo>
                    <a:pt x="7751" y="62"/>
                    <a:pt x="7478" y="1"/>
                    <a:pt x="72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4869775" y="1624000"/>
              <a:ext cx="478825" cy="527575"/>
            </a:xfrm>
            <a:custGeom>
              <a:avLst/>
              <a:gdLst/>
              <a:ahLst/>
              <a:cxnLst/>
              <a:rect l="l" t="t" r="r" b="b"/>
              <a:pathLst>
                <a:path w="19153" h="21103" extrusionOk="0">
                  <a:moveTo>
                    <a:pt x="12182" y="1"/>
                  </a:moveTo>
                  <a:cubicBezTo>
                    <a:pt x="11154" y="1"/>
                    <a:pt x="10112" y="375"/>
                    <a:pt x="9122" y="766"/>
                  </a:cubicBezTo>
                  <a:cubicBezTo>
                    <a:pt x="6842" y="1678"/>
                    <a:pt x="4411" y="2833"/>
                    <a:pt x="3256" y="4991"/>
                  </a:cubicBezTo>
                  <a:cubicBezTo>
                    <a:pt x="2587" y="6146"/>
                    <a:pt x="2405" y="7514"/>
                    <a:pt x="2253" y="8821"/>
                  </a:cubicBezTo>
                  <a:cubicBezTo>
                    <a:pt x="1680" y="13645"/>
                    <a:pt x="0" y="21102"/>
                    <a:pt x="6917" y="21102"/>
                  </a:cubicBezTo>
                  <a:cubicBezTo>
                    <a:pt x="6973" y="21102"/>
                    <a:pt x="7029" y="21102"/>
                    <a:pt x="7086" y="21101"/>
                  </a:cubicBezTo>
                  <a:cubicBezTo>
                    <a:pt x="10308" y="21040"/>
                    <a:pt x="13529" y="20280"/>
                    <a:pt x="16478" y="18912"/>
                  </a:cubicBezTo>
                  <a:cubicBezTo>
                    <a:pt x="17086" y="18639"/>
                    <a:pt x="17694" y="18304"/>
                    <a:pt x="18150" y="17788"/>
                  </a:cubicBezTo>
                  <a:cubicBezTo>
                    <a:pt x="19153" y="16663"/>
                    <a:pt x="19153" y="14991"/>
                    <a:pt x="19001" y="13471"/>
                  </a:cubicBezTo>
                  <a:cubicBezTo>
                    <a:pt x="18666" y="10249"/>
                    <a:pt x="17846" y="6997"/>
                    <a:pt x="16569" y="4018"/>
                  </a:cubicBezTo>
                  <a:cubicBezTo>
                    <a:pt x="15900" y="2377"/>
                    <a:pt x="14867" y="614"/>
                    <a:pt x="13165" y="128"/>
                  </a:cubicBezTo>
                  <a:cubicBezTo>
                    <a:pt x="12840" y="39"/>
                    <a:pt x="12512" y="1"/>
                    <a:pt x="1218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5027900" y="1963800"/>
              <a:ext cx="596550" cy="354900"/>
            </a:xfrm>
            <a:custGeom>
              <a:avLst/>
              <a:gdLst/>
              <a:ahLst/>
              <a:cxnLst/>
              <a:rect l="l" t="t" r="r" b="b"/>
              <a:pathLst>
                <a:path w="23862" h="14196" extrusionOk="0">
                  <a:moveTo>
                    <a:pt x="20035" y="0"/>
                  </a:moveTo>
                  <a:cubicBezTo>
                    <a:pt x="19844" y="0"/>
                    <a:pt x="19643" y="43"/>
                    <a:pt x="19454" y="62"/>
                  </a:cubicBezTo>
                  <a:cubicBezTo>
                    <a:pt x="17661" y="366"/>
                    <a:pt x="15563" y="852"/>
                    <a:pt x="14743" y="2493"/>
                  </a:cubicBezTo>
                  <a:cubicBezTo>
                    <a:pt x="14317" y="3284"/>
                    <a:pt x="14256" y="4287"/>
                    <a:pt x="13648" y="4895"/>
                  </a:cubicBezTo>
                  <a:cubicBezTo>
                    <a:pt x="13223" y="5320"/>
                    <a:pt x="12645" y="5503"/>
                    <a:pt x="12068" y="5655"/>
                  </a:cubicBezTo>
                  <a:cubicBezTo>
                    <a:pt x="8086" y="6870"/>
                    <a:pt x="4074" y="7873"/>
                    <a:pt x="1" y="8755"/>
                  </a:cubicBezTo>
                  <a:cubicBezTo>
                    <a:pt x="791" y="11612"/>
                    <a:pt x="426" y="12220"/>
                    <a:pt x="2919" y="12585"/>
                  </a:cubicBezTo>
                  <a:cubicBezTo>
                    <a:pt x="3538" y="12697"/>
                    <a:pt x="4192" y="12732"/>
                    <a:pt x="4862" y="12732"/>
                  </a:cubicBezTo>
                  <a:cubicBezTo>
                    <a:pt x="5914" y="12732"/>
                    <a:pt x="7005" y="12647"/>
                    <a:pt x="8063" y="12647"/>
                  </a:cubicBezTo>
                  <a:cubicBezTo>
                    <a:pt x="8514" y="12647"/>
                    <a:pt x="8960" y="12662"/>
                    <a:pt x="9393" y="12706"/>
                  </a:cubicBezTo>
                  <a:cubicBezTo>
                    <a:pt x="13648" y="13162"/>
                    <a:pt x="17782" y="14165"/>
                    <a:pt x="22068" y="14196"/>
                  </a:cubicBezTo>
                  <a:cubicBezTo>
                    <a:pt x="22342" y="14196"/>
                    <a:pt x="22676" y="14196"/>
                    <a:pt x="22919" y="14044"/>
                  </a:cubicBezTo>
                  <a:cubicBezTo>
                    <a:pt x="23284" y="13801"/>
                    <a:pt x="23405" y="13284"/>
                    <a:pt x="23436" y="12828"/>
                  </a:cubicBezTo>
                  <a:cubicBezTo>
                    <a:pt x="23861" y="8876"/>
                    <a:pt x="23101" y="4773"/>
                    <a:pt x="21338" y="1156"/>
                  </a:cubicBezTo>
                  <a:cubicBezTo>
                    <a:pt x="21126" y="700"/>
                    <a:pt x="20852" y="214"/>
                    <a:pt x="20366" y="62"/>
                  </a:cubicBezTo>
                  <a:cubicBezTo>
                    <a:pt x="20263" y="16"/>
                    <a:pt x="20151" y="0"/>
                    <a:pt x="2003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5333375" y="1629700"/>
              <a:ext cx="360975" cy="419625"/>
            </a:xfrm>
            <a:custGeom>
              <a:avLst/>
              <a:gdLst/>
              <a:ahLst/>
              <a:cxnLst/>
              <a:rect l="l" t="t" r="r" b="b"/>
              <a:pathLst>
                <a:path w="14439" h="16785" extrusionOk="0">
                  <a:moveTo>
                    <a:pt x="7483" y="1"/>
                  </a:moveTo>
                  <a:cubicBezTo>
                    <a:pt x="6652" y="1"/>
                    <a:pt x="5799" y="194"/>
                    <a:pt x="5016" y="508"/>
                  </a:cubicBezTo>
                  <a:cubicBezTo>
                    <a:pt x="3101" y="1268"/>
                    <a:pt x="1338" y="2818"/>
                    <a:pt x="761" y="4824"/>
                  </a:cubicBezTo>
                  <a:cubicBezTo>
                    <a:pt x="1" y="7468"/>
                    <a:pt x="244" y="12088"/>
                    <a:pt x="3192" y="12970"/>
                  </a:cubicBezTo>
                  <a:cubicBezTo>
                    <a:pt x="3731" y="13117"/>
                    <a:pt x="4294" y="13162"/>
                    <a:pt x="4865" y="13162"/>
                  </a:cubicBezTo>
                  <a:cubicBezTo>
                    <a:pt x="5749" y="13162"/>
                    <a:pt x="6652" y="13055"/>
                    <a:pt x="7511" y="13055"/>
                  </a:cubicBezTo>
                  <a:cubicBezTo>
                    <a:pt x="9072" y="13055"/>
                    <a:pt x="10490" y="13409"/>
                    <a:pt x="11399" y="15401"/>
                  </a:cubicBezTo>
                  <a:cubicBezTo>
                    <a:pt x="11612" y="15766"/>
                    <a:pt x="11703" y="16192"/>
                    <a:pt x="11977" y="16496"/>
                  </a:cubicBezTo>
                  <a:cubicBezTo>
                    <a:pt x="12162" y="16663"/>
                    <a:pt x="12416" y="16785"/>
                    <a:pt x="12655" y="16785"/>
                  </a:cubicBezTo>
                  <a:cubicBezTo>
                    <a:pt x="12807" y="16785"/>
                    <a:pt x="12953" y="16735"/>
                    <a:pt x="13071" y="16617"/>
                  </a:cubicBezTo>
                  <a:cubicBezTo>
                    <a:pt x="13192" y="16465"/>
                    <a:pt x="13284" y="16313"/>
                    <a:pt x="13314" y="16131"/>
                  </a:cubicBezTo>
                  <a:cubicBezTo>
                    <a:pt x="14439" y="11876"/>
                    <a:pt x="14408" y="7104"/>
                    <a:pt x="12250" y="3274"/>
                  </a:cubicBezTo>
                  <a:cubicBezTo>
                    <a:pt x="11521" y="2058"/>
                    <a:pt x="10578" y="872"/>
                    <a:pt x="9271" y="356"/>
                  </a:cubicBezTo>
                  <a:cubicBezTo>
                    <a:pt x="8713" y="109"/>
                    <a:pt x="8104" y="1"/>
                    <a:pt x="74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635050" y="1892375"/>
              <a:ext cx="172525" cy="506125"/>
            </a:xfrm>
            <a:custGeom>
              <a:avLst/>
              <a:gdLst/>
              <a:ahLst/>
              <a:cxnLst/>
              <a:rect l="l" t="t" r="r" b="b"/>
              <a:pathLst>
                <a:path w="6901" h="20245" extrusionOk="0">
                  <a:moveTo>
                    <a:pt x="4743" y="1"/>
                  </a:moveTo>
                  <a:cubicBezTo>
                    <a:pt x="4317" y="1"/>
                    <a:pt x="4104" y="426"/>
                    <a:pt x="3891" y="761"/>
                  </a:cubicBezTo>
                  <a:cubicBezTo>
                    <a:pt x="1429" y="5928"/>
                    <a:pt x="1" y="10487"/>
                    <a:pt x="183" y="16141"/>
                  </a:cubicBezTo>
                  <a:cubicBezTo>
                    <a:pt x="183" y="16566"/>
                    <a:pt x="214" y="16992"/>
                    <a:pt x="457" y="17326"/>
                  </a:cubicBezTo>
                  <a:cubicBezTo>
                    <a:pt x="670" y="17661"/>
                    <a:pt x="1004" y="17843"/>
                    <a:pt x="1399" y="17995"/>
                  </a:cubicBezTo>
                  <a:cubicBezTo>
                    <a:pt x="3132" y="18846"/>
                    <a:pt x="4925" y="19606"/>
                    <a:pt x="6749" y="20244"/>
                  </a:cubicBezTo>
                  <a:cubicBezTo>
                    <a:pt x="6870" y="17235"/>
                    <a:pt x="6901" y="14256"/>
                    <a:pt x="6840" y="11247"/>
                  </a:cubicBezTo>
                  <a:cubicBezTo>
                    <a:pt x="6749" y="7782"/>
                    <a:pt x="6536" y="4287"/>
                    <a:pt x="5563" y="943"/>
                  </a:cubicBezTo>
                  <a:cubicBezTo>
                    <a:pt x="5442" y="518"/>
                    <a:pt x="5199" y="1"/>
                    <a:pt x="47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5678375" y="1700025"/>
              <a:ext cx="133000" cy="168075"/>
            </a:xfrm>
            <a:custGeom>
              <a:avLst/>
              <a:gdLst/>
              <a:ahLst/>
              <a:cxnLst/>
              <a:rect l="l" t="t" r="r" b="b"/>
              <a:pathLst>
                <a:path w="5320" h="6723" extrusionOk="0">
                  <a:moveTo>
                    <a:pt x="3631" y="0"/>
                  </a:moveTo>
                  <a:cubicBezTo>
                    <a:pt x="3586" y="0"/>
                    <a:pt x="3541" y="2"/>
                    <a:pt x="3496" y="5"/>
                  </a:cubicBezTo>
                  <a:cubicBezTo>
                    <a:pt x="2250" y="96"/>
                    <a:pt x="1064" y="886"/>
                    <a:pt x="548" y="2011"/>
                  </a:cubicBezTo>
                  <a:cubicBezTo>
                    <a:pt x="0" y="3166"/>
                    <a:pt x="183" y="4625"/>
                    <a:pt x="943" y="5598"/>
                  </a:cubicBezTo>
                  <a:lnTo>
                    <a:pt x="1095" y="5476"/>
                  </a:lnTo>
                  <a:cubicBezTo>
                    <a:pt x="1095" y="5901"/>
                    <a:pt x="1155" y="6327"/>
                    <a:pt x="1155" y="6722"/>
                  </a:cubicBezTo>
                  <a:cubicBezTo>
                    <a:pt x="1475" y="6160"/>
                    <a:pt x="2121" y="5879"/>
                    <a:pt x="2766" y="5879"/>
                  </a:cubicBezTo>
                  <a:cubicBezTo>
                    <a:pt x="3412" y="5879"/>
                    <a:pt x="4058" y="6160"/>
                    <a:pt x="4377" y="6722"/>
                  </a:cubicBezTo>
                  <a:cubicBezTo>
                    <a:pt x="5320" y="5263"/>
                    <a:pt x="5228" y="3348"/>
                    <a:pt x="5107" y="1555"/>
                  </a:cubicBezTo>
                  <a:cubicBezTo>
                    <a:pt x="5046" y="1160"/>
                    <a:pt x="5016" y="734"/>
                    <a:pt x="4742" y="430"/>
                  </a:cubicBezTo>
                  <a:cubicBezTo>
                    <a:pt x="4468" y="129"/>
                    <a:pt x="4045" y="0"/>
                    <a:pt x="363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4681400" y="1578425"/>
              <a:ext cx="316125" cy="241875"/>
            </a:xfrm>
            <a:custGeom>
              <a:avLst/>
              <a:gdLst/>
              <a:ahLst/>
              <a:cxnLst/>
              <a:rect l="l" t="t" r="r" b="b"/>
              <a:pathLst>
                <a:path w="12645" h="9675" extrusionOk="0">
                  <a:moveTo>
                    <a:pt x="8332" y="1"/>
                  </a:moveTo>
                  <a:cubicBezTo>
                    <a:pt x="7680" y="1"/>
                    <a:pt x="7021" y="66"/>
                    <a:pt x="6383" y="157"/>
                  </a:cubicBezTo>
                  <a:cubicBezTo>
                    <a:pt x="3283" y="613"/>
                    <a:pt x="0" y="3501"/>
                    <a:pt x="2067" y="6753"/>
                  </a:cubicBezTo>
                  <a:cubicBezTo>
                    <a:pt x="3129" y="8363"/>
                    <a:pt x="5189" y="9674"/>
                    <a:pt x="6857" y="9674"/>
                  </a:cubicBezTo>
                  <a:cubicBezTo>
                    <a:pt x="8056" y="9674"/>
                    <a:pt x="9052" y="8998"/>
                    <a:pt x="9332" y="7270"/>
                  </a:cubicBezTo>
                  <a:cubicBezTo>
                    <a:pt x="9605" y="5720"/>
                    <a:pt x="10426" y="4261"/>
                    <a:pt x="11642" y="3288"/>
                  </a:cubicBezTo>
                  <a:cubicBezTo>
                    <a:pt x="11915" y="3045"/>
                    <a:pt x="12250" y="2832"/>
                    <a:pt x="12371" y="2498"/>
                  </a:cubicBezTo>
                  <a:cubicBezTo>
                    <a:pt x="12645" y="1799"/>
                    <a:pt x="12037" y="1130"/>
                    <a:pt x="11429" y="735"/>
                  </a:cubicBezTo>
                  <a:cubicBezTo>
                    <a:pt x="10497" y="184"/>
                    <a:pt x="9423" y="1"/>
                    <a:pt x="833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4881250" y="1436750"/>
              <a:ext cx="169475" cy="135250"/>
            </a:xfrm>
            <a:custGeom>
              <a:avLst/>
              <a:gdLst/>
              <a:ahLst/>
              <a:cxnLst/>
              <a:rect l="l" t="t" r="r" b="b"/>
              <a:pathLst>
                <a:path w="6779" h="5410" extrusionOk="0">
                  <a:moveTo>
                    <a:pt x="3675" y="1"/>
                  </a:moveTo>
                  <a:cubicBezTo>
                    <a:pt x="3069" y="1"/>
                    <a:pt x="2395" y="299"/>
                    <a:pt x="1672" y="1022"/>
                  </a:cubicBezTo>
                  <a:cubicBezTo>
                    <a:pt x="304" y="2329"/>
                    <a:pt x="0" y="3241"/>
                    <a:pt x="365" y="3849"/>
                  </a:cubicBezTo>
                  <a:cubicBezTo>
                    <a:pt x="973" y="5034"/>
                    <a:pt x="3709" y="5156"/>
                    <a:pt x="5593" y="5368"/>
                  </a:cubicBezTo>
                  <a:cubicBezTo>
                    <a:pt x="5718" y="5391"/>
                    <a:pt x="5855" y="5410"/>
                    <a:pt x="5991" y="5410"/>
                  </a:cubicBezTo>
                  <a:cubicBezTo>
                    <a:pt x="6220" y="5410"/>
                    <a:pt x="6444" y="5358"/>
                    <a:pt x="6596" y="5186"/>
                  </a:cubicBezTo>
                  <a:cubicBezTo>
                    <a:pt x="6779" y="4973"/>
                    <a:pt x="6779" y="4669"/>
                    <a:pt x="6779" y="4396"/>
                  </a:cubicBezTo>
                  <a:cubicBezTo>
                    <a:pt x="6598" y="2457"/>
                    <a:pt x="5415" y="1"/>
                    <a:pt x="3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4791575" y="1032450"/>
              <a:ext cx="425575" cy="518925"/>
            </a:xfrm>
            <a:custGeom>
              <a:avLst/>
              <a:gdLst/>
              <a:ahLst/>
              <a:cxnLst/>
              <a:rect l="l" t="t" r="r" b="b"/>
              <a:pathLst>
                <a:path w="17023" h="20757" extrusionOk="0">
                  <a:moveTo>
                    <a:pt x="10704" y="0"/>
                  </a:moveTo>
                  <a:cubicBezTo>
                    <a:pt x="9230" y="0"/>
                    <a:pt x="7705" y="484"/>
                    <a:pt x="6293" y="1023"/>
                  </a:cubicBezTo>
                  <a:cubicBezTo>
                    <a:pt x="4803" y="1601"/>
                    <a:pt x="3253" y="2239"/>
                    <a:pt x="2341" y="3546"/>
                  </a:cubicBezTo>
                  <a:cubicBezTo>
                    <a:pt x="153" y="6647"/>
                    <a:pt x="1" y="11328"/>
                    <a:pt x="791" y="14914"/>
                  </a:cubicBezTo>
                  <a:cubicBezTo>
                    <a:pt x="973" y="15887"/>
                    <a:pt x="1247" y="16464"/>
                    <a:pt x="1551" y="16799"/>
                  </a:cubicBezTo>
                  <a:cubicBezTo>
                    <a:pt x="1777" y="17045"/>
                    <a:pt x="2026" y="17148"/>
                    <a:pt x="2294" y="17148"/>
                  </a:cubicBezTo>
                  <a:cubicBezTo>
                    <a:pt x="3695" y="17148"/>
                    <a:pt x="5617" y="14340"/>
                    <a:pt x="7448" y="14340"/>
                  </a:cubicBezTo>
                  <a:cubicBezTo>
                    <a:pt x="7913" y="14340"/>
                    <a:pt x="8372" y="14521"/>
                    <a:pt x="8815" y="14975"/>
                  </a:cubicBezTo>
                  <a:cubicBezTo>
                    <a:pt x="10274" y="16495"/>
                    <a:pt x="11642" y="18106"/>
                    <a:pt x="12919" y="19808"/>
                  </a:cubicBezTo>
                  <a:cubicBezTo>
                    <a:pt x="13223" y="20264"/>
                    <a:pt x="13587" y="20720"/>
                    <a:pt x="14165" y="20750"/>
                  </a:cubicBezTo>
                  <a:cubicBezTo>
                    <a:pt x="14203" y="20755"/>
                    <a:pt x="14240" y="20757"/>
                    <a:pt x="14276" y="20757"/>
                  </a:cubicBezTo>
                  <a:cubicBezTo>
                    <a:pt x="14973" y="20757"/>
                    <a:pt x="15425" y="19954"/>
                    <a:pt x="15685" y="19261"/>
                  </a:cubicBezTo>
                  <a:cubicBezTo>
                    <a:pt x="16870" y="15917"/>
                    <a:pt x="17022" y="12331"/>
                    <a:pt x="16809" y="8774"/>
                  </a:cubicBezTo>
                  <a:cubicBezTo>
                    <a:pt x="16749" y="7103"/>
                    <a:pt x="16597" y="5431"/>
                    <a:pt x="15989" y="3911"/>
                  </a:cubicBezTo>
                  <a:cubicBezTo>
                    <a:pt x="15381" y="2361"/>
                    <a:pt x="14287" y="963"/>
                    <a:pt x="12706" y="355"/>
                  </a:cubicBezTo>
                  <a:cubicBezTo>
                    <a:pt x="12061" y="104"/>
                    <a:pt x="11388" y="0"/>
                    <a:pt x="1070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4410875" y="1140100"/>
              <a:ext cx="383000" cy="638325"/>
            </a:xfrm>
            <a:custGeom>
              <a:avLst/>
              <a:gdLst/>
              <a:ahLst/>
              <a:cxnLst/>
              <a:rect l="l" t="t" r="r" b="b"/>
              <a:pathLst>
                <a:path w="15320" h="25533" extrusionOk="0">
                  <a:moveTo>
                    <a:pt x="9909" y="0"/>
                  </a:moveTo>
                  <a:cubicBezTo>
                    <a:pt x="7417" y="0"/>
                    <a:pt x="4955" y="243"/>
                    <a:pt x="2554" y="790"/>
                  </a:cubicBezTo>
                  <a:cubicBezTo>
                    <a:pt x="1946" y="912"/>
                    <a:pt x="1307" y="1094"/>
                    <a:pt x="851" y="1520"/>
                  </a:cubicBezTo>
                  <a:cubicBezTo>
                    <a:pt x="61" y="2219"/>
                    <a:pt x="0" y="3435"/>
                    <a:pt x="0" y="4499"/>
                  </a:cubicBezTo>
                  <a:cubicBezTo>
                    <a:pt x="0" y="10943"/>
                    <a:pt x="61" y="17356"/>
                    <a:pt x="61" y="23770"/>
                  </a:cubicBezTo>
                  <a:cubicBezTo>
                    <a:pt x="61" y="24256"/>
                    <a:pt x="61" y="24833"/>
                    <a:pt x="396" y="25229"/>
                  </a:cubicBezTo>
                  <a:cubicBezTo>
                    <a:pt x="553" y="25417"/>
                    <a:pt x="759" y="25533"/>
                    <a:pt x="938" y="25533"/>
                  </a:cubicBezTo>
                  <a:cubicBezTo>
                    <a:pt x="1105" y="25533"/>
                    <a:pt x="1249" y="25433"/>
                    <a:pt x="1307" y="25198"/>
                  </a:cubicBezTo>
                  <a:cubicBezTo>
                    <a:pt x="3921" y="24529"/>
                    <a:pt x="6505" y="23922"/>
                    <a:pt x="9149" y="23283"/>
                  </a:cubicBezTo>
                  <a:cubicBezTo>
                    <a:pt x="9362" y="23222"/>
                    <a:pt x="9636" y="23162"/>
                    <a:pt x="9818" y="23010"/>
                  </a:cubicBezTo>
                  <a:cubicBezTo>
                    <a:pt x="10305" y="22675"/>
                    <a:pt x="10426" y="22037"/>
                    <a:pt x="10578" y="21459"/>
                  </a:cubicBezTo>
                  <a:cubicBezTo>
                    <a:pt x="11125" y="19453"/>
                    <a:pt x="12432" y="17660"/>
                    <a:pt x="14226" y="16566"/>
                  </a:cubicBezTo>
                  <a:cubicBezTo>
                    <a:pt x="15320" y="15867"/>
                    <a:pt x="15229" y="15259"/>
                    <a:pt x="15137" y="14073"/>
                  </a:cubicBezTo>
                  <a:cubicBezTo>
                    <a:pt x="15016" y="12827"/>
                    <a:pt x="14499" y="11642"/>
                    <a:pt x="14074" y="10426"/>
                  </a:cubicBezTo>
                  <a:cubicBezTo>
                    <a:pt x="13314" y="8268"/>
                    <a:pt x="12888" y="5958"/>
                    <a:pt x="12888" y="3648"/>
                  </a:cubicBezTo>
                  <a:cubicBezTo>
                    <a:pt x="12858" y="2493"/>
                    <a:pt x="12888" y="1155"/>
                    <a:pt x="11976" y="487"/>
                  </a:cubicBezTo>
                  <a:cubicBezTo>
                    <a:pt x="11429" y="31"/>
                    <a:pt x="10608" y="0"/>
                    <a:pt x="990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5147200" y="1193275"/>
              <a:ext cx="398225" cy="473875"/>
            </a:xfrm>
            <a:custGeom>
              <a:avLst/>
              <a:gdLst/>
              <a:ahLst/>
              <a:cxnLst/>
              <a:rect l="l" t="t" r="r" b="b"/>
              <a:pathLst>
                <a:path w="15929" h="18955" extrusionOk="0">
                  <a:moveTo>
                    <a:pt x="12402" y="1"/>
                  </a:moveTo>
                  <a:cubicBezTo>
                    <a:pt x="10153" y="31"/>
                    <a:pt x="7661" y="153"/>
                    <a:pt x="6019" y="1673"/>
                  </a:cubicBezTo>
                  <a:cubicBezTo>
                    <a:pt x="4682" y="2888"/>
                    <a:pt x="4226" y="4773"/>
                    <a:pt x="3800" y="6536"/>
                  </a:cubicBezTo>
                  <a:cubicBezTo>
                    <a:pt x="2858" y="10670"/>
                    <a:pt x="1" y="17022"/>
                    <a:pt x="5898" y="18755"/>
                  </a:cubicBezTo>
                  <a:cubicBezTo>
                    <a:pt x="6331" y="18881"/>
                    <a:pt x="6764" y="18954"/>
                    <a:pt x="7191" y="18954"/>
                  </a:cubicBezTo>
                  <a:cubicBezTo>
                    <a:pt x="7483" y="18954"/>
                    <a:pt x="7772" y="18920"/>
                    <a:pt x="8056" y="18846"/>
                  </a:cubicBezTo>
                  <a:cubicBezTo>
                    <a:pt x="10123" y="18360"/>
                    <a:pt x="11217" y="16171"/>
                    <a:pt x="12767" y="14773"/>
                  </a:cubicBezTo>
                  <a:cubicBezTo>
                    <a:pt x="13193" y="14408"/>
                    <a:pt x="13648" y="14044"/>
                    <a:pt x="13952" y="13588"/>
                  </a:cubicBezTo>
                  <a:cubicBezTo>
                    <a:pt x="14226" y="13223"/>
                    <a:pt x="14348" y="12767"/>
                    <a:pt x="14439" y="12341"/>
                  </a:cubicBezTo>
                  <a:cubicBezTo>
                    <a:pt x="15199" y="9575"/>
                    <a:pt x="15655" y="6749"/>
                    <a:pt x="15867" y="3922"/>
                  </a:cubicBezTo>
                  <a:cubicBezTo>
                    <a:pt x="15928" y="2706"/>
                    <a:pt x="15898" y="1338"/>
                    <a:pt x="14955" y="578"/>
                  </a:cubicBezTo>
                  <a:cubicBezTo>
                    <a:pt x="14256" y="1"/>
                    <a:pt x="13284" y="1"/>
                    <a:pt x="1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5526400" y="1207625"/>
              <a:ext cx="272050" cy="459100"/>
            </a:xfrm>
            <a:custGeom>
              <a:avLst/>
              <a:gdLst/>
              <a:ahLst/>
              <a:cxnLst/>
              <a:rect l="l" t="t" r="r" b="b"/>
              <a:pathLst>
                <a:path w="10882" h="18364" extrusionOk="0">
                  <a:moveTo>
                    <a:pt x="5989" y="0"/>
                  </a:moveTo>
                  <a:cubicBezTo>
                    <a:pt x="4168" y="0"/>
                    <a:pt x="3868" y="3178"/>
                    <a:pt x="3496" y="4898"/>
                  </a:cubicBezTo>
                  <a:cubicBezTo>
                    <a:pt x="2675" y="8363"/>
                    <a:pt x="426" y="11281"/>
                    <a:pt x="0" y="14837"/>
                  </a:cubicBezTo>
                  <a:lnTo>
                    <a:pt x="4803" y="18151"/>
                  </a:lnTo>
                  <a:cubicBezTo>
                    <a:pt x="4955" y="18272"/>
                    <a:pt x="5137" y="18363"/>
                    <a:pt x="5350" y="18363"/>
                  </a:cubicBezTo>
                  <a:cubicBezTo>
                    <a:pt x="5563" y="18363"/>
                    <a:pt x="5745" y="18303"/>
                    <a:pt x="5927" y="18181"/>
                  </a:cubicBezTo>
                  <a:cubicBezTo>
                    <a:pt x="6809" y="17695"/>
                    <a:pt x="7630" y="17239"/>
                    <a:pt x="8511" y="16752"/>
                  </a:cubicBezTo>
                  <a:cubicBezTo>
                    <a:pt x="9089" y="16388"/>
                    <a:pt x="9696" y="16053"/>
                    <a:pt x="10061" y="15537"/>
                  </a:cubicBezTo>
                  <a:cubicBezTo>
                    <a:pt x="10578" y="14837"/>
                    <a:pt x="10639" y="14017"/>
                    <a:pt x="10730" y="13166"/>
                  </a:cubicBezTo>
                  <a:cubicBezTo>
                    <a:pt x="10882" y="10673"/>
                    <a:pt x="10730" y="8150"/>
                    <a:pt x="10304" y="5688"/>
                  </a:cubicBezTo>
                  <a:cubicBezTo>
                    <a:pt x="10000" y="3986"/>
                    <a:pt x="9514" y="2162"/>
                    <a:pt x="8146" y="1038"/>
                  </a:cubicBezTo>
                  <a:cubicBezTo>
                    <a:pt x="7252" y="301"/>
                    <a:pt x="6549" y="0"/>
                    <a:pt x="59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556775" y="894750"/>
              <a:ext cx="275100" cy="198050"/>
            </a:xfrm>
            <a:custGeom>
              <a:avLst/>
              <a:gdLst/>
              <a:ahLst/>
              <a:cxnLst/>
              <a:rect l="l" t="t" r="r" b="b"/>
              <a:pathLst>
                <a:path w="11004" h="7922" extrusionOk="0">
                  <a:moveTo>
                    <a:pt x="6238" y="1"/>
                  </a:moveTo>
                  <a:cubicBezTo>
                    <a:pt x="5199" y="1"/>
                    <a:pt x="4159" y="250"/>
                    <a:pt x="3253" y="756"/>
                  </a:cubicBezTo>
                  <a:cubicBezTo>
                    <a:pt x="2067" y="1455"/>
                    <a:pt x="0" y="3705"/>
                    <a:pt x="395" y="5255"/>
                  </a:cubicBezTo>
                  <a:cubicBezTo>
                    <a:pt x="882" y="7109"/>
                    <a:pt x="3709" y="7261"/>
                    <a:pt x="5289" y="7717"/>
                  </a:cubicBezTo>
                  <a:cubicBezTo>
                    <a:pt x="5638" y="7819"/>
                    <a:pt x="6027" y="7922"/>
                    <a:pt x="6412" y="7922"/>
                  </a:cubicBezTo>
                  <a:cubicBezTo>
                    <a:pt x="6598" y="7922"/>
                    <a:pt x="6783" y="7898"/>
                    <a:pt x="6961" y="7838"/>
                  </a:cubicBezTo>
                  <a:cubicBezTo>
                    <a:pt x="7265" y="7717"/>
                    <a:pt x="7508" y="7504"/>
                    <a:pt x="7751" y="7261"/>
                  </a:cubicBezTo>
                  <a:cubicBezTo>
                    <a:pt x="8663" y="6440"/>
                    <a:pt x="9453" y="5437"/>
                    <a:pt x="10183" y="4404"/>
                  </a:cubicBezTo>
                  <a:cubicBezTo>
                    <a:pt x="10639" y="3765"/>
                    <a:pt x="11004" y="2945"/>
                    <a:pt x="10760" y="2215"/>
                  </a:cubicBezTo>
                  <a:cubicBezTo>
                    <a:pt x="10608" y="1820"/>
                    <a:pt x="10304" y="1486"/>
                    <a:pt x="9940" y="1212"/>
                  </a:cubicBezTo>
                  <a:cubicBezTo>
                    <a:pt x="8898" y="410"/>
                    <a:pt x="7569" y="1"/>
                    <a:pt x="623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391125" y="537875"/>
              <a:ext cx="489375" cy="576400"/>
            </a:xfrm>
            <a:custGeom>
              <a:avLst/>
              <a:gdLst/>
              <a:ahLst/>
              <a:cxnLst/>
              <a:rect l="l" t="t" r="r" b="b"/>
              <a:pathLst>
                <a:path w="19575" h="23056" extrusionOk="0">
                  <a:moveTo>
                    <a:pt x="11214" y="0"/>
                  </a:moveTo>
                  <a:cubicBezTo>
                    <a:pt x="8730" y="0"/>
                    <a:pt x="7216" y="2358"/>
                    <a:pt x="5076" y="3907"/>
                  </a:cubicBezTo>
                  <a:cubicBezTo>
                    <a:pt x="2979" y="5426"/>
                    <a:pt x="1429" y="7706"/>
                    <a:pt x="760" y="10229"/>
                  </a:cubicBezTo>
                  <a:cubicBezTo>
                    <a:pt x="0" y="13056"/>
                    <a:pt x="426" y="16065"/>
                    <a:pt x="851" y="18983"/>
                  </a:cubicBezTo>
                  <a:cubicBezTo>
                    <a:pt x="973" y="19895"/>
                    <a:pt x="1094" y="20867"/>
                    <a:pt x="1216" y="21779"/>
                  </a:cubicBezTo>
                  <a:cubicBezTo>
                    <a:pt x="1277" y="22113"/>
                    <a:pt x="1337" y="22478"/>
                    <a:pt x="1611" y="22752"/>
                  </a:cubicBezTo>
                  <a:cubicBezTo>
                    <a:pt x="1885" y="23025"/>
                    <a:pt x="2249" y="23056"/>
                    <a:pt x="2584" y="23056"/>
                  </a:cubicBezTo>
                  <a:cubicBezTo>
                    <a:pt x="3617" y="23056"/>
                    <a:pt x="4681" y="22752"/>
                    <a:pt x="5562" y="22235"/>
                  </a:cubicBezTo>
                  <a:cubicBezTo>
                    <a:pt x="4924" y="20107"/>
                    <a:pt x="5866" y="17615"/>
                    <a:pt x="7386" y="15943"/>
                  </a:cubicBezTo>
                  <a:cubicBezTo>
                    <a:pt x="9058" y="14028"/>
                    <a:pt x="11763" y="13268"/>
                    <a:pt x="14286" y="12964"/>
                  </a:cubicBezTo>
                  <a:cubicBezTo>
                    <a:pt x="15471" y="12843"/>
                    <a:pt x="16809" y="12721"/>
                    <a:pt x="17630" y="11840"/>
                  </a:cubicBezTo>
                  <a:cubicBezTo>
                    <a:pt x="17964" y="11475"/>
                    <a:pt x="18238" y="10989"/>
                    <a:pt x="18389" y="10442"/>
                  </a:cubicBezTo>
                  <a:cubicBezTo>
                    <a:pt x="19575" y="6733"/>
                    <a:pt x="17295" y="2417"/>
                    <a:pt x="13800" y="685"/>
                  </a:cubicBezTo>
                  <a:cubicBezTo>
                    <a:pt x="13161" y="381"/>
                    <a:pt x="12523" y="137"/>
                    <a:pt x="11824" y="46"/>
                  </a:cubicBezTo>
                  <a:cubicBezTo>
                    <a:pt x="11614" y="15"/>
                    <a:pt x="11411" y="0"/>
                    <a:pt x="1121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4840975" y="670575"/>
              <a:ext cx="395175" cy="390300"/>
            </a:xfrm>
            <a:custGeom>
              <a:avLst/>
              <a:gdLst/>
              <a:ahLst/>
              <a:cxnLst/>
              <a:rect l="l" t="t" r="r" b="b"/>
              <a:pathLst>
                <a:path w="15807" h="15612" extrusionOk="0">
                  <a:moveTo>
                    <a:pt x="365" y="14039"/>
                  </a:moveTo>
                  <a:cubicBezTo>
                    <a:pt x="365" y="14040"/>
                    <a:pt x="365" y="14040"/>
                    <a:pt x="365" y="14040"/>
                  </a:cubicBezTo>
                  <a:cubicBezTo>
                    <a:pt x="365" y="14040"/>
                    <a:pt x="365" y="14040"/>
                    <a:pt x="365" y="14040"/>
                  </a:cubicBezTo>
                  <a:lnTo>
                    <a:pt x="365" y="14040"/>
                  </a:lnTo>
                  <a:cubicBezTo>
                    <a:pt x="365" y="14040"/>
                    <a:pt x="365" y="14039"/>
                    <a:pt x="365" y="14039"/>
                  </a:cubicBezTo>
                  <a:close/>
                  <a:moveTo>
                    <a:pt x="7672" y="0"/>
                  </a:moveTo>
                  <a:cubicBezTo>
                    <a:pt x="6719" y="0"/>
                    <a:pt x="5792" y="283"/>
                    <a:pt x="5076" y="909"/>
                  </a:cubicBezTo>
                  <a:cubicBezTo>
                    <a:pt x="4317" y="1577"/>
                    <a:pt x="3952" y="2520"/>
                    <a:pt x="3496" y="3431"/>
                  </a:cubicBezTo>
                  <a:cubicBezTo>
                    <a:pt x="2584" y="5316"/>
                    <a:pt x="1399" y="7079"/>
                    <a:pt x="0" y="8659"/>
                  </a:cubicBezTo>
                  <a:cubicBezTo>
                    <a:pt x="21" y="8638"/>
                    <a:pt x="40" y="8628"/>
                    <a:pt x="58" y="8628"/>
                  </a:cubicBezTo>
                  <a:cubicBezTo>
                    <a:pt x="475" y="8628"/>
                    <a:pt x="366" y="14020"/>
                    <a:pt x="365" y="14040"/>
                  </a:cubicBezTo>
                  <a:lnTo>
                    <a:pt x="365" y="14040"/>
                  </a:lnTo>
                  <a:cubicBezTo>
                    <a:pt x="482" y="15206"/>
                    <a:pt x="992" y="15611"/>
                    <a:pt x="1655" y="15611"/>
                  </a:cubicBezTo>
                  <a:cubicBezTo>
                    <a:pt x="2718" y="15611"/>
                    <a:pt x="4173" y="14566"/>
                    <a:pt x="5016" y="13948"/>
                  </a:cubicBezTo>
                  <a:cubicBezTo>
                    <a:pt x="7083" y="12398"/>
                    <a:pt x="9119" y="11821"/>
                    <a:pt x="11399" y="10483"/>
                  </a:cubicBezTo>
                  <a:cubicBezTo>
                    <a:pt x="15806" y="7869"/>
                    <a:pt x="14286" y="3279"/>
                    <a:pt x="10517" y="848"/>
                  </a:cubicBezTo>
                  <a:cubicBezTo>
                    <a:pt x="9681" y="306"/>
                    <a:pt x="8662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144175" y="836000"/>
              <a:ext cx="323725" cy="403675"/>
            </a:xfrm>
            <a:custGeom>
              <a:avLst/>
              <a:gdLst/>
              <a:ahLst/>
              <a:cxnLst/>
              <a:rect l="l" t="t" r="r" b="b"/>
              <a:pathLst>
                <a:path w="12949" h="16147" extrusionOk="0">
                  <a:moveTo>
                    <a:pt x="8121" y="1"/>
                  </a:moveTo>
                  <a:cubicBezTo>
                    <a:pt x="7329" y="1"/>
                    <a:pt x="6475" y="274"/>
                    <a:pt x="5745" y="614"/>
                  </a:cubicBezTo>
                  <a:cubicBezTo>
                    <a:pt x="3253" y="1799"/>
                    <a:pt x="1702" y="3714"/>
                    <a:pt x="0" y="5933"/>
                  </a:cubicBezTo>
                  <a:cubicBezTo>
                    <a:pt x="1946" y="7909"/>
                    <a:pt x="3283" y="10492"/>
                    <a:pt x="3739" y="13228"/>
                  </a:cubicBezTo>
                  <a:cubicBezTo>
                    <a:pt x="3891" y="14413"/>
                    <a:pt x="3283" y="15082"/>
                    <a:pt x="3830" y="16146"/>
                  </a:cubicBezTo>
                  <a:cubicBezTo>
                    <a:pt x="6110" y="14474"/>
                    <a:pt x="9757" y="13532"/>
                    <a:pt x="11216" y="11161"/>
                  </a:cubicBezTo>
                  <a:cubicBezTo>
                    <a:pt x="12949" y="8426"/>
                    <a:pt x="11611" y="4717"/>
                    <a:pt x="10578" y="2012"/>
                  </a:cubicBezTo>
                  <a:cubicBezTo>
                    <a:pt x="10396" y="1526"/>
                    <a:pt x="10152" y="979"/>
                    <a:pt x="9788" y="614"/>
                  </a:cubicBezTo>
                  <a:cubicBezTo>
                    <a:pt x="9332" y="171"/>
                    <a:pt x="8745" y="1"/>
                    <a:pt x="812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5492950" y="535875"/>
              <a:ext cx="296400" cy="676425"/>
            </a:xfrm>
            <a:custGeom>
              <a:avLst/>
              <a:gdLst/>
              <a:ahLst/>
              <a:cxnLst/>
              <a:rect l="l" t="t" r="r" b="b"/>
              <a:pathLst>
                <a:path w="11856" h="27057" extrusionOk="0">
                  <a:moveTo>
                    <a:pt x="7628" y="0"/>
                  </a:moveTo>
                  <a:cubicBezTo>
                    <a:pt x="6680" y="0"/>
                    <a:pt x="5764" y="522"/>
                    <a:pt x="4986" y="1099"/>
                  </a:cubicBezTo>
                  <a:cubicBezTo>
                    <a:pt x="700" y="4260"/>
                    <a:pt x="913" y="10370"/>
                    <a:pt x="822" y="15689"/>
                  </a:cubicBezTo>
                  <a:cubicBezTo>
                    <a:pt x="761" y="17938"/>
                    <a:pt x="700" y="20187"/>
                    <a:pt x="670" y="22406"/>
                  </a:cubicBezTo>
                  <a:cubicBezTo>
                    <a:pt x="670" y="22804"/>
                    <a:pt x="484" y="23388"/>
                    <a:pt x="87" y="23388"/>
                  </a:cubicBezTo>
                  <a:cubicBezTo>
                    <a:pt x="59" y="23388"/>
                    <a:pt x="31" y="23385"/>
                    <a:pt x="1" y="23379"/>
                  </a:cubicBezTo>
                  <a:lnTo>
                    <a:pt x="1" y="23379"/>
                  </a:lnTo>
                  <a:cubicBezTo>
                    <a:pt x="1103" y="24686"/>
                    <a:pt x="2378" y="25950"/>
                    <a:pt x="3862" y="25950"/>
                  </a:cubicBezTo>
                  <a:cubicBezTo>
                    <a:pt x="4138" y="25950"/>
                    <a:pt x="4421" y="25906"/>
                    <a:pt x="4712" y="25811"/>
                  </a:cubicBezTo>
                  <a:cubicBezTo>
                    <a:pt x="5168" y="25598"/>
                    <a:pt x="5594" y="25355"/>
                    <a:pt x="6050" y="25111"/>
                  </a:cubicBezTo>
                  <a:cubicBezTo>
                    <a:pt x="6533" y="24882"/>
                    <a:pt x="7062" y="24774"/>
                    <a:pt x="7594" y="24774"/>
                  </a:cubicBezTo>
                  <a:cubicBezTo>
                    <a:pt x="9104" y="24774"/>
                    <a:pt x="10641" y="25641"/>
                    <a:pt x="11247" y="27057"/>
                  </a:cubicBezTo>
                  <a:cubicBezTo>
                    <a:pt x="11460" y="20522"/>
                    <a:pt x="11582" y="13987"/>
                    <a:pt x="11794" y="7452"/>
                  </a:cubicBezTo>
                  <a:cubicBezTo>
                    <a:pt x="11825" y="5901"/>
                    <a:pt x="11855" y="4260"/>
                    <a:pt x="11278" y="2771"/>
                  </a:cubicBezTo>
                  <a:cubicBezTo>
                    <a:pt x="10731" y="1281"/>
                    <a:pt x="9393" y="5"/>
                    <a:pt x="7782" y="5"/>
                  </a:cubicBezTo>
                  <a:cubicBezTo>
                    <a:pt x="7731" y="2"/>
                    <a:pt x="7680" y="0"/>
                    <a:pt x="76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5008150" y="266450"/>
              <a:ext cx="537275" cy="508700"/>
            </a:xfrm>
            <a:custGeom>
              <a:avLst/>
              <a:gdLst/>
              <a:ahLst/>
              <a:cxnLst/>
              <a:rect l="l" t="t" r="r" b="b"/>
              <a:pathLst>
                <a:path w="21491" h="20348" extrusionOk="0">
                  <a:moveTo>
                    <a:pt x="11793" y="0"/>
                  </a:moveTo>
                  <a:cubicBezTo>
                    <a:pt x="9162" y="0"/>
                    <a:pt x="6596" y="653"/>
                    <a:pt x="4256" y="1754"/>
                  </a:cubicBezTo>
                  <a:cubicBezTo>
                    <a:pt x="3253" y="2210"/>
                    <a:pt x="2280" y="2788"/>
                    <a:pt x="1611" y="3669"/>
                  </a:cubicBezTo>
                  <a:cubicBezTo>
                    <a:pt x="760" y="4794"/>
                    <a:pt x="548" y="6314"/>
                    <a:pt x="456" y="7773"/>
                  </a:cubicBezTo>
                  <a:cubicBezTo>
                    <a:pt x="213" y="10022"/>
                    <a:pt x="0" y="12362"/>
                    <a:pt x="821" y="14460"/>
                  </a:cubicBezTo>
                  <a:cubicBezTo>
                    <a:pt x="1003" y="14308"/>
                    <a:pt x="1155" y="13639"/>
                    <a:pt x="1368" y="13426"/>
                  </a:cubicBezTo>
                  <a:cubicBezTo>
                    <a:pt x="3709" y="14581"/>
                    <a:pt x="5928" y="16101"/>
                    <a:pt x="7782" y="17955"/>
                  </a:cubicBezTo>
                  <a:cubicBezTo>
                    <a:pt x="8815" y="18989"/>
                    <a:pt x="9879" y="20144"/>
                    <a:pt x="11277" y="20326"/>
                  </a:cubicBezTo>
                  <a:cubicBezTo>
                    <a:pt x="11398" y="20340"/>
                    <a:pt x="11518" y="20347"/>
                    <a:pt x="11637" y="20347"/>
                  </a:cubicBezTo>
                  <a:cubicBezTo>
                    <a:pt x="13015" y="20347"/>
                    <a:pt x="14278" y="19436"/>
                    <a:pt x="15593" y="18989"/>
                  </a:cubicBezTo>
                  <a:cubicBezTo>
                    <a:pt x="16080" y="18837"/>
                    <a:pt x="16627" y="18715"/>
                    <a:pt x="16961" y="18350"/>
                  </a:cubicBezTo>
                  <a:cubicBezTo>
                    <a:pt x="17265" y="18046"/>
                    <a:pt x="17387" y="17590"/>
                    <a:pt x="17508" y="17165"/>
                  </a:cubicBezTo>
                  <a:cubicBezTo>
                    <a:pt x="18420" y="13700"/>
                    <a:pt x="19332" y="10204"/>
                    <a:pt x="20214" y="6739"/>
                  </a:cubicBezTo>
                  <a:cubicBezTo>
                    <a:pt x="21156" y="6131"/>
                    <a:pt x="21490" y="5098"/>
                    <a:pt x="21095" y="4095"/>
                  </a:cubicBezTo>
                  <a:cubicBezTo>
                    <a:pt x="21004" y="3730"/>
                    <a:pt x="20730" y="3487"/>
                    <a:pt x="20457" y="3213"/>
                  </a:cubicBezTo>
                  <a:cubicBezTo>
                    <a:pt x="18329" y="1268"/>
                    <a:pt x="15472" y="204"/>
                    <a:pt x="12615" y="22"/>
                  </a:cubicBezTo>
                  <a:cubicBezTo>
                    <a:pt x="12340" y="7"/>
                    <a:pt x="12066" y="0"/>
                    <a:pt x="1179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4658600" y="243825"/>
              <a:ext cx="297900" cy="350050"/>
            </a:xfrm>
            <a:custGeom>
              <a:avLst/>
              <a:gdLst/>
              <a:ahLst/>
              <a:cxnLst/>
              <a:rect l="l" t="t" r="r" b="b"/>
              <a:pathLst>
                <a:path w="11916" h="14002" extrusionOk="0">
                  <a:moveTo>
                    <a:pt x="4143" y="1"/>
                  </a:moveTo>
                  <a:cubicBezTo>
                    <a:pt x="3539" y="1"/>
                    <a:pt x="2931" y="68"/>
                    <a:pt x="2371" y="319"/>
                  </a:cubicBezTo>
                  <a:cubicBezTo>
                    <a:pt x="1186" y="805"/>
                    <a:pt x="487" y="2051"/>
                    <a:pt x="244" y="3328"/>
                  </a:cubicBezTo>
                  <a:cubicBezTo>
                    <a:pt x="0" y="4605"/>
                    <a:pt x="213" y="4605"/>
                    <a:pt x="396" y="5881"/>
                  </a:cubicBezTo>
                  <a:cubicBezTo>
                    <a:pt x="3070" y="8374"/>
                    <a:pt x="5715" y="10927"/>
                    <a:pt x="8390" y="13419"/>
                  </a:cubicBezTo>
                  <a:cubicBezTo>
                    <a:pt x="8670" y="13700"/>
                    <a:pt x="9036" y="14002"/>
                    <a:pt x="9416" y="14002"/>
                  </a:cubicBezTo>
                  <a:cubicBezTo>
                    <a:pt x="9489" y="14002"/>
                    <a:pt x="9563" y="13991"/>
                    <a:pt x="9636" y="13966"/>
                  </a:cubicBezTo>
                  <a:cubicBezTo>
                    <a:pt x="10031" y="13845"/>
                    <a:pt x="10183" y="13389"/>
                    <a:pt x="10335" y="12994"/>
                  </a:cubicBezTo>
                  <a:cubicBezTo>
                    <a:pt x="11551" y="9133"/>
                    <a:pt x="11915" y="5030"/>
                    <a:pt x="11460" y="987"/>
                  </a:cubicBezTo>
                  <a:cubicBezTo>
                    <a:pt x="9484" y="835"/>
                    <a:pt x="7143" y="167"/>
                    <a:pt x="5168" y="45"/>
                  </a:cubicBezTo>
                  <a:cubicBezTo>
                    <a:pt x="4835" y="23"/>
                    <a:pt x="4490" y="1"/>
                    <a:pt x="41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4409350" y="233925"/>
              <a:ext cx="226475" cy="413775"/>
            </a:xfrm>
            <a:custGeom>
              <a:avLst/>
              <a:gdLst/>
              <a:ahLst/>
              <a:cxnLst/>
              <a:rect l="l" t="t" r="r" b="b"/>
              <a:pathLst>
                <a:path w="9059" h="16551" extrusionOk="0">
                  <a:moveTo>
                    <a:pt x="4317" y="1"/>
                  </a:moveTo>
                  <a:cubicBezTo>
                    <a:pt x="3680" y="1"/>
                    <a:pt x="3045" y="75"/>
                    <a:pt x="2432" y="228"/>
                  </a:cubicBezTo>
                  <a:cubicBezTo>
                    <a:pt x="1976" y="350"/>
                    <a:pt x="1490" y="502"/>
                    <a:pt x="1216" y="867"/>
                  </a:cubicBezTo>
                  <a:cubicBezTo>
                    <a:pt x="973" y="1171"/>
                    <a:pt x="943" y="1566"/>
                    <a:pt x="882" y="1900"/>
                  </a:cubicBezTo>
                  <a:cubicBezTo>
                    <a:pt x="1" y="7219"/>
                    <a:pt x="92" y="11232"/>
                    <a:pt x="578" y="16551"/>
                  </a:cubicBezTo>
                  <a:cubicBezTo>
                    <a:pt x="2098" y="14484"/>
                    <a:pt x="3770" y="12508"/>
                    <a:pt x="5593" y="10685"/>
                  </a:cubicBezTo>
                  <a:cubicBezTo>
                    <a:pt x="6688" y="9560"/>
                    <a:pt x="7022" y="9864"/>
                    <a:pt x="8451" y="9104"/>
                  </a:cubicBezTo>
                  <a:cubicBezTo>
                    <a:pt x="8633" y="9013"/>
                    <a:pt x="8846" y="8891"/>
                    <a:pt x="8937" y="8709"/>
                  </a:cubicBezTo>
                  <a:cubicBezTo>
                    <a:pt x="9059" y="8435"/>
                    <a:pt x="8967" y="8131"/>
                    <a:pt x="8876" y="7858"/>
                  </a:cubicBezTo>
                  <a:cubicBezTo>
                    <a:pt x="8481" y="6490"/>
                    <a:pt x="8390" y="5001"/>
                    <a:pt x="8633" y="3602"/>
                  </a:cubicBezTo>
                  <a:cubicBezTo>
                    <a:pt x="8755" y="2812"/>
                    <a:pt x="8967" y="1900"/>
                    <a:pt x="8481" y="1292"/>
                  </a:cubicBezTo>
                  <a:cubicBezTo>
                    <a:pt x="8238" y="1019"/>
                    <a:pt x="7903" y="836"/>
                    <a:pt x="7600" y="684"/>
                  </a:cubicBezTo>
                  <a:cubicBezTo>
                    <a:pt x="6587" y="237"/>
                    <a:pt x="5451" y="1"/>
                    <a:pt x="431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537025" y="286825"/>
              <a:ext cx="213550" cy="246925"/>
            </a:xfrm>
            <a:custGeom>
              <a:avLst/>
              <a:gdLst/>
              <a:ahLst/>
              <a:cxnLst/>
              <a:rect l="l" t="t" r="r" b="b"/>
              <a:pathLst>
                <a:path w="8542" h="9877" extrusionOk="0">
                  <a:moveTo>
                    <a:pt x="3873" y="1"/>
                  </a:moveTo>
                  <a:cubicBezTo>
                    <a:pt x="3463" y="1"/>
                    <a:pt x="3063" y="94"/>
                    <a:pt x="2706" y="301"/>
                  </a:cubicBezTo>
                  <a:lnTo>
                    <a:pt x="3679" y="1000"/>
                  </a:lnTo>
                  <a:cubicBezTo>
                    <a:pt x="2341" y="3523"/>
                    <a:pt x="1186" y="6167"/>
                    <a:pt x="153" y="8872"/>
                  </a:cubicBezTo>
                  <a:cubicBezTo>
                    <a:pt x="62" y="9055"/>
                    <a:pt x="1" y="9268"/>
                    <a:pt x="62" y="9480"/>
                  </a:cubicBezTo>
                  <a:cubicBezTo>
                    <a:pt x="152" y="9770"/>
                    <a:pt x="437" y="9877"/>
                    <a:pt x="755" y="9877"/>
                  </a:cubicBezTo>
                  <a:cubicBezTo>
                    <a:pt x="971" y="9877"/>
                    <a:pt x="1202" y="9828"/>
                    <a:pt x="1399" y="9754"/>
                  </a:cubicBezTo>
                  <a:cubicBezTo>
                    <a:pt x="3162" y="9237"/>
                    <a:pt x="4925" y="8751"/>
                    <a:pt x="6688" y="8204"/>
                  </a:cubicBezTo>
                  <a:cubicBezTo>
                    <a:pt x="7113" y="8082"/>
                    <a:pt x="7509" y="7930"/>
                    <a:pt x="7812" y="7687"/>
                  </a:cubicBezTo>
                  <a:cubicBezTo>
                    <a:pt x="8542" y="6988"/>
                    <a:pt x="8329" y="5863"/>
                    <a:pt x="8056" y="4891"/>
                  </a:cubicBezTo>
                  <a:cubicBezTo>
                    <a:pt x="7661" y="3584"/>
                    <a:pt x="7296" y="2216"/>
                    <a:pt x="6384" y="1182"/>
                  </a:cubicBezTo>
                  <a:cubicBezTo>
                    <a:pt x="5754" y="468"/>
                    <a:pt x="4790" y="1"/>
                    <a:pt x="387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4876675" y="188400"/>
              <a:ext cx="762200" cy="111275"/>
            </a:xfrm>
            <a:custGeom>
              <a:avLst/>
              <a:gdLst/>
              <a:ahLst/>
              <a:cxnLst/>
              <a:rect l="l" t="t" r="r" b="b"/>
              <a:pathLst>
                <a:path w="30488" h="4451" extrusionOk="0">
                  <a:moveTo>
                    <a:pt x="4548" y="1"/>
                  </a:moveTo>
                  <a:cubicBezTo>
                    <a:pt x="3048" y="1"/>
                    <a:pt x="1680" y="166"/>
                    <a:pt x="1" y="834"/>
                  </a:cubicBezTo>
                  <a:cubicBezTo>
                    <a:pt x="1460" y="1198"/>
                    <a:pt x="2828" y="1958"/>
                    <a:pt x="3892" y="3022"/>
                  </a:cubicBezTo>
                  <a:cubicBezTo>
                    <a:pt x="4256" y="3417"/>
                    <a:pt x="4591" y="3843"/>
                    <a:pt x="5047" y="4086"/>
                  </a:cubicBezTo>
                  <a:cubicBezTo>
                    <a:pt x="5508" y="4349"/>
                    <a:pt x="6004" y="4450"/>
                    <a:pt x="6515" y="4450"/>
                  </a:cubicBezTo>
                  <a:cubicBezTo>
                    <a:pt x="7419" y="4450"/>
                    <a:pt x="8367" y="4134"/>
                    <a:pt x="9241" y="3843"/>
                  </a:cubicBezTo>
                  <a:cubicBezTo>
                    <a:pt x="12134" y="2886"/>
                    <a:pt x="15174" y="2401"/>
                    <a:pt x="18205" y="2401"/>
                  </a:cubicBezTo>
                  <a:cubicBezTo>
                    <a:pt x="19314" y="2401"/>
                    <a:pt x="20422" y="2466"/>
                    <a:pt x="21521" y="2597"/>
                  </a:cubicBezTo>
                  <a:cubicBezTo>
                    <a:pt x="22990" y="2780"/>
                    <a:pt x="24567" y="3056"/>
                    <a:pt x="26066" y="3056"/>
                  </a:cubicBezTo>
                  <a:cubicBezTo>
                    <a:pt x="27544" y="3056"/>
                    <a:pt x="28946" y="2788"/>
                    <a:pt x="30093" y="1897"/>
                  </a:cubicBezTo>
                  <a:cubicBezTo>
                    <a:pt x="30184" y="1654"/>
                    <a:pt x="30488" y="864"/>
                    <a:pt x="30245" y="834"/>
                  </a:cubicBezTo>
                  <a:cubicBezTo>
                    <a:pt x="28654" y="730"/>
                    <a:pt x="27064" y="669"/>
                    <a:pt x="25474" y="669"/>
                  </a:cubicBezTo>
                  <a:cubicBezTo>
                    <a:pt x="24724" y="669"/>
                    <a:pt x="23973" y="683"/>
                    <a:pt x="23223" y="712"/>
                  </a:cubicBezTo>
                  <a:cubicBezTo>
                    <a:pt x="17934" y="408"/>
                    <a:pt x="12737" y="408"/>
                    <a:pt x="7448" y="104"/>
                  </a:cubicBezTo>
                  <a:cubicBezTo>
                    <a:pt x="6373" y="59"/>
                    <a:pt x="5437" y="1"/>
                    <a:pt x="454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6654825" y="1365775"/>
              <a:ext cx="1327575" cy="2045650"/>
            </a:xfrm>
            <a:custGeom>
              <a:avLst/>
              <a:gdLst/>
              <a:ahLst/>
              <a:cxnLst/>
              <a:rect l="l" t="t" r="r" b="b"/>
              <a:pathLst>
                <a:path w="53103" h="81826" extrusionOk="0">
                  <a:moveTo>
                    <a:pt x="1" y="1"/>
                  </a:moveTo>
                  <a:lnTo>
                    <a:pt x="1" y="81826"/>
                  </a:lnTo>
                  <a:lnTo>
                    <a:pt x="53102" y="81826"/>
                  </a:lnTo>
                  <a:lnTo>
                    <a:pt x="53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521850" y="1186450"/>
              <a:ext cx="1580600" cy="179350"/>
            </a:xfrm>
            <a:custGeom>
              <a:avLst/>
              <a:gdLst/>
              <a:ahLst/>
              <a:cxnLst/>
              <a:rect l="l" t="t" r="r" b="b"/>
              <a:pathLst>
                <a:path w="63224" h="7174" extrusionOk="0">
                  <a:moveTo>
                    <a:pt x="1" y="0"/>
                  </a:moveTo>
                  <a:lnTo>
                    <a:pt x="1" y="7174"/>
                  </a:lnTo>
                  <a:lnTo>
                    <a:pt x="63224" y="7174"/>
                  </a:lnTo>
                  <a:lnTo>
                    <a:pt x="632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6768050" y="145772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1" y="1"/>
                  </a:moveTo>
                  <a:lnTo>
                    <a:pt x="1" y="22858"/>
                  </a:lnTo>
                  <a:lnTo>
                    <a:pt x="20184" y="2285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7372175" y="1457725"/>
              <a:ext cx="503825" cy="571475"/>
            </a:xfrm>
            <a:custGeom>
              <a:avLst/>
              <a:gdLst/>
              <a:ahLst/>
              <a:cxnLst/>
              <a:rect l="l" t="t" r="r" b="b"/>
              <a:pathLst>
                <a:path w="20153" h="22859" extrusionOk="0">
                  <a:moveTo>
                    <a:pt x="0" y="1"/>
                  </a:moveTo>
                  <a:lnTo>
                    <a:pt x="0" y="22858"/>
                  </a:lnTo>
                  <a:lnTo>
                    <a:pt x="20153" y="22858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7369125" y="2105900"/>
              <a:ext cx="504600" cy="570725"/>
            </a:xfrm>
            <a:custGeom>
              <a:avLst/>
              <a:gdLst/>
              <a:ahLst/>
              <a:cxnLst/>
              <a:rect l="l" t="t" r="r" b="b"/>
              <a:pathLst>
                <a:path w="20184" h="22829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7372175" y="2767025"/>
              <a:ext cx="503825" cy="570700"/>
            </a:xfrm>
            <a:custGeom>
              <a:avLst/>
              <a:gdLst/>
              <a:ahLst/>
              <a:cxnLst/>
              <a:rect l="l" t="t" r="r" b="b"/>
              <a:pathLst>
                <a:path w="20153" h="22828" extrusionOk="0">
                  <a:moveTo>
                    <a:pt x="0" y="0"/>
                  </a:moveTo>
                  <a:lnTo>
                    <a:pt x="0" y="22827"/>
                  </a:lnTo>
                  <a:lnTo>
                    <a:pt x="20153" y="22827"/>
                  </a:lnTo>
                  <a:lnTo>
                    <a:pt x="20153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768050" y="2767025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0"/>
                  </a:moveTo>
                  <a:lnTo>
                    <a:pt x="1" y="22827"/>
                  </a:lnTo>
                  <a:lnTo>
                    <a:pt x="20184" y="22827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6768050" y="2108950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6765775" y="1786750"/>
              <a:ext cx="422775" cy="243225"/>
            </a:xfrm>
            <a:custGeom>
              <a:avLst/>
              <a:gdLst/>
              <a:ahLst/>
              <a:cxnLst/>
              <a:rect l="l" t="t" r="r" b="b"/>
              <a:pathLst>
                <a:path w="16911" h="9729" extrusionOk="0">
                  <a:moveTo>
                    <a:pt x="3085" y="1"/>
                  </a:moveTo>
                  <a:cubicBezTo>
                    <a:pt x="1967" y="1"/>
                    <a:pt x="854" y="473"/>
                    <a:pt x="1" y="1308"/>
                  </a:cubicBezTo>
                  <a:lnTo>
                    <a:pt x="92" y="9667"/>
                  </a:lnTo>
                  <a:lnTo>
                    <a:pt x="16658" y="9727"/>
                  </a:lnTo>
                  <a:cubicBezTo>
                    <a:pt x="16665" y="9728"/>
                    <a:pt x="16672" y="9729"/>
                    <a:pt x="16678" y="9729"/>
                  </a:cubicBezTo>
                  <a:cubicBezTo>
                    <a:pt x="16910" y="9729"/>
                    <a:pt x="16536" y="9203"/>
                    <a:pt x="16536" y="8937"/>
                  </a:cubicBezTo>
                  <a:cubicBezTo>
                    <a:pt x="16506" y="7569"/>
                    <a:pt x="15654" y="6262"/>
                    <a:pt x="14408" y="5715"/>
                  </a:cubicBezTo>
                  <a:cubicBezTo>
                    <a:pt x="13935" y="5490"/>
                    <a:pt x="13411" y="5381"/>
                    <a:pt x="12886" y="5381"/>
                  </a:cubicBezTo>
                  <a:cubicBezTo>
                    <a:pt x="12060" y="5381"/>
                    <a:pt x="11228" y="5651"/>
                    <a:pt x="10578" y="6171"/>
                  </a:cubicBezTo>
                  <a:cubicBezTo>
                    <a:pt x="10272" y="5597"/>
                    <a:pt x="9617" y="5276"/>
                    <a:pt x="8969" y="5276"/>
                  </a:cubicBezTo>
                  <a:cubicBezTo>
                    <a:pt x="8587" y="5276"/>
                    <a:pt x="8208" y="5387"/>
                    <a:pt x="7904" y="5624"/>
                  </a:cubicBezTo>
                  <a:cubicBezTo>
                    <a:pt x="7752" y="3648"/>
                    <a:pt x="6840" y="1673"/>
                    <a:pt x="5168" y="609"/>
                  </a:cubicBezTo>
                  <a:cubicBezTo>
                    <a:pt x="4516" y="194"/>
                    <a:pt x="3800" y="1"/>
                    <a:pt x="3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7365325" y="1854825"/>
              <a:ext cx="425100" cy="175150"/>
            </a:xfrm>
            <a:custGeom>
              <a:avLst/>
              <a:gdLst/>
              <a:ahLst/>
              <a:cxnLst/>
              <a:rect l="l" t="t" r="r" b="b"/>
              <a:pathLst>
                <a:path w="17004" h="7006" extrusionOk="0">
                  <a:moveTo>
                    <a:pt x="4414" y="1"/>
                  </a:moveTo>
                  <a:cubicBezTo>
                    <a:pt x="2830" y="1"/>
                    <a:pt x="685" y="793"/>
                    <a:pt x="122" y="2293"/>
                  </a:cubicBezTo>
                  <a:cubicBezTo>
                    <a:pt x="1" y="2597"/>
                    <a:pt x="244" y="6883"/>
                    <a:pt x="153" y="6883"/>
                  </a:cubicBezTo>
                  <a:cubicBezTo>
                    <a:pt x="244" y="7004"/>
                    <a:pt x="16749" y="7004"/>
                    <a:pt x="16749" y="7004"/>
                  </a:cubicBezTo>
                  <a:cubicBezTo>
                    <a:pt x="16756" y="7005"/>
                    <a:pt x="16763" y="7006"/>
                    <a:pt x="16770" y="7006"/>
                  </a:cubicBezTo>
                  <a:cubicBezTo>
                    <a:pt x="17003" y="7006"/>
                    <a:pt x="16658" y="6480"/>
                    <a:pt x="16658" y="6214"/>
                  </a:cubicBezTo>
                  <a:cubicBezTo>
                    <a:pt x="16604" y="4722"/>
                    <a:pt x="15780" y="3136"/>
                    <a:pt x="14308" y="3136"/>
                  </a:cubicBezTo>
                  <a:cubicBezTo>
                    <a:pt x="14101" y="3136"/>
                    <a:pt x="13881" y="3168"/>
                    <a:pt x="13649" y="3235"/>
                  </a:cubicBezTo>
                  <a:cubicBezTo>
                    <a:pt x="12949" y="3479"/>
                    <a:pt x="12402" y="3874"/>
                    <a:pt x="11825" y="4299"/>
                  </a:cubicBezTo>
                  <a:cubicBezTo>
                    <a:pt x="11553" y="3701"/>
                    <a:pt x="10871" y="3373"/>
                    <a:pt x="10216" y="3373"/>
                  </a:cubicBezTo>
                  <a:cubicBezTo>
                    <a:pt x="9772" y="3373"/>
                    <a:pt x="9341" y="3524"/>
                    <a:pt x="9059" y="3843"/>
                  </a:cubicBezTo>
                  <a:cubicBezTo>
                    <a:pt x="8633" y="1959"/>
                    <a:pt x="6961" y="409"/>
                    <a:pt x="5016" y="44"/>
                  </a:cubicBezTo>
                  <a:cubicBezTo>
                    <a:pt x="4829" y="15"/>
                    <a:pt x="4626" y="1"/>
                    <a:pt x="4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6761975" y="2440900"/>
              <a:ext cx="506875" cy="241800"/>
            </a:xfrm>
            <a:custGeom>
              <a:avLst/>
              <a:gdLst/>
              <a:ahLst/>
              <a:cxnLst/>
              <a:rect l="l" t="t" r="r" b="b"/>
              <a:pathLst>
                <a:path w="20275" h="9672" extrusionOk="0">
                  <a:moveTo>
                    <a:pt x="3128" y="1"/>
                  </a:moveTo>
                  <a:cubicBezTo>
                    <a:pt x="2582" y="1"/>
                    <a:pt x="2039" y="118"/>
                    <a:pt x="1520" y="309"/>
                  </a:cubicBezTo>
                  <a:cubicBezTo>
                    <a:pt x="1247" y="431"/>
                    <a:pt x="1" y="1008"/>
                    <a:pt x="31" y="1312"/>
                  </a:cubicBezTo>
                  <a:lnTo>
                    <a:pt x="122" y="9669"/>
                  </a:lnTo>
                  <a:lnTo>
                    <a:pt x="122" y="9669"/>
                  </a:lnTo>
                  <a:cubicBezTo>
                    <a:pt x="137" y="9638"/>
                    <a:pt x="899" y="9628"/>
                    <a:pt x="2119" y="9628"/>
                  </a:cubicBezTo>
                  <a:cubicBezTo>
                    <a:pt x="4511" y="9628"/>
                    <a:pt x="8664" y="9667"/>
                    <a:pt x="12402" y="9667"/>
                  </a:cubicBezTo>
                  <a:cubicBezTo>
                    <a:pt x="13967" y="9667"/>
                    <a:pt x="15459" y="9660"/>
                    <a:pt x="16718" y="9641"/>
                  </a:cubicBezTo>
                  <a:cubicBezTo>
                    <a:pt x="18512" y="9580"/>
                    <a:pt x="19849" y="9550"/>
                    <a:pt x="20275" y="9519"/>
                  </a:cubicBezTo>
                  <a:cubicBezTo>
                    <a:pt x="19910" y="8060"/>
                    <a:pt x="19971" y="6723"/>
                    <a:pt x="18816" y="5568"/>
                  </a:cubicBezTo>
                  <a:cubicBezTo>
                    <a:pt x="18137" y="4890"/>
                    <a:pt x="17207" y="4481"/>
                    <a:pt x="16261" y="4481"/>
                  </a:cubicBezTo>
                  <a:cubicBezTo>
                    <a:pt x="15977" y="4481"/>
                    <a:pt x="15692" y="4518"/>
                    <a:pt x="15411" y="4595"/>
                  </a:cubicBezTo>
                  <a:cubicBezTo>
                    <a:pt x="14743" y="4808"/>
                    <a:pt x="14135" y="5294"/>
                    <a:pt x="14135" y="5933"/>
                  </a:cubicBezTo>
                  <a:cubicBezTo>
                    <a:pt x="13823" y="5610"/>
                    <a:pt x="13474" y="5482"/>
                    <a:pt x="13119" y="5482"/>
                  </a:cubicBezTo>
                  <a:cubicBezTo>
                    <a:pt x="12504" y="5482"/>
                    <a:pt x="11869" y="5862"/>
                    <a:pt x="11369" y="6267"/>
                  </a:cubicBezTo>
                  <a:cubicBezTo>
                    <a:pt x="11217" y="5720"/>
                    <a:pt x="10730" y="5203"/>
                    <a:pt x="10153" y="5081"/>
                  </a:cubicBezTo>
                  <a:cubicBezTo>
                    <a:pt x="10019" y="5046"/>
                    <a:pt x="9881" y="5029"/>
                    <a:pt x="9744" y="5029"/>
                  </a:cubicBezTo>
                  <a:cubicBezTo>
                    <a:pt x="9290" y="5029"/>
                    <a:pt x="8838" y="5218"/>
                    <a:pt x="8511" y="5568"/>
                  </a:cubicBezTo>
                  <a:cubicBezTo>
                    <a:pt x="8359" y="5325"/>
                    <a:pt x="8177" y="5081"/>
                    <a:pt x="7904" y="4929"/>
                  </a:cubicBezTo>
                  <a:cubicBezTo>
                    <a:pt x="7788" y="4857"/>
                    <a:pt x="7644" y="4819"/>
                    <a:pt x="7502" y="4819"/>
                  </a:cubicBezTo>
                  <a:cubicBezTo>
                    <a:pt x="7347" y="4819"/>
                    <a:pt x="7194" y="4865"/>
                    <a:pt x="7083" y="4960"/>
                  </a:cubicBezTo>
                  <a:cubicBezTo>
                    <a:pt x="7052" y="3896"/>
                    <a:pt x="6749" y="2802"/>
                    <a:pt x="6232" y="1829"/>
                  </a:cubicBezTo>
                  <a:cubicBezTo>
                    <a:pt x="5685" y="735"/>
                    <a:pt x="4530" y="97"/>
                    <a:pt x="3314" y="5"/>
                  </a:cubicBezTo>
                  <a:cubicBezTo>
                    <a:pt x="3252" y="2"/>
                    <a:pt x="3190" y="1"/>
                    <a:pt x="3128" y="1"/>
                  </a:cubicBezTo>
                  <a:close/>
                  <a:moveTo>
                    <a:pt x="122" y="9669"/>
                  </a:moveTo>
                  <a:cubicBezTo>
                    <a:pt x="122" y="9670"/>
                    <a:pt x="122" y="9671"/>
                    <a:pt x="122" y="9671"/>
                  </a:cubicBezTo>
                  <a:lnTo>
                    <a:pt x="122" y="96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7366850" y="2503625"/>
              <a:ext cx="501550" cy="176525"/>
            </a:xfrm>
            <a:custGeom>
              <a:avLst/>
              <a:gdLst/>
              <a:ahLst/>
              <a:cxnLst/>
              <a:rect l="l" t="t" r="r" b="b"/>
              <a:pathLst>
                <a:path w="20062" h="7061" extrusionOk="0">
                  <a:moveTo>
                    <a:pt x="8834" y="0"/>
                  </a:moveTo>
                  <a:cubicBezTo>
                    <a:pt x="7564" y="0"/>
                    <a:pt x="6286" y="423"/>
                    <a:pt x="5259" y="1144"/>
                  </a:cubicBezTo>
                  <a:cubicBezTo>
                    <a:pt x="3891" y="2117"/>
                    <a:pt x="2858" y="3879"/>
                    <a:pt x="3587" y="5369"/>
                  </a:cubicBezTo>
                  <a:cubicBezTo>
                    <a:pt x="3260" y="5177"/>
                    <a:pt x="2879" y="5089"/>
                    <a:pt x="2488" y="5089"/>
                  </a:cubicBezTo>
                  <a:cubicBezTo>
                    <a:pt x="1391" y="5089"/>
                    <a:pt x="225" y="5790"/>
                    <a:pt x="1" y="6889"/>
                  </a:cubicBezTo>
                  <a:cubicBezTo>
                    <a:pt x="1" y="6889"/>
                    <a:pt x="4925" y="7010"/>
                    <a:pt x="6840" y="7010"/>
                  </a:cubicBezTo>
                  <a:cubicBezTo>
                    <a:pt x="8763" y="7046"/>
                    <a:pt x="10665" y="7061"/>
                    <a:pt x="12552" y="7061"/>
                  </a:cubicBezTo>
                  <a:cubicBezTo>
                    <a:pt x="13887" y="7061"/>
                    <a:pt x="15214" y="7053"/>
                    <a:pt x="16536" y="7041"/>
                  </a:cubicBezTo>
                  <a:cubicBezTo>
                    <a:pt x="18329" y="7010"/>
                    <a:pt x="19667" y="6980"/>
                    <a:pt x="20062" y="6919"/>
                  </a:cubicBezTo>
                  <a:cubicBezTo>
                    <a:pt x="19746" y="5655"/>
                    <a:pt x="19202" y="3798"/>
                    <a:pt x="17699" y="3798"/>
                  </a:cubicBezTo>
                  <a:cubicBezTo>
                    <a:pt x="17467" y="3798"/>
                    <a:pt x="17212" y="3843"/>
                    <a:pt x="16931" y="3940"/>
                  </a:cubicBezTo>
                  <a:cubicBezTo>
                    <a:pt x="16702" y="3991"/>
                    <a:pt x="16472" y="4106"/>
                    <a:pt x="16225" y="4106"/>
                  </a:cubicBezTo>
                  <a:cubicBezTo>
                    <a:pt x="16177" y="4106"/>
                    <a:pt x="16129" y="4102"/>
                    <a:pt x="16080" y="4092"/>
                  </a:cubicBezTo>
                  <a:cubicBezTo>
                    <a:pt x="15898" y="4001"/>
                    <a:pt x="15746" y="3819"/>
                    <a:pt x="15563" y="3697"/>
                  </a:cubicBezTo>
                  <a:cubicBezTo>
                    <a:pt x="15329" y="3515"/>
                    <a:pt x="15045" y="3428"/>
                    <a:pt x="14763" y="3428"/>
                  </a:cubicBezTo>
                  <a:cubicBezTo>
                    <a:pt x="14386" y="3428"/>
                    <a:pt x="14013" y="3584"/>
                    <a:pt x="13770" y="3879"/>
                  </a:cubicBezTo>
                  <a:cubicBezTo>
                    <a:pt x="13466" y="2147"/>
                    <a:pt x="12007" y="688"/>
                    <a:pt x="10305" y="202"/>
                  </a:cubicBezTo>
                  <a:cubicBezTo>
                    <a:pt x="9826" y="65"/>
                    <a:pt x="9331" y="0"/>
                    <a:pt x="8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6764250" y="3163825"/>
              <a:ext cx="501575" cy="177000"/>
            </a:xfrm>
            <a:custGeom>
              <a:avLst/>
              <a:gdLst/>
              <a:ahLst/>
              <a:cxnLst/>
              <a:rect l="l" t="t" r="r" b="b"/>
              <a:pathLst>
                <a:path w="20063" h="7080" extrusionOk="0">
                  <a:moveTo>
                    <a:pt x="8777" y="1"/>
                  </a:moveTo>
                  <a:cubicBezTo>
                    <a:pt x="7525" y="1"/>
                    <a:pt x="6269" y="413"/>
                    <a:pt x="5229" y="1150"/>
                  </a:cubicBezTo>
                  <a:cubicBezTo>
                    <a:pt x="3861" y="2092"/>
                    <a:pt x="2828" y="3885"/>
                    <a:pt x="3557" y="5375"/>
                  </a:cubicBezTo>
                  <a:cubicBezTo>
                    <a:pt x="3230" y="5183"/>
                    <a:pt x="2851" y="5094"/>
                    <a:pt x="2463" y="5094"/>
                  </a:cubicBezTo>
                  <a:cubicBezTo>
                    <a:pt x="1375" y="5094"/>
                    <a:pt x="225" y="5796"/>
                    <a:pt x="1" y="6894"/>
                  </a:cubicBezTo>
                  <a:cubicBezTo>
                    <a:pt x="1" y="6894"/>
                    <a:pt x="4895" y="7016"/>
                    <a:pt x="6840" y="7016"/>
                  </a:cubicBezTo>
                  <a:cubicBezTo>
                    <a:pt x="8850" y="7054"/>
                    <a:pt x="10860" y="7080"/>
                    <a:pt x="12849" y="7080"/>
                  </a:cubicBezTo>
                  <a:cubicBezTo>
                    <a:pt x="14078" y="7080"/>
                    <a:pt x="15298" y="7070"/>
                    <a:pt x="16506" y="7046"/>
                  </a:cubicBezTo>
                  <a:cubicBezTo>
                    <a:pt x="18299" y="7016"/>
                    <a:pt x="19636" y="6955"/>
                    <a:pt x="20062" y="6925"/>
                  </a:cubicBezTo>
                  <a:cubicBezTo>
                    <a:pt x="19720" y="5634"/>
                    <a:pt x="19172" y="3774"/>
                    <a:pt x="17668" y="3774"/>
                  </a:cubicBezTo>
                  <a:cubicBezTo>
                    <a:pt x="17436" y="3774"/>
                    <a:pt x="17181" y="3818"/>
                    <a:pt x="16901" y="3916"/>
                  </a:cubicBezTo>
                  <a:cubicBezTo>
                    <a:pt x="16687" y="3987"/>
                    <a:pt x="16491" y="4096"/>
                    <a:pt x="16256" y="4096"/>
                  </a:cubicBezTo>
                  <a:cubicBezTo>
                    <a:pt x="16191" y="4096"/>
                    <a:pt x="16122" y="4087"/>
                    <a:pt x="16050" y="4068"/>
                  </a:cubicBezTo>
                  <a:cubicBezTo>
                    <a:pt x="15867" y="4007"/>
                    <a:pt x="15715" y="3824"/>
                    <a:pt x="15533" y="3703"/>
                  </a:cubicBezTo>
                  <a:cubicBezTo>
                    <a:pt x="15299" y="3521"/>
                    <a:pt x="15015" y="3433"/>
                    <a:pt x="14733" y="3433"/>
                  </a:cubicBezTo>
                  <a:cubicBezTo>
                    <a:pt x="14356" y="3433"/>
                    <a:pt x="13983" y="3590"/>
                    <a:pt x="13740" y="3885"/>
                  </a:cubicBezTo>
                  <a:cubicBezTo>
                    <a:pt x="13436" y="2122"/>
                    <a:pt x="12007" y="694"/>
                    <a:pt x="10275" y="207"/>
                  </a:cubicBezTo>
                  <a:cubicBezTo>
                    <a:pt x="9786" y="68"/>
                    <a:pt x="9282" y="1"/>
                    <a:pt x="8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768050" y="1458475"/>
              <a:ext cx="503850" cy="571475"/>
            </a:xfrm>
            <a:custGeom>
              <a:avLst/>
              <a:gdLst/>
              <a:ahLst/>
              <a:cxnLst/>
              <a:rect l="l" t="t" r="r" b="b"/>
              <a:pathLst>
                <a:path w="20154" h="22859" extrusionOk="0">
                  <a:moveTo>
                    <a:pt x="20153" y="1"/>
                  </a:moveTo>
                  <a:lnTo>
                    <a:pt x="1" y="22858"/>
                  </a:lnTo>
                  <a:lnTo>
                    <a:pt x="10244" y="22858"/>
                  </a:lnTo>
                  <a:lnTo>
                    <a:pt x="20153" y="11430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6768050" y="1458475"/>
              <a:ext cx="480275" cy="531950"/>
            </a:xfrm>
            <a:custGeom>
              <a:avLst/>
              <a:gdLst/>
              <a:ahLst/>
              <a:cxnLst/>
              <a:rect l="l" t="t" r="r" b="b"/>
              <a:pathLst>
                <a:path w="19211" h="21278" extrusionOk="0">
                  <a:moveTo>
                    <a:pt x="14287" y="1"/>
                  </a:moveTo>
                  <a:lnTo>
                    <a:pt x="1" y="16263"/>
                  </a:lnTo>
                  <a:lnTo>
                    <a:pt x="1" y="21278"/>
                  </a:lnTo>
                  <a:lnTo>
                    <a:pt x="192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365325" y="145847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20184" y="1"/>
                  </a:moveTo>
                  <a:lnTo>
                    <a:pt x="1" y="22858"/>
                  </a:lnTo>
                  <a:lnTo>
                    <a:pt x="10275" y="22858"/>
                  </a:lnTo>
                  <a:lnTo>
                    <a:pt x="20184" y="11430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365325" y="1458475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1"/>
                  </a:moveTo>
                  <a:lnTo>
                    <a:pt x="1" y="12038"/>
                  </a:lnTo>
                  <a:lnTo>
                    <a:pt x="1" y="15746"/>
                  </a:lnTo>
                  <a:lnTo>
                    <a:pt x="14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365325" y="2104400"/>
              <a:ext cx="504600" cy="571450"/>
            </a:xfrm>
            <a:custGeom>
              <a:avLst/>
              <a:gdLst/>
              <a:ahLst/>
              <a:cxnLst/>
              <a:rect l="l" t="t" r="r" b="b"/>
              <a:pathLst>
                <a:path w="20184" h="22858" extrusionOk="0">
                  <a:moveTo>
                    <a:pt x="20184" y="0"/>
                  </a:moveTo>
                  <a:lnTo>
                    <a:pt x="1" y="22827"/>
                  </a:lnTo>
                  <a:lnTo>
                    <a:pt x="10275" y="22858"/>
                  </a:lnTo>
                  <a:lnTo>
                    <a:pt x="20184" y="11399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365325" y="2104400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0"/>
                  </a:moveTo>
                  <a:lnTo>
                    <a:pt x="1" y="12037"/>
                  </a:lnTo>
                  <a:lnTo>
                    <a:pt x="1" y="15745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763500" y="2108950"/>
              <a:ext cx="505350" cy="571475"/>
            </a:xfrm>
            <a:custGeom>
              <a:avLst/>
              <a:gdLst/>
              <a:ahLst/>
              <a:cxnLst/>
              <a:rect l="l" t="t" r="r" b="b"/>
              <a:pathLst>
                <a:path w="20214" h="22859" extrusionOk="0">
                  <a:moveTo>
                    <a:pt x="20214" y="1"/>
                  </a:moveTo>
                  <a:lnTo>
                    <a:pt x="0" y="22828"/>
                  </a:lnTo>
                  <a:lnTo>
                    <a:pt x="10274" y="22858"/>
                  </a:lnTo>
                  <a:lnTo>
                    <a:pt x="20214" y="1139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6763500" y="2767775"/>
              <a:ext cx="505350" cy="572225"/>
            </a:xfrm>
            <a:custGeom>
              <a:avLst/>
              <a:gdLst/>
              <a:ahLst/>
              <a:cxnLst/>
              <a:rect l="l" t="t" r="r" b="b"/>
              <a:pathLst>
                <a:path w="20214" h="22889" extrusionOk="0">
                  <a:moveTo>
                    <a:pt x="20214" y="1"/>
                  </a:moveTo>
                  <a:lnTo>
                    <a:pt x="0" y="22858"/>
                  </a:lnTo>
                  <a:lnTo>
                    <a:pt x="10274" y="22888"/>
                  </a:lnTo>
                  <a:lnTo>
                    <a:pt x="20214" y="1142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6483100" y="3397725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6476849" y="3399939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6346325" y="2713375"/>
              <a:ext cx="2081375" cy="2169375"/>
            </a:xfrm>
            <a:custGeom>
              <a:avLst/>
              <a:gdLst/>
              <a:ahLst/>
              <a:cxnLst/>
              <a:rect l="l" t="t" r="r" b="b"/>
              <a:pathLst>
                <a:path w="83255" h="86775" extrusionOk="0">
                  <a:moveTo>
                    <a:pt x="57058" y="1"/>
                  </a:moveTo>
                  <a:cubicBezTo>
                    <a:pt x="49110" y="1"/>
                    <a:pt x="41121" y="4393"/>
                    <a:pt x="36323" y="10900"/>
                  </a:cubicBezTo>
                  <a:cubicBezTo>
                    <a:pt x="30122" y="19198"/>
                    <a:pt x="28451" y="30140"/>
                    <a:pt x="29484" y="40445"/>
                  </a:cubicBezTo>
                  <a:cubicBezTo>
                    <a:pt x="29666" y="42542"/>
                    <a:pt x="26536" y="42207"/>
                    <a:pt x="24469" y="42299"/>
                  </a:cubicBezTo>
                  <a:cubicBezTo>
                    <a:pt x="20548" y="42572"/>
                    <a:pt x="16657" y="42846"/>
                    <a:pt x="12766" y="43119"/>
                  </a:cubicBezTo>
                  <a:cubicBezTo>
                    <a:pt x="8815" y="43363"/>
                    <a:pt x="4256" y="43970"/>
                    <a:pt x="2037" y="47253"/>
                  </a:cubicBezTo>
                  <a:cubicBezTo>
                    <a:pt x="0" y="50293"/>
                    <a:pt x="791" y="54305"/>
                    <a:pt x="1125" y="57952"/>
                  </a:cubicBezTo>
                  <a:cubicBezTo>
                    <a:pt x="1459" y="61326"/>
                    <a:pt x="1368" y="64731"/>
                    <a:pt x="1277" y="68105"/>
                  </a:cubicBezTo>
                  <a:cubicBezTo>
                    <a:pt x="1186" y="71782"/>
                    <a:pt x="1064" y="75430"/>
                    <a:pt x="942" y="79108"/>
                  </a:cubicBezTo>
                  <a:cubicBezTo>
                    <a:pt x="912" y="80597"/>
                    <a:pt x="2037" y="81023"/>
                    <a:pt x="3526" y="81053"/>
                  </a:cubicBezTo>
                  <a:cubicBezTo>
                    <a:pt x="14925" y="81296"/>
                    <a:pt x="26293" y="82694"/>
                    <a:pt x="37417" y="85248"/>
                  </a:cubicBezTo>
                  <a:cubicBezTo>
                    <a:pt x="40559" y="85955"/>
                    <a:pt x="43746" y="86774"/>
                    <a:pt x="46978" y="86774"/>
                  </a:cubicBezTo>
                  <a:cubicBezTo>
                    <a:pt x="47498" y="86774"/>
                    <a:pt x="48020" y="86753"/>
                    <a:pt x="48542" y="86707"/>
                  </a:cubicBezTo>
                  <a:cubicBezTo>
                    <a:pt x="52250" y="86372"/>
                    <a:pt x="54743" y="83910"/>
                    <a:pt x="58147" y="82512"/>
                  </a:cubicBezTo>
                  <a:cubicBezTo>
                    <a:pt x="61947" y="80931"/>
                    <a:pt x="65746" y="79412"/>
                    <a:pt x="69819" y="78804"/>
                  </a:cubicBezTo>
                  <a:cubicBezTo>
                    <a:pt x="70566" y="78700"/>
                    <a:pt x="71303" y="78685"/>
                    <a:pt x="72028" y="78685"/>
                  </a:cubicBezTo>
                  <a:cubicBezTo>
                    <a:pt x="72318" y="78685"/>
                    <a:pt x="72606" y="78687"/>
                    <a:pt x="72892" y="78687"/>
                  </a:cubicBezTo>
                  <a:cubicBezTo>
                    <a:pt x="74393" y="78687"/>
                    <a:pt x="75838" y="78621"/>
                    <a:pt x="77205" y="77801"/>
                  </a:cubicBezTo>
                  <a:cubicBezTo>
                    <a:pt x="78786" y="61235"/>
                    <a:pt x="81187" y="45277"/>
                    <a:pt x="82798" y="28712"/>
                  </a:cubicBezTo>
                  <a:cubicBezTo>
                    <a:pt x="83254" y="24213"/>
                    <a:pt x="82707" y="19380"/>
                    <a:pt x="81339" y="15095"/>
                  </a:cubicBezTo>
                  <a:cubicBezTo>
                    <a:pt x="78907" y="7435"/>
                    <a:pt x="71278" y="3696"/>
                    <a:pt x="63649" y="1082"/>
                  </a:cubicBezTo>
                  <a:cubicBezTo>
                    <a:pt x="61502" y="345"/>
                    <a:pt x="59282" y="1"/>
                    <a:pt x="570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315925" y="3737825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313238" y="3729500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289125" y="3839500"/>
              <a:ext cx="400675" cy="359925"/>
            </a:xfrm>
            <a:custGeom>
              <a:avLst/>
              <a:gdLst/>
              <a:ahLst/>
              <a:cxnLst/>
              <a:rect l="l" t="t" r="r" b="b"/>
              <a:pathLst>
                <a:path w="16027" h="14397" extrusionOk="0">
                  <a:moveTo>
                    <a:pt x="7420" y="1"/>
                  </a:moveTo>
                  <a:cubicBezTo>
                    <a:pt x="6201" y="1"/>
                    <a:pt x="4934" y="554"/>
                    <a:pt x="3747" y="1874"/>
                  </a:cubicBezTo>
                  <a:cubicBezTo>
                    <a:pt x="1" y="6029"/>
                    <a:pt x="3731" y="14397"/>
                    <a:pt x="8401" y="14397"/>
                  </a:cubicBezTo>
                  <a:cubicBezTo>
                    <a:pt x="9641" y="14397"/>
                    <a:pt x="10947" y="13807"/>
                    <a:pt x="12197" y="12391"/>
                  </a:cubicBezTo>
                  <a:cubicBezTo>
                    <a:pt x="16026" y="8056"/>
                    <a:pt x="12071" y="1"/>
                    <a:pt x="7420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596325" y="3925850"/>
              <a:ext cx="1452175" cy="501550"/>
            </a:xfrm>
            <a:custGeom>
              <a:avLst/>
              <a:gdLst/>
              <a:ahLst/>
              <a:cxnLst/>
              <a:rect l="l" t="t" r="r" b="b"/>
              <a:pathLst>
                <a:path w="58087" h="20062" extrusionOk="0">
                  <a:moveTo>
                    <a:pt x="37733" y="0"/>
                  </a:moveTo>
                  <a:cubicBezTo>
                    <a:pt x="37227" y="0"/>
                    <a:pt x="36717" y="10"/>
                    <a:pt x="36202" y="31"/>
                  </a:cubicBezTo>
                  <a:cubicBezTo>
                    <a:pt x="35321" y="72"/>
                    <a:pt x="34447" y="85"/>
                    <a:pt x="33578" y="85"/>
                  </a:cubicBezTo>
                  <a:cubicBezTo>
                    <a:pt x="32213" y="85"/>
                    <a:pt x="30858" y="54"/>
                    <a:pt x="29507" y="54"/>
                  </a:cubicBezTo>
                  <a:cubicBezTo>
                    <a:pt x="27296" y="54"/>
                    <a:pt x="25092" y="137"/>
                    <a:pt x="22858" y="578"/>
                  </a:cubicBezTo>
                  <a:cubicBezTo>
                    <a:pt x="20122" y="1095"/>
                    <a:pt x="17508" y="1915"/>
                    <a:pt x="14773" y="2371"/>
                  </a:cubicBezTo>
                  <a:cubicBezTo>
                    <a:pt x="11612" y="2888"/>
                    <a:pt x="8420" y="2918"/>
                    <a:pt x="5259" y="3344"/>
                  </a:cubicBezTo>
                  <a:cubicBezTo>
                    <a:pt x="3982" y="3496"/>
                    <a:pt x="2614" y="3800"/>
                    <a:pt x="1611" y="4560"/>
                  </a:cubicBezTo>
                  <a:cubicBezTo>
                    <a:pt x="1307" y="4803"/>
                    <a:pt x="1064" y="5107"/>
                    <a:pt x="943" y="5441"/>
                  </a:cubicBezTo>
                  <a:cubicBezTo>
                    <a:pt x="0" y="6900"/>
                    <a:pt x="487" y="8420"/>
                    <a:pt x="700" y="10031"/>
                  </a:cubicBezTo>
                  <a:cubicBezTo>
                    <a:pt x="973" y="12007"/>
                    <a:pt x="943" y="13830"/>
                    <a:pt x="1551" y="15776"/>
                  </a:cubicBezTo>
                  <a:cubicBezTo>
                    <a:pt x="1703" y="16232"/>
                    <a:pt x="1885" y="16748"/>
                    <a:pt x="2280" y="17052"/>
                  </a:cubicBezTo>
                  <a:cubicBezTo>
                    <a:pt x="2797" y="17478"/>
                    <a:pt x="3526" y="17478"/>
                    <a:pt x="4195" y="17478"/>
                  </a:cubicBezTo>
                  <a:cubicBezTo>
                    <a:pt x="4897" y="17464"/>
                    <a:pt x="5599" y="17457"/>
                    <a:pt x="6301" y="17457"/>
                  </a:cubicBezTo>
                  <a:cubicBezTo>
                    <a:pt x="13166" y="17457"/>
                    <a:pt x="20020" y="18130"/>
                    <a:pt x="26749" y="19454"/>
                  </a:cubicBezTo>
                  <a:cubicBezTo>
                    <a:pt x="28177" y="19757"/>
                    <a:pt x="29636" y="20061"/>
                    <a:pt x="31095" y="20061"/>
                  </a:cubicBezTo>
                  <a:cubicBezTo>
                    <a:pt x="32554" y="20061"/>
                    <a:pt x="33983" y="19757"/>
                    <a:pt x="35411" y="19423"/>
                  </a:cubicBezTo>
                  <a:cubicBezTo>
                    <a:pt x="42433" y="17782"/>
                    <a:pt x="49272" y="15502"/>
                    <a:pt x="55868" y="12584"/>
                  </a:cubicBezTo>
                  <a:cubicBezTo>
                    <a:pt x="56567" y="12280"/>
                    <a:pt x="57327" y="11885"/>
                    <a:pt x="57691" y="11247"/>
                  </a:cubicBezTo>
                  <a:cubicBezTo>
                    <a:pt x="58087" y="10639"/>
                    <a:pt x="58056" y="9849"/>
                    <a:pt x="57995" y="9089"/>
                  </a:cubicBezTo>
                  <a:cubicBezTo>
                    <a:pt x="57904" y="6870"/>
                    <a:pt x="57722" y="4681"/>
                    <a:pt x="57631" y="2462"/>
                  </a:cubicBezTo>
                  <a:cubicBezTo>
                    <a:pt x="50667" y="1811"/>
                    <a:pt x="44599" y="0"/>
                    <a:pt x="3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559850" y="4028825"/>
              <a:ext cx="865550" cy="414825"/>
            </a:xfrm>
            <a:custGeom>
              <a:avLst/>
              <a:gdLst/>
              <a:ahLst/>
              <a:cxnLst/>
              <a:rect l="l" t="t" r="r" b="b"/>
              <a:pathLst>
                <a:path w="34622" h="16593" extrusionOk="0">
                  <a:moveTo>
                    <a:pt x="5429" y="1"/>
                  </a:moveTo>
                  <a:cubicBezTo>
                    <a:pt x="4057" y="1"/>
                    <a:pt x="2726" y="312"/>
                    <a:pt x="1703" y="1201"/>
                  </a:cubicBezTo>
                  <a:cubicBezTo>
                    <a:pt x="0" y="2720"/>
                    <a:pt x="244" y="5426"/>
                    <a:pt x="274" y="7462"/>
                  </a:cubicBezTo>
                  <a:cubicBezTo>
                    <a:pt x="335" y="9286"/>
                    <a:pt x="669" y="11262"/>
                    <a:pt x="2098" y="12417"/>
                  </a:cubicBezTo>
                  <a:cubicBezTo>
                    <a:pt x="2979" y="13085"/>
                    <a:pt x="4104" y="13359"/>
                    <a:pt x="5198" y="13541"/>
                  </a:cubicBezTo>
                  <a:cubicBezTo>
                    <a:pt x="13192" y="15000"/>
                    <a:pt x="21551" y="13237"/>
                    <a:pt x="29332" y="16125"/>
                  </a:cubicBezTo>
                  <a:cubicBezTo>
                    <a:pt x="29999" y="16377"/>
                    <a:pt x="30811" y="16593"/>
                    <a:pt x="31531" y="16593"/>
                  </a:cubicBezTo>
                  <a:cubicBezTo>
                    <a:pt x="32287" y="16593"/>
                    <a:pt x="32943" y="16354"/>
                    <a:pt x="33223" y="15669"/>
                  </a:cubicBezTo>
                  <a:cubicBezTo>
                    <a:pt x="34621" y="12234"/>
                    <a:pt x="33284" y="8769"/>
                    <a:pt x="33132" y="5030"/>
                  </a:cubicBezTo>
                  <a:cubicBezTo>
                    <a:pt x="33132" y="4331"/>
                    <a:pt x="33101" y="3511"/>
                    <a:pt x="32645" y="2964"/>
                  </a:cubicBezTo>
                  <a:cubicBezTo>
                    <a:pt x="32098" y="2264"/>
                    <a:pt x="31156" y="2112"/>
                    <a:pt x="30275" y="2052"/>
                  </a:cubicBezTo>
                  <a:cubicBezTo>
                    <a:pt x="25746" y="1657"/>
                    <a:pt x="21186" y="1474"/>
                    <a:pt x="16688" y="1231"/>
                  </a:cubicBezTo>
                  <a:cubicBezTo>
                    <a:pt x="13678" y="1079"/>
                    <a:pt x="10760" y="866"/>
                    <a:pt x="7782" y="258"/>
                  </a:cubicBezTo>
                  <a:cubicBezTo>
                    <a:pt x="7017" y="103"/>
                    <a:pt x="6216" y="1"/>
                    <a:pt x="5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7113050" y="3196475"/>
              <a:ext cx="1043350" cy="798000"/>
            </a:xfrm>
            <a:custGeom>
              <a:avLst/>
              <a:gdLst/>
              <a:ahLst/>
              <a:cxnLst/>
              <a:rect l="l" t="t" r="r" b="b"/>
              <a:pathLst>
                <a:path w="41734" h="31920" extrusionOk="0">
                  <a:moveTo>
                    <a:pt x="25862" y="0"/>
                  </a:moveTo>
                  <a:cubicBezTo>
                    <a:pt x="23302" y="0"/>
                    <a:pt x="20750" y="156"/>
                    <a:pt x="18238" y="452"/>
                  </a:cubicBezTo>
                  <a:cubicBezTo>
                    <a:pt x="14347" y="907"/>
                    <a:pt x="10244" y="1911"/>
                    <a:pt x="7691" y="4859"/>
                  </a:cubicBezTo>
                  <a:cubicBezTo>
                    <a:pt x="3131" y="10117"/>
                    <a:pt x="5776" y="18476"/>
                    <a:pt x="2888" y="24768"/>
                  </a:cubicBezTo>
                  <a:cubicBezTo>
                    <a:pt x="0" y="31151"/>
                    <a:pt x="5350" y="30422"/>
                    <a:pt x="10426" y="31273"/>
                  </a:cubicBezTo>
                  <a:cubicBezTo>
                    <a:pt x="13202" y="31705"/>
                    <a:pt x="16017" y="31920"/>
                    <a:pt x="18832" y="31920"/>
                  </a:cubicBezTo>
                  <a:cubicBezTo>
                    <a:pt x="22150" y="31920"/>
                    <a:pt x="25468" y="31622"/>
                    <a:pt x="28724" y="31029"/>
                  </a:cubicBezTo>
                  <a:cubicBezTo>
                    <a:pt x="30427" y="30695"/>
                    <a:pt x="32159" y="30270"/>
                    <a:pt x="33497" y="29206"/>
                  </a:cubicBezTo>
                  <a:cubicBezTo>
                    <a:pt x="34530" y="28385"/>
                    <a:pt x="35260" y="27200"/>
                    <a:pt x="35898" y="26014"/>
                  </a:cubicBezTo>
                  <a:cubicBezTo>
                    <a:pt x="37630" y="22792"/>
                    <a:pt x="39089" y="19418"/>
                    <a:pt x="40123" y="15893"/>
                  </a:cubicBezTo>
                  <a:cubicBezTo>
                    <a:pt x="41095" y="12488"/>
                    <a:pt x="41734" y="8658"/>
                    <a:pt x="40032" y="5558"/>
                  </a:cubicBezTo>
                  <a:cubicBezTo>
                    <a:pt x="37752" y="1363"/>
                    <a:pt x="32402" y="178"/>
                    <a:pt x="27661" y="26"/>
                  </a:cubicBezTo>
                  <a:cubicBezTo>
                    <a:pt x="27061" y="9"/>
                    <a:pt x="26461" y="0"/>
                    <a:pt x="25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7508950" y="3206225"/>
              <a:ext cx="639100" cy="784275"/>
            </a:xfrm>
            <a:custGeom>
              <a:avLst/>
              <a:gdLst/>
              <a:ahLst/>
              <a:cxnLst/>
              <a:rect l="l" t="t" r="r" b="b"/>
              <a:pathLst>
                <a:path w="25564" h="31371" extrusionOk="0">
                  <a:moveTo>
                    <a:pt x="15715" y="1"/>
                  </a:moveTo>
                  <a:lnTo>
                    <a:pt x="15715" y="1"/>
                  </a:lnTo>
                  <a:cubicBezTo>
                    <a:pt x="24256" y="7691"/>
                    <a:pt x="15077" y="22220"/>
                    <a:pt x="6657" y="25898"/>
                  </a:cubicBezTo>
                  <a:cubicBezTo>
                    <a:pt x="4469" y="26901"/>
                    <a:pt x="1946" y="27509"/>
                    <a:pt x="517" y="29424"/>
                  </a:cubicBezTo>
                  <a:cubicBezTo>
                    <a:pt x="183" y="29880"/>
                    <a:pt x="1" y="30609"/>
                    <a:pt x="396" y="30943"/>
                  </a:cubicBezTo>
                  <a:cubicBezTo>
                    <a:pt x="609" y="31095"/>
                    <a:pt x="852" y="31095"/>
                    <a:pt x="1095" y="31156"/>
                  </a:cubicBezTo>
                  <a:cubicBezTo>
                    <a:pt x="2523" y="31289"/>
                    <a:pt x="4048" y="31371"/>
                    <a:pt x="5604" y="31371"/>
                  </a:cubicBezTo>
                  <a:cubicBezTo>
                    <a:pt x="9378" y="31371"/>
                    <a:pt x="13338" y="30892"/>
                    <a:pt x="16566" y="29515"/>
                  </a:cubicBezTo>
                  <a:cubicBezTo>
                    <a:pt x="17053" y="29272"/>
                    <a:pt x="17539" y="29059"/>
                    <a:pt x="17965" y="28725"/>
                  </a:cubicBezTo>
                  <a:cubicBezTo>
                    <a:pt x="18724" y="28117"/>
                    <a:pt x="19180" y="27235"/>
                    <a:pt x="19636" y="26384"/>
                  </a:cubicBezTo>
                  <a:cubicBezTo>
                    <a:pt x="22524" y="20883"/>
                    <a:pt x="25563" y="15563"/>
                    <a:pt x="25563" y="9180"/>
                  </a:cubicBezTo>
                  <a:cubicBezTo>
                    <a:pt x="25381" y="6840"/>
                    <a:pt x="24135" y="4195"/>
                    <a:pt x="22372" y="2615"/>
                  </a:cubicBezTo>
                  <a:cubicBezTo>
                    <a:pt x="21369" y="1703"/>
                    <a:pt x="20244" y="1004"/>
                    <a:pt x="18998" y="548"/>
                  </a:cubicBezTo>
                  <a:cubicBezTo>
                    <a:pt x="18299" y="335"/>
                    <a:pt x="16110" y="335"/>
                    <a:pt x="15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7341775" y="3804650"/>
              <a:ext cx="903550" cy="1082225"/>
            </a:xfrm>
            <a:custGeom>
              <a:avLst/>
              <a:gdLst/>
              <a:ahLst/>
              <a:cxnLst/>
              <a:rect l="l" t="t" r="r" b="b"/>
              <a:pathLst>
                <a:path w="36142" h="43289" extrusionOk="0">
                  <a:moveTo>
                    <a:pt x="27805" y="1"/>
                  </a:moveTo>
                  <a:cubicBezTo>
                    <a:pt x="27627" y="1"/>
                    <a:pt x="27447" y="6"/>
                    <a:pt x="27266" y="15"/>
                  </a:cubicBezTo>
                  <a:cubicBezTo>
                    <a:pt x="22250" y="319"/>
                    <a:pt x="17235" y="1049"/>
                    <a:pt x="12311" y="2204"/>
                  </a:cubicBezTo>
                  <a:cubicBezTo>
                    <a:pt x="8390" y="3116"/>
                    <a:pt x="4013" y="4636"/>
                    <a:pt x="2432" y="8344"/>
                  </a:cubicBezTo>
                  <a:cubicBezTo>
                    <a:pt x="1672" y="10137"/>
                    <a:pt x="1672" y="12174"/>
                    <a:pt x="1672" y="14119"/>
                  </a:cubicBezTo>
                  <a:cubicBezTo>
                    <a:pt x="1672" y="22356"/>
                    <a:pt x="548" y="30472"/>
                    <a:pt x="61" y="38679"/>
                  </a:cubicBezTo>
                  <a:cubicBezTo>
                    <a:pt x="1" y="40107"/>
                    <a:pt x="61" y="41779"/>
                    <a:pt x="1277" y="42508"/>
                  </a:cubicBezTo>
                  <a:cubicBezTo>
                    <a:pt x="1764" y="42812"/>
                    <a:pt x="2432" y="42843"/>
                    <a:pt x="3010" y="42873"/>
                  </a:cubicBezTo>
                  <a:cubicBezTo>
                    <a:pt x="4712" y="42964"/>
                    <a:pt x="6414" y="43086"/>
                    <a:pt x="8116" y="43177"/>
                  </a:cubicBezTo>
                  <a:cubicBezTo>
                    <a:pt x="8177" y="43177"/>
                    <a:pt x="8238" y="43177"/>
                    <a:pt x="8238" y="43268"/>
                  </a:cubicBezTo>
                  <a:cubicBezTo>
                    <a:pt x="8313" y="43281"/>
                    <a:pt x="8394" y="43288"/>
                    <a:pt x="8476" y="43288"/>
                  </a:cubicBezTo>
                  <a:cubicBezTo>
                    <a:pt x="8591" y="43288"/>
                    <a:pt x="8709" y="43274"/>
                    <a:pt x="8815" y="43238"/>
                  </a:cubicBezTo>
                  <a:cubicBezTo>
                    <a:pt x="9271" y="43025"/>
                    <a:pt x="9271" y="42387"/>
                    <a:pt x="9180" y="41901"/>
                  </a:cubicBezTo>
                  <a:cubicBezTo>
                    <a:pt x="8390" y="35548"/>
                    <a:pt x="10092" y="29134"/>
                    <a:pt x="9241" y="22873"/>
                  </a:cubicBezTo>
                  <a:lnTo>
                    <a:pt x="9241" y="22873"/>
                  </a:lnTo>
                  <a:cubicBezTo>
                    <a:pt x="9735" y="23212"/>
                    <a:pt x="10322" y="23340"/>
                    <a:pt x="10929" y="23340"/>
                  </a:cubicBezTo>
                  <a:cubicBezTo>
                    <a:pt x="11517" y="23340"/>
                    <a:pt x="12122" y="23220"/>
                    <a:pt x="12676" y="23055"/>
                  </a:cubicBezTo>
                  <a:cubicBezTo>
                    <a:pt x="16110" y="22022"/>
                    <a:pt x="19028" y="19773"/>
                    <a:pt x="22402" y="18678"/>
                  </a:cubicBezTo>
                  <a:cubicBezTo>
                    <a:pt x="25898" y="17493"/>
                    <a:pt x="29454" y="17615"/>
                    <a:pt x="32524" y="15061"/>
                  </a:cubicBezTo>
                  <a:cubicBezTo>
                    <a:pt x="34986" y="13025"/>
                    <a:pt x="36141" y="8678"/>
                    <a:pt x="35290" y="5699"/>
                  </a:cubicBezTo>
                  <a:cubicBezTo>
                    <a:pt x="34304" y="2076"/>
                    <a:pt x="31467" y="1"/>
                    <a:pt x="2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369450" y="3943925"/>
              <a:ext cx="372050" cy="397825"/>
            </a:xfrm>
            <a:custGeom>
              <a:avLst/>
              <a:gdLst/>
              <a:ahLst/>
              <a:cxnLst/>
              <a:rect l="l" t="t" r="r" b="b"/>
              <a:pathLst>
                <a:path w="14882" h="15913" extrusionOk="0">
                  <a:moveTo>
                    <a:pt x="7161" y="0"/>
                  </a:moveTo>
                  <a:cubicBezTo>
                    <a:pt x="2361" y="0"/>
                    <a:pt x="1" y="8026"/>
                    <a:pt x="1599" y="12135"/>
                  </a:cubicBezTo>
                  <a:cubicBezTo>
                    <a:pt x="2207" y="13654"/>
                    <a:pt x="3423" y="14901"/>
                    <a:pt x="4942" y="15509"/>
                  </a:cubicBezTo>
                  <a:cubicBezTo>
                    <a:pt x="5632" y="15784"/>
                    <a:pt x="6354" y="15913"/>
                    <a:pt x="7077" y="15913"/>
                  </a:cubicBezTo>
                  <a:cubicBezTo>
                    <a:pt x="9702" y="15913"/>
                    <a:pt x="12340" y="14224"/>
                    <a:pt x="13484" y="11770"/>
                  </a:cubicBezTo>
                  <a:cubicBezTo>
                    <a:pt x="14882" y="8670"/>
                    <a:pt x="13970" y="4779"/>
                    <a:pt x="11690" y="2256"/>
                  </a:cubicBezTo>
                  <a:cubicBezTo>
                    <a:pt x="11265" y="1800"/>
                    <a:pt x="10809" y="1375"/>
                    <a:pt x="10292" y="1040"/>
                  </a:cubicBezTo>
                  <a:cubicBezTo>
                    <a:pt x="9160" y="316"/>
                    <a:pt x="8112" y="0"/>
                    <a:pt x="716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6548450" y="4319175"/>
              <a:ext cx="814625" cy="517050"/>
            </a:xfrm>
            <a:custGeom>
              <a:avLst/>
              <a:gdLst/>
              <a:ahLst/>
              <a:cxnLst/>
              <a:rect l="l" t="t" r="r" b="b"/>
              <a:pathLst>
                <a:path w="32585" h="20682" extrusionOk="0">
                  <a:moveTo>
                    <a:pt x="1818" y="1"/>
                  </a:moveTo>
                  <a:cubicBezTo>
                    <a:pt x="1206" y="1"/>
                    <a:pt x="907" y="814"/>
                    <a:pt x="821" y="1441"/>
                  </a:cubicBezTo>
                  <a:cubicBezTo>
                    <a:pt x="487" y="5514"/>
                    <a:pt x="1125" y="9648"/>
                    <a:pt x="426" y="13629"/>
                  </a:cubicBezTo>
                  <a:cubicBezTo>
                    <a:pt x="396" y="13751"/>
                    <a:pt x="396" y="13842"/>
                    <a:pt x="335" y="13903"/>
                  </a:cubicBezTo>
                  <a:cubicBezTo>
                    <a:pt x="152" y="14997"/>
                    <a:pt x="0" y="16304"/>
                    <a:pt x="882" y="16973"/>
                  </a:cubicBezTo>
                  <a:cubicBezTo>
                    <a:pt x="1471" y="17442"/>
                    <a:pt x="2545" y="17568"/>
                    <a:pt x="3699" y="17568"/>
                  </a:cubicBezTo>
                  <a:cubicBezTo>
                    <a:pt x="5051" y="17568"/>
                    <a:pt x="6514" y="17395"/>
                    <a:pt x="7440" y="17395"/>
                  </a:cubicBezTo>
                  <a:cubicBezTo>
                    <a:pt x="7517" y="17395"/>
                    <a:pt x="7591" y="17396"/>
                    <a:pt x="7660" y="17399"/>
                  </a:cubicBezTo>
                  <a:cubicBezTo>
                    <a:pt x="10457" y="17520"/>
                    <a:pt x="13223" y="17854"/>
                    <a:pt x="15989" y="18250"/>
                  </a:cubicBezTo>
                  <a:cubicBezTo>
                    <a:pt x="21429" y="19010"/>
                    <a:pt x="26809" y="20225"/>
                    <a:pt x="32281" y="20681"/>
                  </a:cubicBezTo>
                  <a:cubicBezTo>
                    <a:pt x="32433" y="20681"/>
                    <a:pt x="32585" y="7702"/>
                    <a:pt x="32585" y="6699"/>
                  </a:cubicBezTo>
                  <a:cubicBezTo>
                    <a:pt x="32585" y="6426"/>
                    <a:pt x="32585" y="6122"/>
                    <a:pt x="32433" y="5879"/>
                  </a:cubicBezTo>
                  <a:cubicBezTo>
                    <a:pt x="32250" y="5575"/>
                    <a:pt x="31825" y="5423"/>
                    <a:pt x="31490" y="5362"/>
                  </a:cubicBezTo>
                  <a:cubicBezTo>
                    <a:pt x="26779" y="4146"/>
                    <a:pt x="21916" y="3538"/>
                    <a:pt x="17022" y="3234"/>
                  </a:cubicBezTo>
                  <a:cubicBezTo>
                    <a:pt x="16611" y="3209"/>
                    <a:pt x="16179" y="3199"/>
                    <a:pt x="15732" y="3199"/>
                  </a:cubicBezTo>
                  <a:cubicBezTo>
                    <a:pt x="14244" y="3199"/>
                    <a:pt x="12582" y="3308"/>
                    <a:pt x="10923" y="3308"/>
                  </a:cubicBezTo>
                  <a:cubicBezTo>
                    <a:pt x="7766" y="3308"/>
                    <a:pt x="4619" y="2913"/>
                    <a:pt x="2706" y="620"/>
                  </a:cubicBezTo>
                  <a:cubicBezTo>
                    <a:pt x="2463" y="347"/>
                    <a:pt x="2280" y="73"/>
                    <a:pt x="1946" y="12"/>
                  </a:cubicBezTo>
                  <a:cubicBezTo>
                    <a:pt x="1902" y="5"/>
                    <a:pt x="1859" y="1"/>
                    <a:pt x="1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509725" y="2697625"/>
              <a:ext cx="926325" cy="1988200"/>
            </a:xfrm>
            <a:custGeom>
              <a:avLst/>
              <a:gdLst/>
              <a:ahLst/>
              <a:cxnLst/>
              <a:rect l="l" t="t" r="r" b="b"/>
              <a:pathLst>
                <a:path w="37053" h="79528" extrusionOk="0">
                  <a:moveTo>
                    <a:pt x="12279" y="1"/>
                  </a:moveTo>
                  <a:cubicBezTo>
                    <a:pt x="8167" y="1"/>
                    <a:pt x="3929" y="915"/>
                    <a:pt x="0" y="2928"/>
                  </a:cubicBezTo>
                  <a:lnTo>
                    <a:pt x="0" y="2928"/>
                  </a:lnTo>
                  <a:cubicBezTo>
                    <a:pt x="2213" y="2415"/>
                    <a:pt x="4697" y="2141"/>
                    <a:pt x="7222" y="2141"/>
                  </a:cubicBezTo>
                  <a:cubicBezTo>
                    <a:pt x="11423" y="2141"/>
                    <a:pt x="15739" y="2899"/>
                    <a:pt x="19119" y="4569"/>
                  </a:cubicBezTo>
                  <a:cubicBezTo>
                    <a:pt x="24499" y="7275"/>
                    <a:pt x="28876" y="12168"/>
                    <a:pt x="30396" y="18004"/>
                  </a:cubicBezTo>
                  <a:cubicBezTo>
                    <a:pt x="31581" y="22564"/>
                    <a:pt x="31064" y="27336"/>
                    <a:pt x="30578" y="31986"/>
                  </a:cubicBezTo>
                  <a:cubicBezTo>
                    <a:pt x="29666" y="40558"/>
                    <a:pt x="28724" y="49129"/>
                    <a:pt x="27812" y="57671"/>
                  </a:cubicBezTo>
                  <a:cubicBezTo>
                    <a:pt x="27356" y="61835"/>
                    <a:pt x="26900" y="65999"/>
                    <a:pt x="26444" y="70194"/>
                  </a:cubicBezTo>
                  <a:cubicBezTo>
                    <a:pt x="26140" y="73081"/>
                    <a:pt x="26596" y="77367"/>
                    <a:pt x="24286" y="79464"/>
                  </a:cubicBezTo>
                  <a:cubicBezTo>
                    <a:pt x="24712" y="79495"/>
                    <a:pt x="25077" y="79525"/>
                    <a:pt x="25502" y="79525"/>
                  </a:cubicBezTo>
                  <a:cubicBezTo>
                    <a:pt x="25575" y="79526"/>
                    <a:pt x="25649" y="79527"/>
                    <a:pt x="25722" y="79527"/>
                  </a:cubicBezTo>
                  <a:cubicBezTo>
                    <a:pt x="27237" y="79527"/>
                    <a:pt x="28825" y="79234"/>
                    <a:pt x="30274" y="78887"/>
                  </a:cubicBezTo>
                  <a:cubicBezTo>
                    <a:pt x="30639" y="78795"/>
                    <a:pt x="31004" y="78674"/>
                    <a:pt x="31247" y="78431"/>
                  </a:cubicBezTo>
                  <a:cubicBezTo>
                    <a:pt x="31429" y="78188"/>
                    <a:pt x="31490" y="77853"/>
                    <a:pt x="31551" y="77549"/>
                  </a:cubicBezTo>
                  <a:cubicBezTo>
                    <a:pt x="32250" y="72352"/>
                    <a:pt x="32493" y="66972"/>
                    <a:pt x="32949" y="61713"/>
                  </a:cubicBezTo>
                  <a:cubicBezTo>
                    <a:pt x="33435" y="56120"/>
                    <a:pt x="33709" y="50953"/>
                    <a:pt x="34499" y="45421"/>
                  </a:cubicBezTo>
                  <a:cubicBezTo>
                    <a:pt x="35563" y="38005"/>
                    <a:pt x="37052" y="27792"/>
                    <a:pt x="36171" y="20314"/>
                  </a:cubicBezTo>
                  <a:cubicBezTo>
                    <a:pt x="35289" y="12898"/>
                    <a:pt x="32007" y="7275"/>
                    <a:pt x="25532" y="3475"/>
                  </a:cubicBezTo>
                  <a:cubicBezTo>
                    <a:pt x="21758" y="1260"/>
                    <a:pt x="17105" y="1"/>
                    <a:pt x="1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6624425" y="2704375"/>
              <a:ext cx="1830600" cy="2260450"/>
            </a:xfrm>
            <a:custGeom>
              <a:avLst/>
              <a:gdLst/>
              <a:ahLst/>
              <a:cxnLst/>
              <a:rect l="l" t="t" r="r" b="b"/>
              <a:pathLst>
                <a:path w="73224" h="90418" extrusionOk="0">
                  <a:moveTo>
                    <a:pt x="51363" y="1"/>
                  </a:moveTo>
                  <a:cubicBezTo>
                    <a:pt x="50191" y="1"/>
                    <a:pt x="49349" y="490"/>
                    <a:pt x="48116" y="1898"/>
                  </a:cubicBezTo>
                  <a:cubicBezTo>
                    <a:pt x="44773" y="5728"/>
                    <a:pt x="42980" y="10986"/>
                    <a:pt x="43466" y="16032"/>
                  </a:cubicBezTo>
                  <a:cubicBezTo>
                    <a:pt x="43557" y="16670"/>
                    <a:pt x="43618" y="17400"/>
                    <a:pt x="43436" y="18008"/>
                  </a:cubicBezTo>
                  <a:cubicBezTo>
                    <a:pt x="43253" y="18525"/>
                    <a:pt x="42858" y="19011"/>
                    <a:pt x="42493" y="19406"/>
                  </a:cubicBezTo>
                  <a:cubicBezTo>
                    <a:pt x="38603" y="23813"/>
                    <a:pt x="34986" y="28525"/>
                    <a:pt x="32554" y="33844"/>
                  </a:cubicBezTo>
                  <a:cubicBezTo>
                    <a:pt x="31125" y="37005"/>
                    <a:pt x="30183" y="40379"/>
                    <a:pt x="29849" y="43844"/>
                  </a:cubicBezTo>
                  <a:cubicBezTo>
                    <a:pt x="29697" y="45485"/>
                    <a:pt x="29636" y="47218"/>
                    <a:pt x="29940" y="48859"/>
                  </a:cubicBezTo>
                  <a:cubicBezTo>
                    <a:pt x="30122" y="49954"/>
                    <a:pt x="31034" y="51717"/>
                    <a:pt x="30730" y="52780"/>
                  </a:cubicBezTo>
                  <a:cubicBezTo>
                    <a:pt x="31916" y="48738"/>
                    <a:pt x="36262" y="47522"/>
                    <a:pt x="39818" y="46519"/>
                  </a:cubicBezTo>
                  <a:cubicBezTo>
                    <a:pt x="44317" y="45182"/>
                    <a:pt x="48937" y="44300"/>
                    <a:pt x="53618" y="43874"/>
                  </a:cubicBezTo>
                  <a:cubicBezTo>
                    <a:pt x="54299" y="43818"/>
                    <a:pt x="55107" y="43763"/>
                    <a:pt x="55955" y="43763"/>
                  </a:cubicBezTo>
                  <a:cubicBezTo>
                    <a:pt x="58288" y="43763"/>
                    <a:pt x="60923" y="44176"/>
                    <a:pt x="62038" y="46093"/>
                  </a:cubicBezTo>
                  <a:cubicBezTo>
                    <a:pt x="54256" y="46215"/>
                    <a:pt x="45898" y="46701"/>
                    <a:pt x="38329" y="48555"/>
                  </a:cubicBezTo>
                  <a:cubicBezTo>
                    <a:pt x="37843" y="48677"/>
                    <a:pt x="37235" y="48890"/>
                    <a:pt x="37113" y="49437"/>
                  </a:cubicBezTo>
                  <a:cubicBezTo>
                    <a:pt x="37052" y="49771"/>
                    <a:pt x="37235" y="50106"/>
                    <a:pt x="37417" y="50470"/>
                  </a:cubicBezTo>
                  <a:cubicBezTo>
                    <a:pt x="39545" y="54361"/>
                    <a:pt x="38025" y="59893"/>
                    <a:pt x="34195" y="62112"/>
                  </a:cubicBezTo>
                  <a:cubicBezTo>
                    <a:pt x="33737" y="62399"/>
                    <a:pt x="33197" y="62631"/>
                    <a:pt x="32652" y="62631"/>
                  </a:cubicBezTo>
                  <a:cubicBezTo>
                    <a:pt x="32619" y="62631"/>
                    <a:pt x="32587" y="62630"/>
                    <a:pt x="32554" y="62629"/>
                  </a:cubicBezTo>
                  <a:cubicBezTo>
                    <a:pt x="31368" y="62477"/>
                    <a:pt x="30730" y="61109"/>
                    <a:pt x="30609" y="59923"/>
                  </a:cubicBezTo>
                  <a:cubicBezTo>
                    <a:pt x="30517" y="58708"/>
                    <a:pt x="30700" y="57461"/>
                    <a:pt x="30213" y="56337"/>
                  </a:cubicBezTo>
                  <a:cubicBezTo>
                    <a:pt x="30092" y="56094"/>
                    <a:pt x="29909" y="55850"/>
                    <a:pt x="29666" y="55698"/>
                  </a:cubicBezTo>
                  <a:cubicBezTo>
                    <a:pt x="29362" y="55516"/>
                    <a:pt x="28998" y="55486"/>
                    <a:pt x="28602" y="55486"/>
                  </a:cubicBezTo>
                  <a:cubicBezTo>
                    <a:pt x="28561" y="55485"/>
                    <a:pt x="28519" y="55485"/>
                    <a:pt x="28477" y="55485"/>
                  </a:cubicBezTo>
                  <a:cubicBezTo>
                    <a:pt x="21804" y="55485"/>
                    <a:pt x="15369" y="60298"/>
                    <a:pt x="13496" y="66732"/>
                  </a:cubicBezTo>
                  <a:cubicBezTo>
                    <a:pt x="12412" y="66916"/>
                    <a:pt x="11358" y="66976"/>
                    <a:pt x="10319" y="66976"/>
                  </a:cubicBezTo>
                  <a:cubicBezTo>
                    <a:pt x="8354" y="66976"/>
                    <a:pt x="6437" y="66761"/>
                    <a:pt x="4452" y="66761"/>
                  </a:cubicBezTo>
                  <a:cubicBezTo>
                    <a:pt x="4366" y="66761"/>
                    <a:pt x="4280" y="66762"/>
                    <a:pt x="4195" y="66762"/>
                  </a:cubicBezTo>
                  <a:cubicBezTo>
                    <a:pt x="1398" y="66793"/>
                    <a:pt x="547" y="68495"/>
                    <a:pt x="942" y="71200"/>
                  </a:cubicBezTo>
                  <a:cubicBezTo>
                    <a:pt x="1368" y="73784"/>
                    <a:pt x="1641" y="76550"/>
                    <a:pt x="486" y="78951"/>
                  </a:cubicBezTo>
                  <a:cubicBezTo>
                    <a:pt x="274" y="79407"/>
                    <a:pt x="0" y="79863"/>
                    <a:pt x="0" y="80349"/>
                  </a:cubicBezTo>
                  <a:cubicBezTo>
                    <a:pt x="0" y="81109"/>
                    <a:pt x="699" y="81717"/>
                    <a:pt x="1398" y="81930"/>
                  </a:cubicBezTo>
                  <a:cubicBezTo>
                    <a:pt x="1708" y="82020"/>
                    <a:pt x="2024" y="82050"/>
                    <a:pt x="2342" y="82050"/>
                  </a:cubicBezTo>
                  <a:cubicBezTo>
                    <a:pt x="2773" y="82050"/>
                    <a:pt x="3210" y="81995"/>
                    <a:pt x="3648" y="81960"/>
                  </a:cubicBezTo>
                  <a:cubicBezTo>
                    <a:pt x="4739" y="81862"/>
                    <a:pt x="5830" y="81818"/>
                    <a:pt x="6921" y="81818"/>
                  </a:cubicBezTo>
                  <a:cubicBezTo>
                    <a:pt x="11237" y="81818"/>
                    <a:pt x="15541" y="82503"/>
                    <a:pt x="19788" y="83206"/>
                  </a:cubicBezTo>
                  <a:cubicBezTo>
                    <a:pt x="24560" y="83966"/>
                    <a:pt x="28694" y="86580"/>
                    <a:pt x="33466" y="86884"/>
                  </a:cubicBezTo>
                  <a:cubicBezTo>
                    <a:pt x="39910" y="87310"/>
                    <a:pt x="46171" y="89316"/>
                    <a:pt x="52615" y="89924"/>
                  </a:cubicBezTo>
                  <a:cubicBezTo>
                    <a:pt x="55960" y="90251"/>
                    <a:pt x="59327" y="90418"/>
                    <a:pt x="62695" y="90418"/>
                  </a:cubicBezTo>
                  <a:cubicBezTo>
                    <a:pt x="66212" y="90418"/>
                    <a:pt x="69729" y="90236"/>
                    <a:pt x="73223" y="89863"/>
                  </a:cubicBezTo>
                  <a:lnTo>
                    <a:pt x="73223" y="79650"/>
                  </a:lnTo>
                  <a:cubicBezTo>
                    <a:pt x="72038" y="79346"/>
                    <a:pt x="70852" y="79042"/>
                    <a:pt x="69697" y="78677"/>
                  </a:cubicBezTo>
                  <a:cubicBezTo>
                    <a:pt x="66354" y="77705"/>
                    <a:pt x="67266" y="75182"/>
                    <a:pt x="67509" y="72446"/>
                  </a:cubicBezTo>
                  <a:cubicBezTo>
                    <a:pt x="67904" y="68768"/>
                    <a:pt x="68056" y="65060"/>
                    <a:pt x="68390" y="61352"/>
                  </a:cubicBezTo>
                  <a:cubicBezTo>
                    <a:pt x="68725" y="57340"/>
                    <a:pt x="68968" y="53510"/>
                    <a:pt x="69393" y="49619"/>
                  </a:cubicBezTo>
                  <a:cubicBezTo>
                    <a:pt x="69576" y="48191"/>
                    <a:pt x="69728" y="46732"/>
                    <a:pt x="69910" y="45303"/>
                  </a:cubicBezTo>
                  <a:cubicBezTo>
                    <a:pt x="69880" y="45303"/>
                    <a:pt x="69880" y="45212"/>
                    <a:pt x="69880" y="45151"/>
                  </a:cubicBezTo>
                  <a:cubicBezTo>
                    <a:pt x="70944" y="37735"/>
                    <a:pt x="72433" y="27522"/>
                    <a:pt x="71552" y="20044"/>
                  </a:cubicBezTo>
                  <a:cubicBezTo>
                    <a:pt x="70670" y="12597"/>
                    <a:pt x="67357" y="7005"/>
                    <a:pt x="60913" y="3205"/>
                  </a:cubicBezTo>
                  <a:cubicBezTo>
                    <a:pt x="58664" y="1898"/>
                    <a:pt x="56232" y="986"/>
                    <a:pt x="53740" y="378"/>
                  </a:cubicBezTo>
                  <a:cubicBezTo>
                    <a:pt x="52764" y="151"/>
                    <a:pt x="52013" y="1"/>
                    <a:pt x="5136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829500" y="314850"/>
              <a:ext cx="2674075" cy="4440350"/>
            </a:xfrm>
            <a:custGeom>
              <a:avLst/>
              <a:gdLst/>
              <a:ahLst/>
              <a:cxnLst/>
              <a:rect l="l" t="t" r="r" b="b"/>
              <a:pathLst>
                <a:path w="106963" h="177614" extrusionOk="0">
                  <a:moveTo>
                    <a:pt x="19826" y="95168"/>
                  </a:moveTo>
                  <a:cubicBezTo>
                    <a:pt x="19823" y="95168"/>
                    <a:pt x="19821" y="95169"/>
                    <a:pt x="19818" y="95169"/>
                  </a:cubicBezTo>
                  <a:cubicBezTo>
                    <a:pt x="19821" y="95169"/>
                    <a:pt x="19823" y="95169"/>
                    <a:pt x="19826" y="95168"/>
                  </a:cubicBezTo>
                  <a:close/>
                  <a:moveTo>
                    <a:pt x="13242" y="114951"/>
                  </a:moveTo>
                  <a:lnTo>
                    <a:pt x="13242" y="114951"/>
                  </a:lnTo>
                  <a:cubicBezTo>
                    <a:pt x="13235" y="114953"/>
                    <a:pt x="13229" y="114955"/>
                    <a:pt x="13223" y="114957"/>
                  </a:cubicBezTo>
                  <a:cubicBezTo>
                    <a:pt x="13231" y="114957"/>
                    <a:pt x="13237" y="114954"/>
                    <a:pt x="13242" y="114951"/>
                  </a:cubicBezTo>
                  <a:close/>
                  <a:moveTo>
                    <a:pt x="90454" y="142153"/>
                  </a:moveTo>
                  <a:cubicBezTo>
                    <a:pt x="90455" y="142156"/>
                    <a:pt x="90457" y="142158"/>
                    <a:pt x="90458" y="142161"/>
                  </a:cubicBezTo>
                  <a:cubicBezTo>
                    <a:pt x="90457" y="142158"/>
                    <a:pt x="90455" y="142156"/>
                    <a:pt x="90454" y="142153"/>
                  </a:cubicBezTo>
                  <a:close/>
                  <a:moveTo>
                    <a:pt x="1416" y="144436"/>
                  </a:moveTo>
                  <a:lnTo>
                    <a:pt x="1416" y="144436"/>
                  </a:lnTo>
                  <a:cubicBezTo>
                    <a:pt x="1410" y="144437"/>
                    <a:pt x="1405" y="144439"/>
                    <a:pt x="1399" y="144440"/>
                  </a:cubicBezTo>
                  <a:cubicBezTo>
                    <a:pt x="1406" y="144440"/>
                    <a:pt x="1412" y="144438"/>
                    <a:pt x="1416" y="144436"/>
                  </a:cubicBezTo>
                  <a:close/>
                  <a:moveTo>
                    <a:pt x="10948" y="144835"/>
                  </a:moveTo>
                  <a:lnTo>
                    <a:pt x="10948" y="144835"/>
                  </a:lnTo>
                  <a:cubicBezTo>
                    <a:pt x="10946" y="144835"/>
                    <a:pt x="10944" y="144835"/>
                    <a:pt x="10943" y="144836"/>
                  </a:cubicBezTo>
                  <a:cubicBezTo>
                    <a:pt x="10945" y="144836"/>
                    <a:pt x="10946" y="144835"/>
                    <a:pt x="10948" y="144835"/>
                  </a:cubicBezTo>
                  <a:close/>
                  <a:moveTo>
                    <a:pt x="62920" y="142161"/>
                  </a:moveTo>
                  <a:cubicBezTo>
                    <a:pt x="64561" y="143711"/>
                    <a:pt x="66233" y="145291"/>
                    <a:pt x="67844" y="146842"/>
                  </a:cubicBezTo>
                  <a:cubicBezTo>
                    <a:pt x="67388" y="147298"/>
                    <a:pt x="66932" y="147753"/>
                    <a:pt x="66476" y="148240"/>
                  </a:cubicBezTo>
                  <a:cubicBezTo>
                    <a:pt x="66445" y="148270"/>
                    <a:pt x="66415" y="148331"/>
                    <a:pt x="66324" y="148361"/>
                  </a:cubicBezTo>
                  <a:lnTo>
                    <a:pt x="65412" y="148422"/>
                  </a:lnTo>
                  <a:cubicBezTo>
                    <a:pt x="65412" y="148209"/>
                    <a:pt x="65382" y="147936"/>
                    <a:pt x="65382" y="147784"/>
                  </a:cubicBezTo>
                  <a:cubicBezTo>
                    <a:pt x="65351" y="146842"/>
                    <a:pt x="65351" y="145839"/>
                    <a:pt x="65321" y="144896"/>
                  </a:cubicBezTo>
                  <a:cubicBezTo>
                    <a:pt x="65321" y="144744"/>
                    <a:pt x="65260" y="144562"/>
                    <a:pt x="65199" y="144471"/>
                  </a:cubicBezTo>
                  <a:cubicBezTo>
                    <a:pt x="65108" y="144440"/>
                    <a:pt x="65047" y="144440"/>
                    <a:pt x="64926" y="144440"/>
                  </a:cubicBezTo>
                  <a:cubicBezTo>
                    <a:pt x="64774" y="144440"/>
                    <a:pt x="64652" y="144440"/>
                    <a:pt x="64500" y="144471"/>
                  </a:cubicBezTo>
                  <a:cubicBezTo>
                    <a:pt x="64044" y="144532"/>
                    <a:pt x="62980" y="144532"/>
                    <a:pt x="62646" y="145079"/>
                  </a:cubicBezTo>
                  <a:cubicBezTo>
                    <a:pt x="62619" y="145158"/>
                    <a:pt x="62570" y="145215"/>
                    <a:pt x="62557" y="145268"/>
                  </a:cubicBezTo>
                  <a:lnTo>
                    <a:pt x="62557" y="145268"/>
                  </a:lnTo>
                  <a:cubicBezTo>
                    <a:pt x="62678" y="144242"/>
                    <a:pt x="62799" y="143186"/>
                    <a:pt x="62920" y="142161"/>
                  </a:cubicBezTo>
                  <a:close/>
                  <a:moveTo>
                    <a:pt x="63558" y="145778"/>
                  </a:moveTo>
                  <a:cubicBezTo>
                    <a:pt x="63831" y="145839"/>
                    <a:pt x="64044" y="146112"/>
                    <a:pt x="64135" y="146416"/>
                  </a:cubicBezTo>
                  <a:cubicBezTo>
                    <a:pt x="64318" y="147054"/>
                    <a:pt x="64470" y="147753"/>
                    <a:pt x="64561" y="148422"/>
                  </a:cubicBezTo>
                  <a:lnTo>
                    <a:pt x="64318" y="148483"/>
                  </a:lnTo>
                  <a:cubicBezTo>
                    <a:pt x="64166" y="148270"/>
                    <a:pt x="64044" y="148088"/>
                    <a:pt x="63953" y="147905"/>
                  </a:cubicBezTo>
                  <a:cubicBezTo>
                    <a:pt x="63710" y="147450"/>
                    <a:pt x="63649" y="146872"/>
                    <a:pt x="63588" y="146294"/>
                  </a:cubicBezTo>
                  <a:cubicBezTo>
                    <a:pt x="63588" y="146143"/>
                    <a:pt x="63558" y="145960"/>
                    <a:pt x="63558" y="145778"/>
                  </a:cubicBezTo>
                  <a:close/>
                  <a:moveTo>
                    <a:pt x="61005" y="144015"/>
                  </a:moveTo>
                  <a:lnTo>
                    <a:pt x="61005" y="144015"/>
                  </a:lnTo>
                  <a:cubicBezTo>
                    <a:pt x="61461" y="144562"/>
                    <a:pt x="61977" y="145018"/>
                    <a:pt x="62494" y="145474"/>
                  </a:cubicBezTo>
                  <a:cubicBezTo>
                    <a:pt x="62494" y="145535"/>
                    <a:pt x="62464" y="145626"/>
                    <a:pt x="62464" y="145687"/>
                  </a:cubicBezTo>
                  <a:cubicBezTo>
                    <a:pt x="62433" y="145991"/>
                    <a:pt x="62433" y="146355"/>
                    <a:pt x="62433" y="146690"/>
                  </a:cubicBezTo>
                  <a:lnTo>
                    <a:pt x="62433" y="146811"/>
                  </a:lnTo>
                  <a:cubicBezTo>
                    <a:pt x="62433" y="146842"/>
                    <a:pt x="62433" y="146902"/>
                    <a:pt x="62464" y="146963"/>
                  </a:cubicBezTo>
                  <a:cubicBezTo>
                    <a:pt x="62524" y="147206"/>
                    <a:pt x="62646" y="147419"/>
                    <a:pt x="62798" y="147602"/>
                  </a:cubicBezTo>
                  <a:cubicBezTo>
                    <a:pt x="62980" y="147875"/>
                    <a:pt x="63193" y="148179"/>
                    <a:pt x="63375" y="148422"/>
                  </a:cubicBezTo>
                  <a:cubicBezTo>
                    <a:pt x="63406" y="148483"/>
                    <a:pt x="63406" y="148513"/>
                    <a:pt x="63436" y="148544"/>
                  </a:cubicBezTo>
                  <a:lnTo>
                    <a:pt x="61886" y="148665"/>
                  </a:lnTo>
                  <a:lnTo>
                    <a:pt x="61916" y="148696"/>
                  </a:lnTo>
                  <a:lnTo>
                    <a:pt x="61126" y="148787"/>
                  </a:lnTo>
                  <a:lnTo>
                    <a:pt x="61005" y="144015"/>
                  </a:lnTo>
                  <a:close/>
                  <a:moveTo>
                    <a:pt x="69358" y="147802"/>
                  </a:moveTo>
                  <a:cubicBezTo>
                    <a:pt x="69459" y="147802"/>
                    <a:pt x="69548" y="147831"/>
                    <a:pt x="69637" y="147875"/>
                  </a:cubicBezTo>
                  <a:cubicBezTo>
                    <a:pt x="69515" y="148057"/>
                    <a:pt x="69333" y="148209"/>
                    <a:pt x="69151" y="148361"/>
                  </a:cubicBezTo>
                  <a:cubicBezTo>
                    <a:pt x="68847" y="148635"/>
                    <a:pt x="68543" y="148878"/>
                    <a:pt x="68239" y="149091"/>
                  </a:cubicBezTo>
                  <a:lnTo>
                    <a:pt x="68148" y="149030"/>
                  </a:lnTo>
                  <a:lnTo>
                    <a:pt x="67600" y="148696"/>
                  </a:lnTo>
                  <a:cubicBezTo>
                    <a:pt x="67874" y="148453"/>
                    <a:pt x="68178" y="148270"/>
                    <a:pt x="68543" y="148088"/>
                  </a:cubicBezTo>
                  <a:cubicBezTo>
                    <a:pt x="68695" y="148027"/>
                    <a:pt x="68816" y="147936"/>
                    <a:pt x="68968" y="147905"/>
                  </a:cubicBezTo>
                  <a:lnTo>
                    <a:pt x="69211" y="148149"/>
                  </a:lnTo>
                  <a:cubicBezTo>
                    <a:pt x="69211" y="148057"/>
                    <a:pt x="69242" y="147936"/>
                    <a:pt x="69242" y="147814"/>
                  </a:cubicBezTo>
                  <a:cubicBezTo>
                    <a:pt x="69283" y="147806"/>
                    <a:pt x="69321" y="147802"/>
                    <a:pt x="69358" y="147802"/>
                  </a:cubicBezTo>
                  <a:close/>
                  <a:moveTo>
                    <a:pt x="70117" y="149339"/>
                  </a:moveTo>
                  <a:cubicBezTo>
                    <a:pt x="70109" y="149348"/>
                    <a:pt x="70101" y="149356"/>
                    <a:pt x="70093" y="149364"/>
                  </a:cubicBezTo>
                  <a:cubicBezTo>
                    <a:pt x="70105" y="149352"/>
                    <a:pt x="70112" y="149345"/>
                    <a:pt x="70117" y="149339"/>
                  </a:cubicBezTo>
                  <a:close/>
                  <a:moveTo>
                    <a:pt x="34074" y="149456"/>
                  </a:moveTo>
                  <a:lnTo>
                    <a:pt x="34074" y="149456"/>
                  </a:lnTo>
                  <a:cubicBezTo>
                    <a:pt x="34378" y="149547"/>
                    <a:pt x="34621" y="149729"/>
                    <a:pt x="34773" y="150033"/>
                  </a:cubicBezTo>
                  <a:cubicBezTo>
                    <a:pt x="35016" y="150611"/>
                    <a:pt x="35259" y="151219"/>
                    <a:pt x="35442" y="151857"/>
                  </a:cubicBezTo>
                  <a:lnTo>
                    <a:pt x="35199" y="151887"/>
                  </a:lnTo>
                  <a:cubicBezTo>
                    <a:pt x="35107" y="151705"/>
                    <a:pt x="34925" y="151553"/>
                    <a:pt x="34773" y="151371"/>
                  </a:cubicBezTo>
                  <a:cubicBezTo>
                    <a:pt x="34469" y="150945"/>
                    <a:pt x="34287" y="150459"/>
                    <a:pt x="34196" y="149912"/>
                  </a:cubicBezTo>
                  <a:lnTo>
                    <a:pt x="34074" y="149456"/>
                  </a:lnTo>
                  <a:close/>
                  <a:moveTo>
                    <a:pt x="40384" y="150933"/>
                  </a:moveTo>
                  <a:cubicBezTo>
                    <a:pt x="40473" y="150933"/>
                    <a:pt x="40559" y="150946"/>
                    <a:pt x="40639" y="150975"/>
                  </a:cubicBezTo>
                  <a:cubicBezTo>
                    <a:pt x="40548" y="151158"/>
                    <a:pt x="40396" y="151310"/>
                    <a:pt x="40244" y="151462"/>
                  </a:cubicBezTo>
                  <a:cubicBezTo>
                    <a:pt x="39971" y="151735"/>
                    <a:pt x="39697" y="151978"/>
                    <a:pt x="39363" y="152191"/>
                  </a:cubicBezTo>
                  <a:lnTo>
                    <a:pt x="39272" y="152161"/>
                  </a:lnTo>
                  <a:lnTo>
                    <a:pt x="38633" y="151887"/>
                  </a:lnTo>
                  <a:cubicBezTo>
                    <a:pt x="38937" y="151675"/>
                    <a:pt x="39241" y="151431"/>
                    <a:pt x="39545" y="151249"/>
                  </a:cubicBezTo>
                  <a:cubicBezTo>
                    <a:pt x="39799" y="151065"/>
                    <a:pt x="40105" y="150933"/>
                    <a:pt x="40384" y="150933"/>
                  </a:cubicBezTo>
                  <a:close/>
                  <a:moveTo>
                    <a:pt x="24224" y="152068"/>
                  </a:moveTo>
                  <a:cubicBezTo>
                    <a:pt x="24245" y="152068"/>
                    <a:pt x="24266" y="152069"/>
                    <a:pt x="24287" y="152070"/>
                  </a:cubicBezTo>
                  <a:cubicBezTo>
                    <a:pt x="24165" y="152374"/>
                    <a:pt x="24013" y="152647"/>
                    <a:pt x="23831" y="152890"/>
                  </a:cubicBezTo>
                  <a:cubicBezTo>
                    <a:pt x="23527" y="153346"/>
                    <a:pt x="23223" y="153741"/>
                    <a:pt x="22828" y="154167"/>
                  </a:cubicBezTo>
                  <a:lnTo>
                    <a:pt x="22706" y="154137"/>
                  </a:lnTo>
                  <a:lnTo>
                    <a:pt x="21642" y="153954"/>
                  </a:lnTo>
                  <a:cubicBezTo>
                    <a:pt x="22007" y="153589"/>
                    <a:pt x="22341" y="153225"/>
                    <a:pt x="22767" y="152830"/>
                  </a:cubicBezTo>
                  <a:cubicBezTo>
                    <a:pt x="23148" y="152449"/>
                    <a:pt x="23669" y="152068"/>
                    <a:pt x="24224" y="152068"/>
                  </a:cubicBezTo>
                  <a:close/>
                  <a:moveTo>
                    <a:pt x="72707" y="152191"/>
                  </a:moveTo>
                  <a:cubicBezTo>
                    <a:pt x="72981" y="152374"/>
                    <a:pt x="73193" y="152769"/>
                    <a:pt x="73376" y="153134"/>
                  </a:cubicBezTo>
                  <a:cubicBezTo>
                    <a:pt x="73619" y="153802"/>
                    <a:pt x="73862" y="154471"/>
                    <a:pt x="74014" y="155170"/>
                  </a:cubicBezTo>
                  <a:lnTo>
                    <a:pt x="73284" y="155048"/>
                  </a:lnTo>
                  <a:cubicBezTo>
                    <a:pt x="73254" y="154957"/>
                    <a:pt x="73163" y="154896"/>
                    <a:pt x="73132" y="154805"/>
                  </a:cubicBezTo>
                  <a:cubicBezTo>
                    <a:pt x="72798" y="154258"/>
                    <a:pt x="72646" y="153589"/>
                    <a:pt x="72525" y="152982"/>
                  </a:cubicBezTo>
                  <a:lnTo>
                    <a:pt x="72707" y="152191"/>
                  </a:lnTo>
                  <a:close/>
                  <a:moveTo>
                    <a:pt x="14151" y="152219"/>
                  </a:moveTo>
                  <a:cubicBezTo>
                    <a:pt x="14581" y="152219"/>
                    <a:pt x="15003" y="152455"/>
                    <a:pt x="15289" y="152799"/>
                  </a:cubicBezTo>
                  <a:cubicBezTo>
                    <a:pt x="15897" y="153498"/>
                    <a:pt x="16475" y="154289"/>
                    <a:pt x="16992" y="155079"/>
                  </a:cubicBezTo>
                  <a:lnTo>
                    <a:pt x="16627" y="155200"/>
                  </a:lnTo>
                  <a:cubicBezTo>
                    <a:pt x="16323" y="154957"/>
                    <a:pt x="16080" y="154805"/>
                    <a:pt x="15745" y="154623"/>
                  </a:cubicBezTo>
                  <a:cubicBezTo>
                    <a:pt x="15137" y="154167"/>
                    <a:pt x="14773" y="153498"/>
                    <a:pt x="14378" y="152830"/>
                  </a:cubicBezTo>
                  <a:cubicBezTo>
                    <a:pt x="14286" y="152647"/>
                    <a:pt x="14165" y="152434"/>
                    <a:pt x="14074" y="152222"/>
                  </a:cubicBezTo>
                  <a:cubicBezTo>
                    <a:pt x="14099" y="152220"/>
                    <a:pt x="14125" y="152219"/>
                    <a:pt x="14151" y="152219"/>
                  </a:cubicBezTo>
                  <a:close/>
                  <a:moveTo>
                    <a:pt x="79699" y="155288"/>
                  </a:moveTo>
                  <a:cubicBezTo>
                    <a:pt x="79859" y="155288"/>
                    <a:pt x="80015" y="155319"/>
                    <a:pt x="80154" y="155383"/>
                  </a:cubicBezTo>
                  <a:cubicBezTo>
                    <a:pt x="80002" y="155535"/>
                    <a:pt x="79850" y="155656"/>
                    <a:pt x="79698" y="155808"/>
                  </a:cubicBezTo>
                  <a:cubicBezTo>
                    <a:pt x="79455" y="155991"/>
                    <a:pt x="79181" y="156234"/>
                    <a:pt x="78908" y="156416"/>
                  </a:cubicBezTo>
                  <a:lnTo>
                    <a:pt x="78087" y="156021"/>
                  </a:lnTo>
                  <a:cubicBezTo>
                    <a:pt x="78391" y="155839"/>
                    <a:pt x="78725" y="155656"/>
                    <a:pt x="79029" y="155474"/>
                  </a:cubicBezTo>
                  <a:cubicBezTo>
                    <a:pt x="79242" y="155350"/>
                    <a:pt x="79475" y="155288"/>
                    <a:pt x="79699" y="155288"/>
                  </a:cubicBezTo>
                  <a:close/>
                  <a:moveTo>
                    <a:pt x="50913" y="1"/>
                  </a:moveTo>
                  <a:lnTo>
                    <a:pt x="48816" y="4651"/>
                  </a:lnTo>
                  <a:lnTo>
                    <a:pt x="43770" y="5624"/>
                  </a:lnTo>
                  <a:lnTo>
                    <a:pt x="43801" y="5654"/>
                  </a:lnTo>
                  <a:lnTo>
                    <a:pt x="47600" y="9028"/>
                  </a:lnTo>
                  <a:lnTo>
                    <a:pt x="46931" y="14074"/>
                  </a:lnTo>
                  <a:lnTo>
                    <a:pt x="46962" y="14074"/>
                  </a:lnTo>
                  <a:lnTo>
                    <a:pt x="46962" y="14135"/>
                  </a:lnTo>
                  <a:lnTo>
                    <a:pt x="50305" y="12189"/>
                  </a:lnTo>
                  <a:lnTo>
                    <a:pt x="50305" y="12189"/>
                  </a:lnTo>
                  <a:cubicBezTo>
                    <a:pt x="48238" y="21581"/>
                    <a:pt x="44834" y="30791"/>
                    <a:pt x="41825" y="40001"/>
                  </a:cubicBezTo>
                  <a:cubicBezTo>
                    <a:pt x="38542" y="50001"/>
                    <a:pt x="35138" y="59637"/>
                    <a:pt x="28481" y="67965"/>
                  </a:cubicBezTo>
                  <a:lnTo>
                    <a:pt x="28512" y="67965"/>
                  </a:lnTo>
                  <a:lnTo>
                    <a:pt x="28481" y="67995"/>
                  </a:lnTo>
                  <a:cubicBezTo>
                    <a:pt x="29697" y="67783"/>
                    <a:pt x="30882" y="67327"/>
                    <a:pt x="31916" y="66628"/>
                  </a:cubicBezTo>
                  <a:lnTo>
                    <a:pt x="31916" y="66628"/>
                  </a:lnTo>
                  <a:cubicBezTo>
                    <a:pt x="29849" y="70093"/>
                    <a:pt x="27539" y="73345"/>
                    <a:pt x="24986" y="76476"/>
                  </a:cubicBezTo>
                  <a:cubicBezTo>
                    <a:pt x="25006" y="76476"/>
                    <a:pt x="25013" y="76476"/>
                    <a:pt x="25015" y="76466"/>
                  </a:cubicBezTo>
                  <a:lnTo>
                    <a:pt x="25015" y="76466"/>
                  </a:lnTo>
                  <a:cubicBezTo>
                    <a:pt x="26707" y="75919"/>
                    <a:pt x="28338" y="75102"/>
                    <a:pt x="29788" y="74075"/>
                  </a:cubicBezTo>
                  <a:lnTo>
                    <a:pt x="29788" y="74075"/>
                  </a:lnTo>
                  <a:cubicBezTo>
                    <a:pt x="29241" y="75290"/>
                    <a:pt x="28785" y="76597"/>
                    <a:pt x="28268" y="77874"/>
                  </a:cubicBezTo>
                  <a:cubicBezTo>
                    <a:pt x="25867" y="83832"/>
                    <a:pt x="23253" y="89698"/>
                    <a:pt x="19818" y="95108"/>
                  </a:cubicBezTo>
                  <a:lnTo>
                    <a:pt x="19849" y="95108"/>
                  </a:lnTo>
                  <a:cubicBezTo>
                    <a:pt x="19849" y="95108"/>
                    <a:pt x="19849" y="95159"/>
                    <a:pt x="19826" y="95168"/>
                  </a:cubicBezTo>
                  <a:lnTo>
                    <a:pt x="19826" y="95168"/>
                  </a:lnTo>
                  <a:cubicBezTo>
                    <a:pt x="20522" y="95047"/>
                    <a:pt x="21158" y="94895"/>
                    <a:pt x="21825" y="94774"/>
                  </a:cubicBezTo>
                  <a:lnTo>
                    <a:pt x="21825" y="94774"/>
                  </a:lnTo>
                  <a:cubicBezTo>
                    <a:pt x="17964" y="101066"/>
                    <a:pt x="13982" y="107236"/>
                    <a:pt x="9909" y="113406"/>
                  </a:cubicBezTo>
                  <a:lnTo>
                    <a:pt x="9940" y="113406"/>
                  </a:lnTo>
                  <a:lnTo>
                    <a:pt x="9909" y="113437"/>
                  </a:lnTo>
                  <a:cubicBezTo>
                    <a:pt x="10821" y="113133"/>
                    <a:pt x="11703" y="112768"/>
                    <a:pt x="12523" y="112312"/>
                  </a:cubicBezTo>
                  <a:lnTo>
                    <a:pt x="12523" y="112312"/>
                  </a:lnTo>
                  <a:cubicBezTo>
                    <a:pt x="12493" y="112373"/>
                    <a:pt x="12463" y="112495"/>
                    <a:pt x="12402" y="112555"/>
                  </a:cubicBezTo>
                  <a:lnTo>
                    <a:pt x="12463" y="112555"/>
                  </a:lnTo>
                  <a:lnTo>
                    <a:pt x="12463" y="112616"/>
                  </a:lnTo>
                  <a:cubicBezTo>
                    <a:pt x="13101" y="112495"/>
                    <a:pt x="13739" y="112373"/>
                    <a:pt x="14378" y="112221"/>
                  </a:cubicBezTo>
                  <a:lnTo>
                    <a:pt x="14378" y="112221"/>
                  </a:lnTo>
                  <a:cubicBezTo>
                    <a:pt x="14043" y="113133"/>
                    <a:pt x="13678" y="114045"/>
                    <a:pt x="13223" y="114926"/>
                  </a:cubicBezTo>
                  <a:lnTo>
                    <a:pt x="13253" y="114926"/>
                  </a:lnTo>
                  <a:cubicBezTo>
                    <a:pt x="13253" y="114926"/>
                    <a:pt x="13253" y="114942"/>
                    <a:pt x="13242" y="114951"/>
                  </a:cubicBezTo>
                  <a:lnTo>
                    <a:pt x="13242" y="114951"/>
                  </a:lnTo>
                  <a:cubicBezTo>
                    <a:pt x="13722" y="114800"/>
                    <a:pt x="14202" y="114619"/>
                    <a:pt x="14682" y="114379"/>
                  </a:cubicBezTo>
                  <a:lnTo>
                    <a:pt x="14682" y="114379"/>
                  </a:lnTo>
                  <a:cubicBezTo>
                    <a:pt x="13283" y="118027"/>
                    <a:pt x="11247" y="121461"/>
                    <a:pt x="9150" y="124805"/>
                  </a:cubicBezTo>
                  <a:cubicBezTo>
                    <a:pt x="6110" y="129790"/>
                    <a:pt x="3070" y="134744"/>
                    <a:pt x="0" y="139729"/>
                  </a:cubicBezTo>
                  <a:cubicBezTo>
                    <a:pt x="0" y="139729"/>
                    <a:pt x="16" y="139729"/>
                    <a:pt x="25" y="139718"/>
                  </a:cubicBezTo>
                  <a:lnTo>
                    <a:pt x="25" y="139718"/>
                  </a:lnTo>
                  <a:cubicBezTo>
                    <a:pt x="1780" y="138900"/>
                    <a:pt x="3535" y="138023"/>
                    <a:pt x="5320" y="137176"/>
                  </a:cubicBezTo>
                  <a:lnTo>
                    <a:pt x="5320" y="137176"/>
                  </a:lnTo>
                  <a:cubicBezTo>
                    <a:pt x="4013" y="139577"/>
                    <a:pt x="2675" y="141978"/>
                    <a:pt x="1399" y="144410"/>
                  </a:cubicBezTo>
                  <a:lnTo>
                    <a:pt x="1429" y="144410"/>
                  </a:lnTo>
                  <a:cubicBezTo>
                    <a:pt x="1429" y="144410"/>
                    <a:pt x="1429" y="144427"/>
                    <a:pt x="1416" y="144436"/>
                  </a:cubicBezTo>
                  <a:lnTo>
                    <a:pt x="1416" y="144436"/>
                  </a:lnTo>
                  <a:cubicBezTo>
                    <a:pt x="3538" y="143857"/>
                    <a:pt x="5568" y="142887"/>
                    <a:pt x="7387" y="141644"/>
                  </a:cubicBezTo>
                  <a:lnTo>
                    <a:pt x="7387" y="141644"/>
                  </a:lnTo>
                  <a:cubicBezTo>
                    <a:pt x="7356" y="142282"/>
                    <a:pt x="7326" y="142951"/>
                    <a:pt x="7295" y="143620"/>
                  </a:cubicBezTo>
                  <a:lnTo>
                    <a:pt x="7295" y="143650"/>
                  </a:lnTo>
                  <a:cubicBezTo>
                    <a:pt x="9940" y="142434"/>
                    <a:pt x="12371" y="140641"/>
                    <a:pt x="14317" y="138483"/>
                  </a:cubicBezTo>
                  <a:lnTo>
                    <a:pt x="14317" y="138483"/>
                  </a:lnTo>
                  <a:cubicBezTo>
                    <a:pt x="13162" y="140580"/>
                    <a:pt x="12068" y="142708"/>
                    <a:pt x="10943" y="144775"/>
                  </a:cubicBezTo>
                  <a:lnTo>
                    <a:pt x="10973" y="144775"/>
                  </a:lnTo>
                  <a:cubicBezTo>
                    <a:pt x="10973" y="144775"/>
                    <a:pt x="10973" y="144829"/>
                    <a:pt x="10948" y="144835"/>
                  </a:cubicBezTo>
                  <a:lnTo>
                    <a:pt x="10948" y="144835"/>
                  </a:lnTo>
                  <a:cubicBezTo>
                    <a:pt x="11816" y="144736"/>
                    <a:pt x="17966" y="142403"/>
                    <a:pt x="18755" y="141674"/>
                  </a:cubicBezTo>
                  <a:lnTo>
                    <a:pt x="18755" y="141674"/>
                  </a:lnTo>
                  <a:cubicBezTo>
                    <a:pt x="18147" y="142890"/>
                    <a:pt x="17569" y="144106"/>
                    <a:pt x="16961" y="145352"/>
                  </a:cubicBezTo>
                  <a:lnTo>
                    <a:pt x="17022" y="145352"/>
                  </a:lnTo>
                  <a:lnTo>
                    <a:pt x="17022" y="145383"/>
                  </a:lnTo>
                  <a:cubicBezTo>
                    <a:pt x="17291" y="145412"/>
                    <a:pt x="17560" y="145427"/>
                    <a:pt x="17830" y="145427"/>
                  </a:cubicBezTo>
                  <a:cubicBezTo>
                    <a:pt x="20853" y="145427"/>
                    <a:pt x="23856" y="143591"/>
                    <a:pt x="25168" y="140884"/>
                  </a:cubicBezTo>
                  <a:cubicBezTo>
                    <a:pt x="25259" y="141826"/>
                    <a:pt x="25381" y="142769"/>
                    <a:pt x="25442" y="143711"/>
                  </a:cubicBezTo>
                  <a:lnTo>
                    <a:pt x="25442" y="143772"/>
                  </a:lnTo>
                  <a:cubicBezTo>
                    <a:pt x="26961" y="142769"/>
                    <a:pt x="28360" y="141674"/>
                    <a:pt x="29697" y="140459"/>
                  </a:cubicBezTo>
                  <a:cubicBezTo>
                    <a:pt x="30183" y="141279"/>
                    <a:pt x="30700" y="142161"/>
                    <a:pt x="31186" y="143012"/>
                  </a:cubicBezTo>
                  <a:cubicBezTo>
                    <a:pt x="32554" y="142009"/>
                    <a:pt x="33892" y="140975"/>
                    <a:pt x="35259" y="140003"/>
                  </a:cubicBezTo>
                  <a:lnTo>
                    <a:pt x="35259" y="140003"/>
                  </a:lnTo>
                  <a:cubicBezTo>
                    <a:pt x="35047" y="141249"/>
                    <a:pt x="35168" y="142799"/>
                    <a:pt x="35655" y="143924"/>
                  </a:cubicBezTo>
                  <a:cubicBezTo>
                    <a:pt x="36040" y="144753"/>
                    <a:pt x="36685" y="145323"/>
                    <a:pt x="37646" y="145323"/>
                  </a:cubicBezTo>
                  <a:cubicBezTo>
                    <a:pt x="37671" y="145323"/>
                    <a:pt x="37696" y="145323"/>
                    <a:pt x="37721" y="145322"/>
                  </a:cubicBezTo>
                  <a:lnTo>
                    <a:pt x="38299" y="148635"/>
                  </a:lnTo>
                  <a:lnTo>
                    <a:pt x="38299" y="148665"/>
                  </a:lnTo>
                  <a:cubicBezTo>
                    <a:pt x="41521" y="146720"/>
                    <a:pt x="43983" y="143529"/>
                    <a:pt x="45168" y="139911"/>
                  </a:cubicBezTo>
                  <a:cubicBezTo>
                    <a:pt x="45199" y="145747"/>
                    <a:pt x="45320" y="155535"/>
                    <a:pt x="45351" y="161553"/>
                  </a:cubicBezTo>
                  <a:cubicBezTo>
                    <a:pt x="44712" y="161644"/>
                    <a:pt x="44105" y="161735"/>
                    <a:pt x="43466" y="161887"/>
                  </a:cubicBezTo>
                  <a:lnTo>
                    <a:pt x="44317" y="154471"/>
                  </a:lnTo>
                  <a:lnTo>
                    <a:pt x="42159" y="153529"/>
                  </a:lnTo>
                  <a:lnTo>
                    <a:pt x="42281" y="153529"/>
                  </a:lnTo>
                  <a:lnTo>
                    <a:pt x="40609" y="152830"/>
                  </a:lnTo>
                  <a:cubicBezTo>
                    <a:pt x="40731" y="152799"/>
                    <a:pt x="40883" y="152738"/>
                    <a:pt x="40974" y="152647"/>
                  </a:cubicBezTo>
                  <a:cubicBezTo>
                    <a:pt x="41095" y="152586"/>
                    <a:pt x="41187" y="152465"/>
                    <a:pt x="41247" y="152374"/>
                  </a:cubicBezTo>
                  <a:lnTo>
                    <a:pt x="41247" y="152465"/>
                  </a:lnTo>
                  <a:cubicBezTo>
                    <a:pt x="41673" y="151978"/>
                    <a:pt x="41886" y="151249"/>
                    <a:pt x="41521" y="150671"/>
                  </a:cubicBezTo>
                  <a:cubicBezTo>
                    <a:pt x="41247" y="150246"/>
                    <a:pt x="40761" y="149942"/>
                    <a:pt x="40305" y="149699"/>
                  </a:cubicBezTo>
                  <a:cubicBezTo>
                    <a:pt x="40153" y="149608"/>
                    <a:pt x="40032" y="149547"/>
                    <a:pt x="39880" y="149425"/>
                  </a:cubicBezTo>
                  <a:cubicBezTo>
                    <a:pt x="39819" y="149395"/>
                    <a:pt x="39697" y="149304"/>
                    <a:pt x="39576" y="149304"/>
                  </a:cubicBezTo>
                  <a:cubicBezTo>
                    <a:pt x="39424" y="149304"/>
                    <a:pt x="39302" y="149425"/>
                    <a:pt x="39211" y="149547"/>
                  </a:cubicBezTo>
                  <a:cubicBezTo>
                    <a:pt x="38603" y="150216"/>
                    <a:pt x="37934" y="150915"/>
                    <a:pt x="37326" y="151583"/>
                  </a:cubicBezTo>
                  <a:lnTo>
                    <a:pt x="37235" y="151705"/>
                  </a:lnTo>
                  <a:lnTo>
                    <a:pt x="36262" y="151826"/>
                  </a:lnTo>
                  <a:cubicBezTo>
                    <a:pt x="36232" y="151583"/>
                    <a:pt x="36171" y="151371"/>
                    <a:pt x="36111" y="151219"/>
                  </a:cubicBezTo>
                  <a:cubicBezTo>
                    <a:pt x="35959" y="150337"/>
                    <a:pt x="35807" y="149456"/>
                    <a:pt x="35655" y="148544"/>
                  </a:cubicBezTo>
                  <a:cubicBezTo>
                    <a:pt x="35624" y="148392"/>
                    <a:pt x="35594" y="148240"/>
                    <a:pt x="35472" y="148179"/>
                  </a:cubicBezTo>
                  <a:cubicBezTo>
                    <a:pt x="35411" y="148118"/>
                    <a:pt x="35290" y="148118"/>
                    <a:pt x="35199" y="148118"/>
                  </a:cubicBezTo>
                  <a:cubicBezTo>
                    <a:pt x="35047" y="148118"/>
                    <a:pt x="34955" y="148179"/>
                    <a:pt x="34804" y="148179"/>
                  </a:cubicBezTo>
                  <a:cubicBezTo>
                    <a:pt x="34287" y="148209"/>
                    <a:pt x="33223" y="148270"/>
                    <a:pt x="32980" y="148817"/>
                  </a:cubicBezTo>
                  <a:cubicBezTo>
                    <a:pt x="32858" y="149000"/>
                    <a:pt x="32858" y="149182"/>
                    <a:pt x="32858" y="149395"/>
                  </a:cubicBezTo>
                  <a:cubicBezTo>
                    <a:pt x="32858" y="149699"/>
                    <a:pt x="32889" y="150003"/>
                    <a:pt x="32919" y="150307"/>
                  </a:cubicBezTo>
                  <a:lnTo>
                    <a:pt x="32919" y="150337"/>
                  </a:lnTo>
                  <a:cubicBezTo>
                    <a:pt x="32919" y="150398"/>
                    <a:pt x="32980" y="150489"/>
                    <a:pt x="32980" y="150550"/>
                  </a:cubicBezTo>
                  <a:lnTo>
                    <a:pt x="32980" y="150398"/>
                  </a:lnTo>
                  <a:cubicBezTo>
                    <a:pt x="32980" y="150459"/>
                    <a:pt x="33010" y="150519"/>
                    <a:pt x="33010" y="150550"/>
                  </a:cubicBezTo>
                  <a:cubicBezTo>
                    <a:pt x="33132" y="150793"/>
                    <a:pt x="33284" y="150975"/>
                    <a:pt x="33466" y="151127"/>
                  </a:cubicBezTo>
                  <a:cubicBezTo>
                    <a:pt x="33679" y="151371"/>
                    <a:pt x="33922" y="151614"/>
                    <a:pt x="34135" y="151857"/>
                  </a:cubicBezTo>
                  <a:lnTo>
                    <a:pt x="34226" y="151918"/>
                  </a:lnTo>
                  <a:lnTo>
                    <a:pt x="32615" y="152130"/>
                  </a:lnTo>
                  <a:lnTo>
                    <a:pt x="32706" y="152161"/>
                  </a:lnTo>
                  <a:lnTo>
                    <a:pt x="29059" y="152586"/>
                  </a:lnTo>
                  <a:lnTo>
                    <a:pt x="28633" y="155170"/>
                  </a:lnTo>
                  <a:lnTo>
                    <a:pt x="27357" y="154957"/>
                  </a:lnTo>
                  <a:lnTo>
                    <a:pt x="27509" y="154927"/>
                  </a:lnTo>
                  <a:lnTo>
                    <a:pt x="24803" y="154562"/>
                  </a:lnTo>
                  <a:cubicBezTo>
                    <a:pt x="24986" y="154441"/>
                    <a:pt x="25138" y="154319"/>
                    <a:pt x="25290" y="154167"/>
                  </a:cubicBezTo>
                  <a:cubicBezTo>
                    <a:pt x="25442" y="154015"/>
                    <a:pt x="25533" y="153863"/>
                    <a:pt x="25594" y="153711"/>
                  </a:cubicBezTo>
                  <a:lnTo>
                    <a:pt x="25594" y="153802"/>
                  </a:lnTo>
                  <a:cubicBezTo>
                    <a:pt x="26050" y="152951"/>
                    <a:pt x="26080" y="151887"/>
                    <a:pt x="25320" y="151219"/>
                  </a:cubicBezTo>
                  <a:cubicBezTo>
                    <a:pt x="24773" y="150702"/>
                    <a:pt x="23952" y="150489"/>
                    <a:pt x="23192" y="150246"/>
                  </a:cubicBezTo>
                  <a:cubicBezTo>
                    <a:pt x="22980" y="150185"/>
                    <a:pt x="22736" y="150094"/>
                    <a:pt x="22493" y="150064"/>
                  </a:cubicBezTo>
                  <a:cubicBezTo>
                    <a:pt x="22386" y="150042"/>
                    <a:pt x="22248" y="150021"/>
                    <a:pt x="22123" y="150021"/>
                  </a:cubicBezTo>
                  <a:cubicBezTo>
                    <a:pt x="22071" y="150021"/>
                    <a:pt x="22021" y="150024"/>
                    <a:pt x="21977" y="150033"/>
                  </a:cubicBezTo>
                  <a:cubicBezTo>
                    <a:pt x="21764" y="150064"/>
                    <a:pt x="21612" y="150307"/>
                    <a:pt x="21490" y="150489"/>
                  </a:cubicBezTo>
                  <a:cubicBezTo>
                    <a:pt x="20821" y="151614"/>
                    <a:pt x="20153" y="152799"/>
                    <a:pt x="19514" y="153985"/>
                  </a:cubicBezTo>
                  <a:lnTo>
                    <a:pt x="19393" y="154197"/>
                  </a:lnTo>
                  <a:lnTo>
                    <a:pt x="18086" y="154653"/>
                  </a:lnTo>
                  <a:cubicBezTo>
                    <a:pt x="17934" y="154410"/>
                    <a:pt x="17782" y="154106"/>
                    <a:pt x="17660" y="153893"/>
                  </a:cubicBezTo>
                  <a:cubicBezTo>
                    <a:pt x="17113" y="152738"/>
                    <a:pt x="16596" y="151583"/>
                    <a:pt x="16019" y="150398"/>
                  </a:cubicBezTo>
                  <a:cubicBezTo>
                    <a:pt x="15958" y="150216"/>
                    <a:pt x="15837" y="150033"/>
                    <a:pt x="15593" y="149942"/>
                  </a:cubicBezTo>
                  <a:cubicBezTo>
                    <a:pt x="15553" y="149934"/>
                    <a:pt x="15516" y="149930"/>
                    <a:pt x="15482" y="149930"/>
                  </a:cubicBezTo>
                  <a:cubicBezTo>
                    <a:pt x="15388" y="149930"/>
                    <a:pt x="15310" y="149958"/>
                    <a:pt x="15198" y="150003"/>
                  </a:cubicBezTo>
                  <a:cubicBezTo>
                    <a:pt x="14986" y="150064"/>
                    <a:pt x="14803" y="150155"/>
                    <a:pt x="14590" y="150185"/>
                  </a:cubicBezTo>
                  <a:cubicBezTo>
                    <a:pt x="13891" y="150398"/>
                    <a:pt x="12371" y="150915"/>
                    <a:pt x="12098" y="151705"/>
                  </a:cubicBezTo>
                  <a:cubicBezTo>
                    <a:pt x="12037" y="151978"/>
                    <a:pt x="12098" y="152282"/>
                    <a:pt x="12189" y="152526"/>
                  </a:cubicBezTo>
                  <a:cubicBezTo>
                    <a:pt x="12311" y="152890"/>
                    <a:pt x="12402" y="153255"/>
                    <a:pt x="12554" y="153589"/>
                  </a:cubicBezTo>
                  <a:cubicBezTo>
                    <a:pt x="12615" y="153681"/>
                    <a:pt x="12615" y="153711"/>
                    <a:pt x="12645" y="153802"/>
                  </a:cubicBezTo>
                  <a:cubicBezTo>
                    <a:pt x="12675" y="153893"/>
                    <a:pt x="12706" y="154015"/>
                    <a:pt x="12797" y="154137"/>
                  </a:cubicBezTo>
                  <a:cubicBezTo>
                    <a:pt x="12767" y="154045"/>
                    <a:pt x="12706" y="153985"/>
                    <a:pt x="12706" y="153893"/>
                  </a:cubicBezTo>
                  <a:lnTo>
                    <a:pt x="12706" y="153893"/>
                  </a:lnTo>
                  <a:cubicBezTo>
                    <a:pt x="12767" y="153985"/>
                    <a:pt x="12797" y="154045"/>
                    <a:pt x="12858" y="154106"/>
                  </a:cubicBezTo>
                  <a:cubicBezTo>
                    <a:pt x="13101" y="154349"/>
                    <a:pt x="13405" y="154562"/>
                    <a:pt x="13739" y="154744"/>
                  </a:cubicBezTo>
                  <a:cubicBezTo>
                    <a:pt x="14165" y="155018"/>
                    <a:pt x="14621" y="155261"/>
                    <a:pt x="15046" y="155504"/>
                  </a:cubicBezTo>
                  <a:cubicBezTo>
                    <a:pt x="15077" y="155535"/>
                    <a:pt x="15137" y="155565"/>
                    <a:pt x="15198" y="155626"/>
                  </a:cubicBezTo>
                  <a:lnTo>
                    <a:pt x="12949" y="156416"/>
                  </a:lnTo>
                  <a:lnTo>
                    <a:pt x="13071" y="156447"/>
                  </a:lnTo>
                  <a:lnTo>
                    <a:pt x="7903" y="158270"/>
                  </a:lnTo>
                  <a:lnTo>
                    <a:pt x="9302" y="172100"/>
                  </a:lnTo>
                  <a:lnTo>
                    <a:pt x="11551" y="172830"/>
                  </a:lnTo>
                  <a:lnTo>
                    <a:pt x="19059" y="175261"/>
                  </a:lnTo>
                  <a:lnTo>
                    <a:pt x="21733" y="174350"/>
                  </a:lnTo>
                  <a:cubicBezTo>
                    <a:pt x="24043" y="175565"/>
                    <a:pt x="27995" y="175930"/>
                    <a:pt x="29332" y="176143"/>
                  </a:cubicBezTo>
                  <a:cubicBezTo>
                    <a:pt x="31764" y="176508"/>
                    <a:pt x="34196" y="176781"/>
                    <a:pt x="36658" y="176994"/>
                  </a:cubicBezTo>
                  <a:cubicBezTo>
                    <a:pt x="37144" y="177055"/>
                    <a:pt x="37600" y="177085"/>
                    <a:pt x="38117" y="177085"/>
                  </a:cubicBezTo>
                  <a:cubicBezTo>
                    <a:pt x="40092" y="177237"/>
                    <a:pt x="41643" y="177298"/>
                    <a:pt x="42372" y="177389"/>
                  </a:cubicBezTo>
                  <a:cubicBezTo>
                    <a:pt x="44994" y="177547"/>
                    <a:pt x="47622" y="177614"/>
                    <a:pt x="50253" y="177614"/>
                  </a:cubicBezTo>
                  <a:cubicBezTo>
                    <a:pt x="56252" y="177614"/>
                    <a:pt x="62268" y="177265"/>
                    <a:pt x="68269" y="176842"/>
                  </a:cubicBezTo>
                  <a:cubicBezTo>
                    <a:pt x="70853" y="176660"/>
                    <a:pt x="90549" y="175292"/>
                    <a:pt x="87449" y="169973"/>
                  </a:cubicBezTo>
                  <a:cubicBezTo>
                    <a:pt x="87327" y="169729"/>
                    <a:pt x="87206" y="169547"/>
                    <a:pt x="86993" y="169395"/>
                  </a:cubicBezTo>
                  <a:cubicBezTo>
                    <a:pt x="86537" y="168970"/>
                    <a:pt x="86020" y="168696"/>
                    <a:pt x="85443" y="168392"/>
                  </a:cubicBezTo>
                  <a:cubicBezTo>
                    <a:pt x="84318" y="167784"/>
                    <a:pt x="83133" y="167207"/>
                    <a:pt x="81978" y="166629"/>
                  </a:cubicBezTo>
                  <a:lnTo>
                    <a:pt x="83923" y="158696"/>
                  </a:lnTo>
                  <a:lnTo>
                    <a:pt x="82282" y="157936"/>
                  </a:lnTo>
                  <a:lnTo>
                    <a:pt x="82282" y="157906"/>
                  </a:lnTo>
                  <a:lnTo>
                    <a:pt x="80519" y="157085"/>
                  </a:lnTo>
                  <a:lnTo>
                    <a:pt x="80579" y="157024"/>
                  </a:lnTo>
                  <a:cubicBezTo>
                    <a:pt x="80853" y="156751"/>
                    <a:pt x="81127" y="156477"/>
                    <a:pt x="81339" y="156173"/>
                  </a:cubicBezTo>
                  <a:cubicBezTo>
                    <a:pt x="81491" y="155991"/>
                    <a:pt x="81643" y="155748"/>
                    <a:pt x="81674" y="155535"/>
                  </a:cubicBezTo>
                  <a:cubicBezTo>
                    <a:pt x="81765" y="154805"/>
                    <a:pt x="80762" y="153954"/>
                    <a:pt x="80306" y="153529"/>
                  </a:cubicBezTo>
                  <a:cubicBezTo>
                    <a:pt x="80215" y="153407"/>
                    <a:pt x="80063" y="153285"/>
                    <a:pt x="79941" y="153194"/>
                  </a:cubicBezTo>
                  <a:cubicBezTo>
                    <a:pt x="79850" y="153103"/>
                    <a:pt x="79759" y="153042"/>
                    <a:pt x="79637" y="152982"/>
                  </a:cubicBezTo>
                  <a:cubicBezTo>
                    <a:pt x="79624" y="152979"/>
                    <a:pt x="79610" y="152978"/>
                    <a:pt x="79596" y="152978"/>
                  </a:cubicBezTo>
                  <a:cubicBezTo>
                    <a:pt x="79449" y="152978"/>
                    <a:pt x="79264" y="153114"/>
                    <a:pt x="79181" y="153225"/>
                  </a:cubicBezTo>
                  <a:cubicBezTo>
                    <a:pt x="78330" y="153985"/>
                    <a:pt x="77540" y="154744"/>
                    <a:pt x="76750" y="155504"/>
                  </a:cubicBezTo>
                  <a:lnTo>
                    <a:pt x="76628" y="155626"/>
                  </a:lnTo>
                  <a:lnTo>
                    <a:pt x="75321" y="155383"/>
                  </a:lnTo>
                  <a:cubicBezTo>
                    <a:pt x="75291" y="155231"/>
                    <a:pt x="75291" y="155079"/>
                    <a:pt x="75260" y="154957"/>
                  </a:cubicBezTo>
                  <a:cubicBezTo>
                    <a:pt x="75199" y="153833"/>
                    <a:pt x="75078" y="152678"/>
                    <a:pt x="74956" y="151492"/>
                  </a:cubicBezTo>
                  <a:cubicBezTo>
                    <a:pt x="74926" y="151310"/>
                    <a:pt x="74926" y="151127"/>
                    <a:pt x="74713" y="151006"/>
                  </a:cubicBezTo>
                  <a:cubicBezTo>
                    <a:pt x="74622" y="150945"/>
                    <a:pt x="74470" y="150884"/>
                    <a:pt x="74348" y="150884"/>
                  </a:cubicBezTo>
                  <a:cubicBezTo>
                    <a:pt x="74166" y="150854"/>
                    <a:pt x="73923" y="150854"/>
                    <a:pt x="73740" y="150823"/>
                  </a:cubicBezTo>
                  <a:cubicBezTo>
                    <a:pt x="73421" y="150778"/>
                    <a:pt x="73087" y="150740"/>
                    <a:pt x="72756" y="150740"/>
                  </a:cubicBezTo>
                  <a:cubicBezTo>
                    <a:pt x="72426" y="150740"/>
                    <a:pt x="72099" y="150778"/>
                    <a:pt x="71795" y="150884"/>
                  </a:cubicBezTo>
                  <a:cubicBezTo>
                    <a:pt x="71734" y="150945"/>
                    <a:pt x="71643" y="150975"/>
                    <a:pt x="71552" y="151006"/>
                  </a:cubicBezTo>
                  <a:lnTo>
                    <a:pt x="70853" y="150580"/>
                  </a:lnTo>
                  <a:lnTo>
                    <a:pt x="70974" y="150580"/>
                  </a:lnTo>
                  <a:lnTo>
                    <a:pt x="69455" y="149760"/>
                  </a:lnTo>
                  <a:cubicBezTo>
                    <a:pt x="69576" y="149729"/>
                    <a:pt x="69728" y="149668"/>
                    <a:pt x="69819" y="149608"/>
                  </a:cubicBezTo>
                  <a:cubicBezTo>
                    <a:pt x="69941" y="149547"/>
                    <a:pt x="70063" y="149425"/>
                    <a:pt x="70123" y="149304"/>
                  </a:cubicBezTo>
                  <a:lnTo>
                    <a:pt x="70123" y="149304"/>
                  </a:lnTo>
                  <a:cubicBezTo>
                    <a:pt x="70123" y="149322"/>
                    <a:pt x="70123" y="149329"/>
                    <a:pt x="70117" y="149339"/>
                  </a:cubicBezTo>
                  <a:lnTo>
                    <a:pt x="70117" y="149339"/>
                  </a:lnTo>
                  <a:cubicBezTo>
                    <a:pt x="70588" y="148823"/>
                    <a:pt x="70848" y="148077"/>
                    <a:pt x="70579" y="147450"/>
                  </a:cubicBezTo>
                  <a:cubicBezTo>
                    <a:pt x="70366" y="146994"/>
                    <a:pt x="69971" y="146629"/>
                    <a:pt x="69576" y="146294"/>
                  </a:cubicBezTo>
                  <a:cubicBezTo>
                    <a:pt x="69485" y="146234"/>
                    <a:pt x="69424" y="146173"/>
                    <a:pt x="69333" y="146112"/>
                  </a:cubicBezTo>
                  <a:cubicBezTo>
                    <a:pt x="69303" y="144045"/>
                    <a:pt x="68756" y="142039"/>
                    <a:pt x="67844" y="140215"/>
                  </a:cubicBezTo>
                  <a:cubicBezTo>
                    <a:pt x="67600" y="139638"/>
                    <a:pt x="67236" y="139121"/>
                    <a:pt x="66901" y="138635"/>
                  </a:cubicBezTo>
                  <a:lnTo>
                    <a:pt x="66901" y="138635"/>
                  </a:lnTo>
                  <a:cubicBezTo>
                    <a:pt x="69151" y="140489"/>
                    <a:pt x="71400" y="142343"/>
                    <a:pt x="73588" y="144197"/>
                  </a:cubicBezTo>
                  <a:cubicBezTo>
                    <a:pt x="74196" y="142921"/>
                    <a:pt x="74288" y="141370"/>
                    <a:pt x="73740" y="140033"/>
                  </a:cubicBezTo>
                  <a:lnTo>
                    <a:pt x="73740" y="140033"/>
                  </a:lnTo>
                  <a:cubicBezTo>
                    <a:pt x="75655" y="141857"/>
                    <a:pt x="78117" y="143133"/>
                    <a:pt x="80701" y="143650"/>
                  </a:cubicBezTo>
                  <a:cubicBezTo>
                    <a:pt x="80275" y="142130"/>
                    <a:pt x="79759" y="140671"/>
                    <a:pt x="79060" y="139273"/>
                  </a:cubicBezTo>
                  <a:cubicBezTo>
                    <a:pt x="78695" y="138422"/>
                    <a:pt x="78239" y="137632"/>
                    <a:pt x="77722" y="136841"/>
                  </a:cubicBezTo>
                  <a:lnTo>
                    <a:pt x="77722" y="136841"/>
                  </a:lnTo>
                  <a:cubicBezTo>
                    <a:pt x="79911" y="137875"/>
                    <a:pt x="82190" y="138665"/>
                    <a:pt x="84348" y="139607"/>
                  </a:cubicBezTo>
                  <a:cubicBezTo>
                    <a:pt x="84561" y="139699"/>
                    <a:pt x="84774" y="139759"/>
                    <a:pt x="84987" y="139851"/>
                  </a:cubicBezTo>
                  <a:cubicBezTo>
                    <a:pt x="86621" y="140456"/>
                    <a:pt x="90094" y="141574"/>
                    <a:pt x="90454" y="142153"/>
                  </a:cubicBezTo>
                  <a:lnTo>
                    <a:pt x="90454" y="142153"/>
                  </a:lnTo>
                  <a:cubicBezTo>
                    <a:pt x="89362" y="140332"/>
                    <a:pt x="88573" y="138328"/>
                    <a:pt x="88057" y="136264"/>
                  </a:cubicBezTo>
                  <a:lnTo>
                    <a:pt x="88057" y="136264"/>
                  </a:lnTo>
                  <a:cubicBezTo>
                    <a:pt x="91917" y="138483"/>
                    <a:pt x="96233" y="139851"/>
                    <a:pt x="100641" y="140307"/>
                  </a:cubicBezTo>
                  <a:cubicBezTo>
                    <a:pt x="98969" y="139304"/>
                    <a:pt x="97571" y="137784"/>
                    <a:pt x="96811" y="136021"/>
                  </a:cubicBezTo>
                  <a:cubicBezTo>
                    <a:pt x="96991" y="135968"/>
                    <a:pt x="97182" y="135941"/>
                    <a:pt x="97376" y="135941"/>
                  </a:cubicBezTo>
                  <a:cubicBezTo>
                    <a:pt x="97740" y="135941"/>
                    <a:pt x="98115" y="136036"/>
                    <a:pt x="98452" y="136234"/>
                  </a:cubicBezTo>
                  <a:cubicBezTo>
                    <a:pt x="97905" y="135626"/>
                    <a:pt x="97540" y="134866"/>
                    <a:pt x="97388" y="134075"/>
                  </a:cubicBezTo>
                  <a:lnTo>
                    <a:pt x="97388" y="134075"/>
                  </a:lnTo>
                  <a:cubicBezTo>
                    <a:pt x="99151" y="134957"/>
                    <a:pt x="101066" y="135504"/>
                    <a:pt x="103042" y="135778"/>
                  </a:cubicBezTo>
                  <a:cubicBezTo>
                    <a:pt x="103743" y="135861"/>
                    <a:pt x="104463" y="135908"/>
                    <a:pt x="105186" y="135908"/>
                  </a:cubicBezTo>
                  <a:cubicBezTo>
                    <a:pt x="105779" y="135908"/>
                    <a:pt x="106374" y="135876"/>
                    <a:pt x="106963" y="135808"/>
                  </a:cubicBezTo>
                  <a:cubicBezTo>
                    <a:pt x="102100" y="133042"/>
                    <a:pt x="98027" y="128756"/>
                    <a:pt x="95595" y="123650"/>
                  </a:cubicBezTo>
                  <a:lnTo>
                    <a:pt x="95595" y="123650"/>
                  </a:lnTo>
                  <a:cubicBezTo>
                    <a:pt x="96963" y="123802"/>
                    <a:pt x="98300" y="124106"/>
                    <a:pt x="99577" y="124562"/>
                  </a:cubicBezTo>
                  <a:cubicBezTo>
                    <a:pt x="94713" y="120884"/>
                    <a:pt x="91552" y="116142"/>
                    <a:pt x="89090" y="110975"/>
                  </a:cubicBezTo>
                  <a:lnTo>
                    <a:pt x="89090" y="110975"/>
                  </a:lnTo>
                  <a:cubicBezTo>
                    <a:pt x="89941" y="111400"/>
                    <a:pt x="90762" y="111887"/>
                    <a:pt x="91066" y="112373"/>
                  </a:cubicBezTo>
                  <a:cubicBezTo>
                    <a:pt x="90154" y="110914"/>
                    <a:pt x="89333" y="109455"/>
                    <a:pt x="88604" y="107935"/>
                  </a:cubicBezTo>
                  <a:lnTo>
                    <a:pt x="88604" y="107935"/>
                  </a:lnTo>
                  <a:cubicBezTo>
                    <a:pt x="89820" y="108574"/>
                    <a:pt x="91036" y="109242"/>
                    <a:pt x="92221" y="109911"/>
                  </a:cubicBezTo>
                  <a:cubicBezTo>
                    <a:pt x="87054" y="103467"/>
                    <a:pt x="82950" y="96172"/>
                    <a:pt x="80093" y="88421"/>
                  </a:cubicBezTo>
                  <a:lnTo>
                    <a:pt x="80093" y="88421"/>
                  </a:lnTo>
                  <a:cubicBezTo>
                    <a:pt x="80853" y="88725"/>
                    <a:pt x="81643" y="89029"/>
                    <a:pt x="82403" y="89333"/>
                  </a:cubicBezTo>
                  <a:cubicBezTo>
                    <a:pt x="79698" y="85777"/>
                    <a:pt x="77661" y="81704"/>
                    <a:pt x="76354" y="77418"/>
                  </a:cubicBezTo>
                  <a:lnTo>
                    <a:pt x="76354" y="77418"/>
                  </a:lnTo>
                  <a:cubicBezTo>
                    <a:pt x="76962" y="77722"/>
                    <a:pt x="77601" y="77996"/>
                    <a:pt x="78209" y="78300"/>
                  </a:cubicBezTo>
                  <a:cubicBezTo>
                    <a:pt x="77266" y="76689"/>
                    <a:pt x="76385" y="75108"/>
                    <a:pt x="75564" y="73467"/>
                  </a:cubicBezTo>
                  <a:lnTo>
                    <a:pt x="75564" y="73467"/>
                  </a:lnTo>
                  <a:cubicBezTo>
                    <a:pt x="75686" y="73497"/>
                    <a:pt x="75777" y="73588"/>
                    <a:pt x="75898" y="73649"/>
                  </a:cubicBezTo>
                  <a:cubicBezTo>
                    <a:pt x="75230" y="71825"/>
                    <a:pt x="74348" y="70123"/>
                    <a:pt x="73254" y="68512"/>
                  </a:cubicBezTo>
                  <a:lnTo>
                    <a:pt x="73254" y="68512"/>
                  </a:lnTo>
                  <a:cubicBezTo>
                    <a:pt x="74713" y="69728"/>
                    <a:pt x="76446" y="70701"/>
                    <a:pt x="78269" y="71309"/>
                  </a:cubicBezTo>
                  <a:cubicBezTo>
                    <a:pt x="71795" y="62403"/>
                    <a:pt x="67388" y="51916"/>
                    <a:pt x="63406" y="41734"/>
                  </a:cubicBezTo>
                  <a:cubicBezTo>
                    <a:pt x="61248" y="36232"/>
                    <a:pt x="59272" y="30670"/>
                    <a:pt x="57236" y="25138"/>
                  </a:cubicBezTo>
                  <a:cubicBezTo>
                    <a:pt x="56232" y="22372"/>
                    <a:pt x="55229" y="19575"/>
                    <a:pt x="54196" y="16809"/>
                  </a:cubicBezTo>
                  <a:cubicBezTo>
                    <a:pt x="53801" y="15715"/>
                    <a:pt x="52646" y="13618"/>
                    <a:pt x="51825" y="11733"/>
                  </a:cubicBezTo>
                  <a:lnTo>
                    <a:pt x="51825" y="11733"/>
                  </a:lnTo>
                  <a:lnTo>
                    <a:pt x="56020" y="13709"/>
                  </a:lnTo>
                  <a:lnTo>
                    <a:pt x="54925" y="8724"/>
                  </a:lnTo>
                  <a:lnTo>
                    <a:pt x="58482" y="5016"/>
                  </a:lnTo>
                  <a:lnTo>
                    <a:pt x="53375" y="4469"/>
                  </a:lnTo>
                  <a:lnTo>
                    <a:pt x="5091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292300" y="3721425"/>
              <a:ext cx="18275" cy="17525"/>
            </a:xfrm>
            <a:custGeom>
              <a:avLst/>
              <a:gdLst/>
              <a:ahLst/>
              <a:cxnLst/>
              <a:rect l="l" t="t" r="r" b="b"/>
              <a:pathLst>
                <a:path w="731" h="701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244"/>
                    <a:pt x="457" y="457"/>
                    <a:pt x="730" y="700"/>
                  </a:cubicBezTo>
                  <a:cubicBezTo>
                    <a:pt x="548" y="396"/>
                    <a:pt x="274" y="15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292300" y="3726750"/>
              <a:ext cx="18275" cy="16750"/>
            </a:xfrm>
            <a:custGeom>
              <a:avLst/>
              <a:gdLst/>
              <a:ahLst/>
              <a:cxnLst/>
              <a:rect l="l" t="t" r="r" b="b"/>
              <a:pathLst>
                <a:path w="731" h="670" extrusionOk="0">
                  <a:moveTo>
                    <a:pt x="1" y="1"/>
                  </a:moveTo>
                  <a:cubicBezTo>
                    <a:pt x="244" y="244"/>
                    <a:pt x="457" y="487"/>
                    <a:pt x="730" y="669"/>
                  </a:cubicBezTo>
                  <a:cubicBezTo>
                    <a:pt x="578" y="396"/>
                    <a:pt x="305" y="18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772550" y="3995000"/>
              <a:ext cx="429350" cy="383000"/>
            </a:xfrm>
            <a:custGeom>
              <a:avLst/>
              <a:gdLst/>
              <a:ahLst/>
              <a:cxnLst/>
              <a:rect l="l" t="t" r="r" b="b"/>
              <a:pathLst>
                <a:path w="17174" h="15320" extrusionOk="0">
                  <a:moveTo>
                    <a:pt x="11338" y="0"/>
                  </a:moveTo>
                  <a:lnTo>
                    <a:pt x="2827" y="578"/>
                  </a:lnTo>
                  <a:lnTo>
                    <a:pt x="0" y="11004"/>
                  </a:lnTo>
                  <a:lnTo>
                    <a:pt x="5016" y="15320"/>
                  </a:lnTo>
                  <a:lnTo>
                    <a:pt x="14560" y="14712"/>
                  </a:lnTo>
                  <a:lnTo>
                    <a:pt x="17174" y="3435"/>
                  </a:lnTo>
                  <a:lnTo>
                    <a:pt x="113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897925" y="4080875"/>
              <a:ext cx="303975" cy="297125"/>
            </a:xfrm>
            <a:custGeom>
              <a:avLst/>
              <a:gdLst/>
              <a:ahLst/>
              <a:cxnLst/>
              <a:rect l="l" t="t" r="r" b="b"/>
              <a:pathLst>
                <a:path w="12159" h="11885" extrusionOk="0">
                  <a:moveTo>
                    <a:pt x="12159" y="0"/>
                  </a:moveTo>
                  <a:lnTo>
                    <a:pt x="2675" y="456"/>
                  </a:lnTo>
                  <a:lnTo>
                    <a:pt x="1" y="11885"/>
                  </a:lnTo>
                  <a:lnTo>
                    <a:pt x="9545" y="11277"/>
                  </a:lnTo>
                  <a:lnTo>
                    <a:pt x="12159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772550" y="40094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2827" y="1"/>
                  </a:moveTo>
                  <a:lnTo>
                    <a:pt x="0" y="10427"/>
                  </a:lnTo>
                  <a:lnTo>
                    <a:pt x="5016" y="14743"/>
                  </a:lnTo>
                  <a:lnTo>
                    <a:pt x="7690" y="3314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989125" y="4084675"/>
              <a:ext cx="140600" cy="288000"/>
            </a:xfrm>
            <a:custGeom>
              <a:avLst/>
              <a:gdLst/>
              <a:ahLst/>
              <a:cxnLst/>
              <a:rect l="l" t="t" r="r" b="b"/>
              <a:pathLst>
                <a:path w="5624" h="11520" extrusionOk="0">
                  <a:moveTo>
                    <a:pt x="5623" y="0"/>
                  </a:moveTo>
                  <a:lnTo>
                    <a:pt x="2401" y="152"/>
                  </a:lnTo>
                  <a:lnTo>
                    <a:pt x="0" y="11520"/>
                  </a:lnTo>
                  <a:lnTo>
                    <a:pt x="3009" y="11368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929850" y="3997275"/>
              <a:ext cx="199875" cy="91225"/>
            </a:xfrm>
            <a:custGeom>
              <a:avLst/>
              <a:gdLst/>
              <a:ahLst/>
              <a:cxnLst/>
              <a:rect l="l" t="t" r="r" b="b"/>
              <a:pathLst>
                <a:path w="7995" h="3649" extrusionOk="0">
                  <a:moveTo>
                    <a:pt x="3131" y="1"/>
                  </a:moveTo>
                  <a:lnTo>
                    <a:pt x="0" y="213"/>
                  </a:lnTo>
                  <a:lnTo>
                    <a:pt x="4772" y="3648"/>
                  </a:lnTo>
                  <a:lnTo>
                    <a:pt x="7994" y="3496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801425" y="4012475"/>
              <a:ext cx="354900" cy="331325"/>
            </a:xfrm>
            <a:custGeom>
              <a:avLst/>
              <a:gdLst/>
              <a:ahLst/>
              <a:cxnLst/>
              <a:rect l="l" t="t" r="r" b="b"/>
              <a:pathLst>
                <a:path w="14196" h="13253" extrusionOk="0">
                  <a:moveTo>
                    <a:pt x="11399" y="0"/>
                  </a:moveTo>
                  <a:lnTo>
                    <a:pt x="2675" y="608"/>
                  </a:lnTo>
                  <a:lnTo>
                    <a:pt x="0" y="11277"/>
                  </a:lnTo>
                  <a:lnTo>
                    <a:pt x="2402" y="13253"/>
                  </a:lnTo>
                  <a:lnTo>
                    <a:pt x="5076" y="2311"/>
                  </a:lnTo>
                  <a:lnTo>
                    <a:pt x="14195" y="1581"/>
                  </a:lnTo>
                  <a:lnTo>
                    <a:pt x="11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942000" y="3921275"/>
              <a:ext cx="57775" cy="110800"/>
            </a:xfrm>
            <a:custGeom>
              <a:avLst/>
              <a:gdLst/>
              <a:ahLst/>
              <a:cxnLst/>
              <a:rect l="l" t="t" r="r" b="b"/>
              <a:pathLst>
                <a:path w="2311" h="4432" extrusionOk="0">
                  <a:moveTo>
                    <a:pt x="1216" y="1"/>
                  </a:moveTo>
                  <a:cubicBezTo>
                    <a:pt x="852" y="1"/>
                    <a:pt x="456" y="153"/>
                    <a:pt x="213" y="487"/>
                  </a:cubicBezTo>
                  <a:cubicBezTo>
                    <a:pt x="31" y="822"/>
                    <a:pt x="0" y="1247"/>
                    <a:pt x="61" y="1582"/>
                  </a:cubicBezTo>
                  <a:cubicBezTo>
                    <a:pt x="152" y="1825"/>
                    <a:pt x="244" y="2037"/>
                    <a:pt x="396" y="2250"/>
                  </a:cubicBezTo>
                  <a:cubicBezTo>
                    <a:pt x="608" y="2493"/>
                    <a:pt x="791" y="2797"/>
                    <a:pt x="973" y="3071"/>
                  </a:cubicBezTo>
                  <a:cubicBezTo>
                    <a:pt x="1307" y="3527"/>
                    <a:pt x="1642" y="4013"/>
                    <a:pt x="2037" y="4408"/>
                  </a:cubicBezTo>
                  <a:cubicBezTo>
                    <a:pt x="2067" y="4424"/>
                    <a:pt x="2090" y="4431"/>
                    <a:pt x="2109" y="4431"/>
                  </a:cubicBezTo>
                  <a:cubicBezTo>
                    <a:pt x="2128" y="4431"/>
                    <a:pt x="2143" y="4424"/>
                    <a:pt x="2159" y="4408"/>
                  </a:cubicBezTo>
                  <a:cubicBezTo>
                    <a:pt x="2311" y="4104"/>
                    <a:pt x="2280" y="3800"/>
                    <a:pt x="2159" y="3618"/>
                  </a:cubicBezTo>
                  <a:cubicBezTo>
                    <a:pt x="2067" y="3466"/>
                    <a:pt x="2007" y="3345"/>
                    <a:pt x="1915" y="3223"/>
                  </a:cubicBezTo>
                  <a:cubicBezTo>
                    <a:pt x="1763" y="3010"/>
                    <a:pt x="1642" y="2797"/>
                    <a:pt x="1520" y="2585"/>
                  </a:cubicBezTo>
                  <a:cubicBezTo>
                    <a:pt x="1277" y="2098"/>
                    <a:pt x="1247" y="1551"/>
                    <a:pt x="1156" y="974"/>
                  </a:cubicBezTo>
                  <a:cubicBezTo>
                    <a:pt x="1125" y="639"/>
                    <a:pt x="1095" y="305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941250" y="3896975"/>
              <a:ext cx="76775" cy="130725"/>
            </a:xfrm>
            <a:custGeom>
              <a:avLst/>
              <a:gdLst/>
              <a:ahLst/>
              <a:cxnLst/>
              <a:rect l="l" t="t" r="r" b="b"/>
              <a:pathLst>
                <a:path w="3071" h="5229" extrusionOk="0">
                  <a:moveTo>
                    <a:pt x="2523" y="0"/>
                  </a:moveTo>
                  <a:cubicBezTo>
                    <a:pt x="2371" y="0"/>
                    <a:pt x="2280" y="0"/>
                    <a:pt x="2128" y="61"/>
                  </a:cubicBezTo>
                  <a:cubicBezTo>
                    <a:pt x="1672" y="92"/>
                    <a:pt x="608" y="92"/>
                    <a:pt x="243" y="669"/>
                  </a:cubicBezTo>
                  <a:cubicBezTo>
                    <a:pt x="152" y="851"/>
                    <a:pt x="91" y="1095"/>
                    <a:pt x="61" y="1277"/>
                  </a:cubicBezTo>
                  <a:cubicBezTo>
                    <a:pt x="30" y="1702"/>
                    <a:pt x="0" y="2098"/>
                    <a:pt x="30" y="2523"/>
                  </a:cubicBezTo>
                  <a:cubicBezTo>
                    <a:pt x="30" y="2158"/>
                    <a:pt x="213" y="1733"/>
                    <a:pt x="517" y="1490"/>
                  </a:cubicBezTo>
                  <a:cubicBezTo>
                    <a:pt x="674" y="1385"/>
                    <a:pt x="829" y="1338"/>
                    <a:pt x="974" y="1338"/>
                  </a:cubicBezTo>
                  <a:cubicBezTo>
                    <a:pt x="1331" y="1338"/>
                    <a:pt x="1624" y="1626"/>
                    <a:pt x="1733" y="2037"/>
                  </a:cubicBezTo>
                  <a:cubicBezTo>
                    <a:pt x="2037" y="3070"/>
                    <a:pt x="2219" y="4134"/>
                    <a:pt x="2219" y="5228"/>
                  </a:cubicBezTo>
                  <a:cubicBezTo>
                    <a:pt x="2219" y="5228"/>
                    <a:pt x="2888" y="4772"/>
                    <a:pt x="2948" y="4590"/>
                  </a:cubicBezTo>
                  <a:cubicBezTo>
                    <a:pt x="3070" y="4225"/>
                    <a:pt x="2948" y="3678"/>
                    <a:pt x="2948" y="3374"/>
                  </a:cubicBezTo>
                  <a:cubicBezTo>
                    <a:pt x="2979" y="2402"/>
                    <a:pt x="2948" y="1459"/>
                    <a:pt x="2918" y="487"/>
                  </a:cubicBezTo>
                  <a:cubicBezTo>
                    <a:pt x="2918" y="335"/>
                    <a:pt x="2888" y="122"/>
                    <a:pt x="2796" y="61"/>
                  </a:cubicBezTo>
                  <a:cubicBezTo>
                    <a:pt x="2736" y="0"/>
                    <a:pt x="2645" y="0"/>
                    <a:pt x="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029375" y="3976000"/>
              <a:ext cx="113250" cy="70700"/>
            </a:xfrm>
            <a:custGeom>
              <a:avLst/>
              <a:gdLst/>
              <a:ahLst/>
              <a:cxnLst/>
              <a:rect l="l" t="t" r="r" b="b"/>
              <a:pathLst>
                <a:path w="4530" h="2828" extrusionOk="0">
                  <a:moveTo>
                    <a:pt x="3861" y="0"/>
                  </a:moveTo>
                  <a:cubicBezTo>
                    <a:pt x="3770" y="304"/>
                    <a:pt x="3496" y="578"/>
                    <a:pt x="3253" y="760"/>
                  </a:cubicBezTo>
                  <a:cubicBezTo>
                    <a:pt x="2858" y="1156"/>
                    <a:pt x="2402" y="1520"/>
                    <a:pt x="1855" y="1703"/>
                  </a:cubicBezTo>
                  <a:cubicBezTo>
                    <a:pt x="1582" y="1824"/>
                    <a:pt x="1278" y="1855"/>
                    <a:pt x="1034" y="1915"/>
                  </a:cubicBezTo>
                  <a:cubicBezTo>
                    <a:pt x="882" y="1946"/>
                    <a:pt x="730" y="1946"/>
                    <a:pt x="579" y="2007"/>
                  </a:cubicBezTo>
                  <a:cubicBezTo>
                    <a:pt x="305" y="2219"/>
                    <a:pt x="31" y="2402"/>
                    <a:pt x="1" y="2736"/>
                  </a:cubicBezTo>
                  <a:cubicBezTo>
                    <a:pt x="1" y="2797"/>
                    <a:pt x="62" y="2827"/>
                    <a:pt x="123" y="2827"/>
                  </a:cubicBezTo>
                  <a:cubicBezTo>
                    <a:pt x="761" y="2827"/>
                    <a:pt x="1399" y="2675"/>
                    <a:pt x="2037" y="2523"/>
                  </a:cubicBezTo>
                  <a:cubicBezTo>
                    <a:pt x="2433" y="2432"/>
                    <a:pt x="2797" y="2371"/>
                    <a:pt x="3162" y="2280"/>
                  </a:cubicBezTo>
                  <a:cubicBezTo>
                    <a:pt x="3405" y="2219"/>
                    <a:pt x="3679" y="2159"/>
                    <a:pt x="3922" y="2007"/>
                  </a:cubicBezTo>
                  <a:cubicBezTo>
                    <a:pt x="4256" y="1824"/>
                    <a:pt x="4439" y="1459"/>
                    <a:pt x="4469" y="1064"/>
                  </a:cubicBezTo>
                  <a:cubicBezTo>
                    <a:pt x="4530" y="639"/>
                    <a:pt x="4165" y="274"/>
                    <a:pt x="3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021800" y="3933450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3344" y="0"/>
                  </a:moveTo>
                  <a:cubicBezTo>
                    <a:pt x="3192" y="0"/>
                    <a:pt x="3070" y="122"/>
                    <a:pt x="2948" y="243"/>
                  </a:cubicBezTo>
                  <a:cubicBezTo>
                    <a:pt x="2249" y="943"/>
                    <a:pt x="1550" y="1642"/>
                    <a:pt x="912" y="2371"/>
                  </a:cubicBezTo>
                  <a:cubicBezTo>
                    <a:pt x="669" y="2614"/>
                    <a:pt x="182" y="2979"/>
                    <a:pt x="61" y="3313"/>
                  </a:cubicBezTo>
                  <a:cubicBezTo>
                    <a:pt x="0" y="3496"/>
                    <a:pt x="304" y="4286"/>
                    <a:pt x="304" y="4286"/>
                  </a:cubicBezTo>
                  <a:cubicBezTo>
                    <a:pt x="1094" y="3465"/>
                    <a:pt x="1976" y="2766"/>
                    <a:pt x="2948" y="2219"/>
                  </a:cubicBezTo>
                  <a:cubicBezTo>
                    <a:pt x="3215" y="2067"/>
                    <a:pt x="3505" y="1938"/>
                    <a:pt x="3767" y="1938"/>
                  </a:cubicBezTo>
                  <a:cubicBezTo>
                    <a:pt x="3924" y="1938"/>
                    <a:pt x="4070" y="1984"/>
                    <a:pt x="4195" y="2098"/>
                  </a:cubicBezTo>
                  <a:cubicBezTo>
                    <a:pt x="4559" y="2402"/>
                    <a:pt x="4711" y="3040"/>
                    <a:pt x="4499" y="3526"/>
                  </a:cubicBezTo>
                  <a:cubicBezTo>
                    <a:pt x="5015" y="3009"/>
                    <a:pt x="5319" y="2250"/>
                    <a:pt x="5015" y="1611"/>
                  </a:cubicBezTo>
                  <a:cubicBezTo>
                    <a:pt x="4772" y="1095"/>
                    <a:pt x="4407" y="760"/>
                    <a:pt x="3982" y="456"/>
                  </a:cubicBezTo>
                  <a:cubicBezTo>
                    <a:pt x="3860" y="335"/>
                    <a:pt x="3708" y="274"/>
                    <a:pt x="3617" y="152"/>
                  </a:cubicBezTo>
                  <a:cubicBezTo>
                    <a:pt x="3526" y="92"/>
                    <a:pt x="3465" y="0"/>
                    <a:pt x="3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88350" y="4000675"/>
              <a:ext cx="69175" cy="55625"/>
            </a:xfrm>
            <a:custGeom>
              <a:avLst/>
              <a:gdLst/>
              <a:ahLst/>
              <a:cxnLst/>
              <a:rect l="l" t="t" r="r" b="b"/>
              <a:pathLst>
                <a:path w="2767" h="2225" extrusionOk="0">
                  <a:moveTo>
                    <a:pt x="1703" y="1"/>
                  </a:moveTo>
                  <a:cubicBezTo>
                    <a:pt x="1651" y="1"/>
                    <a:pt x="1598" y="7"/>
                    <a:pt x="1551" y="17"/>
                  </a:cubicBezTo>
                  <a:cubicBezTo>
                    <a:pt x="1216" y="77"/>
                    <a:pt x="852" y="199"/>
                    <a:pt x="457" y="351"/>
                  </a:cubicBezTo>
                  <a:cubicBezTo>
                    <a:pt x="396" y="381"/>
                    <a:pt x="305" y="381"/>
                    <a:pt x="274" y="472"/>
                  </a:cubicBezTo>
                  <a:cubicBezTo>
                    <a:pt x="244" y="503"/>
                    <a:pt x="183" y="594"/>
                    <a:pt x="183" y="655"/>
                  </a:cubicBezTo>
                  <a:cubicBezTo>
                    <a:pt x="153" y="837"/>
                    <a:pt x="1" y="1293"/>
                    <a:pt x="92" y="1506"/>
                  </a:cubicBezTo>
                  <a:cubicBezTo>
                    <a:pt x="122" y="1567"/>
                    <a:pt x="396" y="1688"/>
                    <a:pt x="457" y="1749"/>
                  </a:cubicBezTo>
                  <a:cubicBezTo>
                    <a:pt x="730" y="1992"/>
                    <a:pt x="912" y="2175"/>
                    <a:pt x="1308" y="2205"/>
                  </a:cubicBezTo>
                  <a:cubicBezTo>
                    <a:pt x="1381" y="2218"/>
                    <a:pt x="1454" y="2224"/>
                    <a:pt x="1528" y="2224"/>
                  </a:cubicBezTo>
                  <a:cubicBezTo>
                    <a:pt x="1789" y="2224"/>
                    <a:pt x="2050" y="2148"/>
                    <a:pt x="2311" y="2053"/>
                  </a:cubicBezTo>
                  <a:cubicBezTo>
                    <a:pt x="2402" y="2023"/>
                    <a:pt x="2432" y="2023"/>
                    <a:pt x="2463" y="1992"/>
                  </a:cubicBezTo>
                  <a:cubicBezTo>
                    <a:pt x="2523" y="1962"/>
                    <a:pt x="2523" y="1871"/>
                    <a:pt x="2554" y="1810"/>
                  </a:cubicBezTo>
                  <a:cubicBezTo>
                    <a:pt x="2615" y="1506"/>
                    <a:pt x="2706" y="1232"/>
                    <a:pt x="2767" y="928"/>
                  </a:cubicBezTo>
                  <a:lnTo>
                    <a:pt x="2767" y="807"/>
                  </a:lnTo>
                  <a:cubicBezTo>
                    <a:pt x="2736" y="776"/>
                    <a:pt x="2736" y="746"/>
                    <a:pt x="2706" y="746"/>
                  </a:cubicBezTo>
                  <a:cubicBezTo>
                    <a:pt x="2554" y="655"/>
                    <a:pt x="2402" y="624"/>
                    <a:pt x="2220" y="624"/>
                  </a:cubicBezTo>
                  <a:cubicBezTo>
                    <a:pt x="2174" y="640"/>
                    <a:pt x="2144" y="647"/>
                    <a:pt x="2121" y="647"/>
                  </a:cubicBezTo>
                  <a:cubicBezTo>
                    <a:pt x="2098" y="647"/>
                    <a:pt x="2083" y="640"/>
                    <a:pt x="2068" y="624"/>
                  </a:cubicBezTo>
                  <a:cubicBezTo>
                    <a:pt x="1946" y="533"/>
                    <a:pt x="2068" y="290"/>
                    <a:pt x="1976" y="138"/>
                  </a:cubicBezTo>
                  <a:cubicBezTo>
                    <a:pt x="1934" y="33"/>
                    <a:pt x="182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072675" y="4076300"/>
              <a:ext cx="420250" cy="359450"/>
            </a:xfrm>
            <a:custGeom>
              <a:avLst/>
              <a:gdLst/>
              <a:ahLst/>
              <a:cxnLst/>
              <a:rect l="l" t="t" r="r" b="b"/>
              <a:pathLst>
                <a:path w="16810" h="14378" extrusionOk="0">
                  <a:moveTo>
                    <a:pt x="10335" y="1"/>
                  </a:moveTo>
                  <a:lnTo>
                    <a:pt x="1551" y="1004"/>
                  </a:lnTo>
                  <a:lnTo>
                    <a:pt x="1" y="10700"/>
                  </a:lnTo>
                  <a:lnTo>
                    <a:pt x="5776" y="14378"/>
                  </a:lnTo>
                  <a:lnTo>
                    <a:pt x="15594" y="13375"/>
                  </a:lnTo>
                  <a:lnTo>
                    <a:pt x="16810" y="2797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217050" y="4146225"/>
              <a:ext cx="275875" cy="289525"/>
            </a:xfrm>
            <a:custGeom>
              <a:avLst/>
              <a:gdLst/>
              <a:ahLst/>
              <a:cxnLst/>
              <a:rect l="l" t="t" r="r" b="b"/>
              <a:pathLst>
                <a:path w="11035" h="11581" extrusionOk="0">
                  <a:moveTo>
                    <a:pt x="11035" y="0"/>
                  </a:moveTo>
                  <a:lnTo>
                    <a:pt x="1308" y="1003"/>
                  </a:lnTo>
                  <a:lnTo>
                    <a:pt x="1" y="11581"/>
                  </a:lnTo>
                  <a:lnTo>
                    <a:pt x="9819" y="10578"/>
                  </a:lnTo>
                  <a:lnTo>
                    <a:pt x="11035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72675" y="4101375"/>
              <a:ext cx="177075" cy="334375"/>
            </a:xfrm>
            <a:custGeom>
              <a:avLst/>
              <a:gdLst/>
              <a:ahLst/>
              <a:cxnLst/>
              <a:rect l="l" t="t" r="r" b="b"/>
              <a:pathLst>
                <a:path w="7083" h="13375" extrusionOk="0">
                  <a:moveTo>
                    <a:pt x="1551" y="1"/>
                  </a:moveTo>
                  <a:lnTo>
                    <a:pt x="1" y="9697"/>
                  </a:lnTo>
                  <a:lnTo>
                    <a:pt x="5776" y="13375"/>
                  </a:lnTo>
                  <a:lnTo>
                    <a:pt x="7083" y="2797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2311300" y="4153825"/>
              <a:ext cx="107925" cy="272825"/>
            </a:xfrm>
            <a:custGeom>
              <a:avLst/>
              <a:gdLst/>
              <a:ahLst/>
              <a:cxnLst/>
              <a:rect l="l" t="t" r="r" b="b"/>
              <a:pathLst>
                <a:path w="4317" h="10913" extrusionOk="0">
                  <a:moveTo>
                    <a:pt x="4316" y="0"/>
                  </a:moveTo>
                  <a:lnTo>
                    <a:pt x="1033" y="334"/>
                  </a:lnTo>
                  <a:lnTo>
                    <a:pt x="0" y="10912"/>
                  </a:lnTo>
                  <a:lnTo>
                    <a:pt x="3070" y="10608"/>
                  </a:lnTo>
                  <a:lnTo>
                    <a:pt x="4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2201100" y="4080875"/>
              <a:ext cx="218125" cy="81325"/>
            </a:xfrm>
            <a:custGeom>
              <a:avLst/>
              <a:gdLst/>
              <a:ahLst/>
              <a:cxnLst/>
              <a:rect l="l" t="t" r="r" b="b"/>
              <a:pathLst>
                <a:path w="8725" h="3253" extrusionOk="0">
                  <a:moveTo>
                    <a:pt x="3223" y="0"/>
                  </a:moveTo>
                  <a:lnTo>
                    <a:pt x="1" y="365"/>
                  </a:lnTo>
                  <a:lnTo>
                    <a:pt x="5441" y="3252"/>
                  </a:lnTo>
                  <a:lnTo>
                    <a:pt x="8724" y="2918"/>
                  </a:lnTo>
                  <a:lnTo>
                    <a:pt x="3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106125" y="4089975"/>
              <a:ext cx="335125" cy="316900"/>
            </a:xfrm>
            <a:custGeom>
              <a:avLst/>
              <a:gdLst/>
              <a:ahLst/>
              <a:cxnLst/>
              <a:rect l="l" t="t" r="r" b="b"/>
              <a:pathLst>
                <a:path w="13405" h="12676" extrusionOk="0">
                  <a:moveTo>
                    <a:pt x="10335" y="1"/>
                  </a:moveTo>
                  <a:lnTo>
                    <a:pt x="1398" y="1034"/>
                  </a:lnTo>
                  <a:lnTo>
                    <a:pt x="0" y="11004"/>
                  </a:lnTo>
                  <a:lnTo>
                    <a:pt x="2736" y="12676"/>
                  </a:lnTo>
                  <a:lnTo>
                    <a:pt x="4104" y="2493"/>
                  </a:lnTo>
                  <a:lnTo>
                    <a:pt x="13405" y="1308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206425" y="4012475"/>
              <a:ext cx="70700" cy="101475"/>
            </a:xfrm>
            <a:custGeom>
              <a:avLst/>
              <a:gdLst/>
              <a:ahLst/>
              <a:cxnLst/>
              <a:rect l="l" t="t" r="r" b="b"/>
              <a:pathLst>
                <a:path w="2828" h="4059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791" y="31"/>
                    <a:pt x="396" y="183"/>
                    <a:pt x="183" y="517"/>
                  </a:cubicBezTo>
                  <a:cubicBezTo>
                    <a:pt x="61" y="882"/>
                    <a:pt x="0" y="1247"/>
                    <a:pt x="152" y="1551"/>
                  </a:cubicBezTo>
                  <a:cubicBezTo>
                    <a:pt x="274" y="1794"/>
                    <a:pt x="456" y="1946"/>
                    <a:pt x="608" y="2128"/>
                  </a:cubicBezTo>
                  <a:cubicBezTo>
                    <a:pt x="852" y="2341"/>
                    <a:pt x="1064" y="2614"/>
                    <a:pt x="1307" y="2827"/>
                  </a:cubicBezTo>
                  <a:cubicBezTo>
                    <a:pt x="1733" y="3253"/>
                    <a:pt x="2128" y="3678"/>
                    <a:pt x="2584" y="4013"/>
                  </a:cubicBezTo>
                  <a:cubicBezTo>
                    <a:pt x="2614" y="4043"/>
                    <a:pt x="2637" y="4058"/>
                    <a:pt x="2656" y="4058"/>
                  </a:cubicBezTo>
                  <a:cubicBezTo>
                    <a:pt x="2675" y="4058"/>
                    <a:pt x="2690" y="4043"/>
                    <a:pt x="2706" y="4013"/>
                  </a:cubicBezTo>
                  <a:cubicBezTo>
                    <a:pt x="2827" y="3709"/>
                    <a:pt x="2736" y="3466"/>
                    <a:pt x="2645" y="3222"/>
                  </a:cubicBezTo>
                  <a:cubicBezTo>
                    <a:pt x="2554" y="3101"/>
                    <a:pt x="2462" y="3040"/>
                    <a:pt x="2371" y="2918"/>
                  </a:cubicBezTo>
                  <a:cubicBezTo>
                    <a:pt x="2159" y="2736"/>
                    <a:pt x="1976" y="2554"/>
                    <a:pt x="1824" y="2341"/>
                  </a:cubicBezTo>
                  <a:cubicBezTo>
                    <a:pt x="1520" y="1946"/>
                    <a:pt x="1368" y="1399"/>
                    <a:pt x="1247" y="912"/>
                  </a:cubicBezTo>
                  <a:cubicBezTo>
                    <a:pt x="1186" y="608"/>
                    <a:pt x="1095" y="304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2205675" y="3988150"/>
              <a:ext cx="88150" cy="120850"/>
            </a:xfrm>
            <a:custGeom>
              <a:avLst/>
              <a:gdLst/>
              <a:ahLst/>
              <a:cxnLst/>
              <a:rect l="l" t="t" r="r" b="b"/>
              <a:pathLst>
                <a:path w="3526" h="4834" extrusionOk="0">
                  <a:moveTo>
                    <a:pt x="113" y="2423"/>
                  </a:moveTo>
                  <a:cubicBezTo>
                    <a:pt x="115" y="2436"/>
                    <a:pt x="118" y="2449"/>
                    <a:pt x="122" y="2463"/>
                  </a:cubicBezTo>
                  <a:cubicBezTo>
                    <a:pt x="119" y="2449"/>
                    <a:pt x="116" y="2436"/>
                    <a:pt x="113" y="2423"/>
                  </a:cubicBezTo>
                  <a:close/>
                  <a:moveTo>
                    <a:pt x="2371" y="1"/>
                  </a:moveTo>
                  <a:cubicBezTo>
                    <a:pt x="2189" y="1"/>
                    <a:pt x="2097" y="62"/>
                    <a:pt x="1945" y="62"/>
                  </a:cubicBezTo>
                  <a:cubicBezTo>
                    <a:pt x="1459" y="92"/>
                    <a:pt x="395" y="183"/>
                    <a:pt x="122" y="700"/>
                  </a:cubicBezTo>
                  <a:cubicBezTo>
                    <a:pt x="0" y="882"/>
                    <a:pt x="0" y="1095"/>
                    <a:pt x="0" y="1277"/>
                  </a:cubicBezTo>
                  <a:cubicBezTo>
                    <a:pt x="0" y="1630"/>
                    <a:pt x="28" y="2039"/>
                    <a:pt x="113" y="2423"/>
                  </a:cubicBezTo>
                  <a:lnTo>
                    <a:pt x="113" y="2423"/>
                  </a:lnTo>
                  <a:cubicBezTo>
                    <a:pt x="42" y="2069"/>
                    <a:pt x="194" y="1695"/>
                    <a:pt x="486" y="1490"/>
                  </a:cubicBezTo>
                  <a:cubicBezTo>
                    <a:pt x="654" y="1378"/>
                    <a:pt x="825" y="1329"/>
                    <a:pt x="987" y="1329"/>
                  </a:cubicBezTo>
                  <a:cubicBezTo>
                    <a:pt x="1354" y="1329"/>
                    <a:pt x="1676" y="1579"/>
                    <a:pt x="1824" y="1916"/>
                  </a:cubicBezTo>
                  <a:cubicBezTo>
                    <a:pt x="2280" y="2828"/>
                    <a:pt x="2584" y="3831"/>
                    <a:pt x="2766" y="4834"/>
                  </a:cubicBezTo>
                  <a:cubicBezTo>
                    <a:pt x="2766" y="4834"/>
                    <a:pt x="3374" y="4378"/>
                    <a:pt x="3465" y="4195"/>
                  </a:cubicBezTo>
                  <a:cubicBezTo>
                    <a:pt x="3526" y="3891"/>
                    <a:pt x="3344" y="3375"/>
                    <a:pt x="3313" y="3071"/>
                  </a:cubicBezTo>
                  <a:cubicBezTo>
                    <a:pt x="3161" y="2220"/>
                    <a:pt x="3009" y="1338"/>
                    <a:pt x="2827" y="426"/>
                  </a:cubicBezTo>
                  <a:cubicBezTo>
                    <a:pt x="2766" y="274"/>
                    <a:pt x="2736" y="122"/>
                    <a:pt x="2614" y="62"/>
                  </a:cubicBezTo>
                  <a:cubicBezTo>
                    <a:pt x="2553" y="1"/>
                    <a:pt x="243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309000" y="4055025"/>
              <a:ext cx="112500" cy="70700"/>
            </a:xfrm>
            <a:custGeom>
              <a:avLst/>
              <a:gdLst/>
              <a:ahLst/>
              <a:cxnLst/>
              <a:rect l="l" t="t" r="r" b="b"/>
              <a:pathLst>
                <a:path w="4500" h="2828" extrusionOk="0">
                  <a:moveTo>
                    <a:pt x="3740" y="1"/>
                  </a:moveTo>
                  <a:cubicBezTo>
                    <a:pt x="3648" y="305"/>
                    <a:pt x="3436" y="548"/>
                    <a:pt x="3192" y="761"/>
                  </a:cubicBezTo>
                  <a:cubicBezTo>
                    <a:pt x="2828" y="1156"/>
                    <a:pt x="2402" y="1520"/>
                    <a:pt x="1885" y="1703"/>
                  </a:cubicBezTo>
                  <a:cubicBezTo>
                    <a:pt x="1612" y="1824"/>
                    <a:pt x="1308" y="1855"/>
                    <a:pt x="1034" y="1946"/>
                  </a:cubicBezTo>
                  <a:cubicBezTo>
                    <a:pt x="882" y="1976"/>
                    <a:pt x="730" y="2007"/>
                    <a:pt x="578" y="2098"/>
                  </a:cubicBezTo>
                  <a:cubicBezTo>
                    <a:pt x="244" y="2219"/>
                    <a:pt x="1" y="2432"/>
                    <a:pt x="1" y="2736"/>
                  </a:cubicBezTo>
                  <a:cubicBezTo>
                    <a:pt x="1" y="2767"/>
                    <a:pt x="92" y="2827"/>
                    <a:pt x="153" y="2827"/>
                  </a:cubicBezTo>
                  <a:cubicBezTo>
                    <a:pt x="852" y="2767"/>
                    <a:pt x="1490" y="2584"/>
                    <a:pt x="2129" y="2432"/>
                  </a:cubicBezTo>
                  <a:cubicBezTo>
                    <a:pt x="2524" y="2371"/>
                    <a:pt x="2888" y="2250"/>
                    <a:pt x="3253" y="2159"/>
                  </a:cubicBezTo>
                  <a:cubicBezTo>
                    <a:pt x="3496" y="2098"/>
                    <a:pt x="3770" y="2007"/>
                    <a:pt x="4013" y="1855"/>
                  </a:cubicBezTo>
                  <a:cubicBezTo>
                    <a:pt x="4317" y="1672"/>
                    <a:pt x="4499" y="1338"/>
                    <a:pt x="4499" y="943"/>
                  </a:cubicBezTo>
                  <a:cubicBezTo>
                    <a:pt x="4499" y="578"/>
                    <a:pt x="4074" y="244"/>
                    <a:pt x="3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298375" y="401702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3009" y="1"/>
                  </a:moveTo>
                  <a:cubicBezTo>
                    <a:pt x="2858" y="1"/>
                    <a:pt x="2766" y="122"/>
                    <a:pt x="2645" y="244"/>
                  </a:cubicBezTo>
                  <a:cubicBezTo>
                    <a:pt x="2037" y="913"/>
                    <a:pt x="1399" y="1612"/>
                    <a:pt x="821" y="2281"/>
                  </a:cubicBezTo>
                  <a:cubicBezTo>
                    <a:pt x="578" y="2524"/>
                    <a:pt x="122" y="2888"/>
                    <a:pt x="61" y="3192"/>
                  </a:cubicBezTo>
                  <a:cubicBezTo>
                    <a:pt x="0" y="3375"/>
                    <a:pt x="426" y="4104"/>
                    <a:pt x="426" y="4104"/>
                  </a:cubicBezTo>
                  <a:cubicBezTo>
                    <a:pt x="1125" y="3314"/>
                    <a:pt x="1946" y="2615"/>
                    <a:pt x="2888" y="2068"/>
                  </a:cubicBezTo>
                  <a:cubicBezTo>
                    <a:pt x="3181" y="1900"/>
                    <a:pt x="3488" y="1748"/>
                    <a:pt x="3789" y="1748"/>
                  </a:cubicBezTo>
                  <a:cubicBezTo>
                    <a:pt x="3926" y="1748"/>
                    <a:pt x="4062" y="1779"/>
                    <a:pt x="4195" y="1855"/>
                  </a:cubicBezTo>
                  <a:cubicBezTo>
                    <a:pt x="4560" y="2098"/>
                    <a:pt x="4803" y="2645"/>
                    <a:pt x="4681" y="3162"/>
                  </a:cubicBezTo>
                  <a:cubicBezTo>
                    <a:pt x="5137" y="2645"/>
                    <a:pt x="5320" y="1946"/>
                    <a:pt x="4955" y="1369"/>
                  </a:cubicBezTo>
                  <a:cubicBezTo>
                    <a:pt x="4651" y="943"/>
                    <a:pt x="4195" y="639"/>
                    <a:pt x="3739" y="366"/>
                  </a:cubicBezTo>
                  <a:cubicBezTo>
                    <a:pt x="3587" y="274"/>
                    <a:pt x="3465" y="183"/>
                    <a:pt x="3313" y="122"/>
                  </a:cubicBezTo>
                  <a:cubicBezTo>
                    <a:pt x="3253" y="62"/>
                    <a:pt x="3131" y="1"/>
                    <a:pt x="3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266450" y="4081775"/>
              <a:ext cx="68425" cy="52300"/>
            </a:xfrm>
            <a:custGeom>
              <a:avLst/>
              <a:gdLst/>
              <a:ahLst/>
              <a:cxnLst/>
              <a:rect l="l" t="t" r="r" b="b"/>
              <a:pathLst>
                <a:path w="2737" h="2092" extrusionOk="0">
                  <a:moveTo>
                    <a:pt x="1601" y="0"/>
                  </a:moveTo>
                  <a:cubicBezTo>
                    <a:pt x="1533" y="0"/>
                    <a:pt x="1461" y="12"/>
                    <a:pt x="1399" y="25"/>
                  </a:cubicBezTo>
                  <a:cubicBezTo>
                    <a:pt x="1034" y="146"/>
                    <a:pt x="700" y="268"/>
                    <a:pt x="305" y="420"/>
                  </a:cubicBezTo>
                  <a:cubicBezTo>
                    <a:pt x="274" y="450"/>
                    <a:pt x="183" y="450"/>
                    <a:pt x="153" y="542"/>
                  </a:cubicBezTo>
                  <a:cubicBezTo>
                    <a:pt x="122" y="602"/>
                    <a:pt x="122" y="633"/>
                    <a:pt x="122" y="724"/>
                  </a:cubicBezTo>
                  <a:cubicBezTo>
                    <a:pt x="92" y="876"/>
                    <a:pt x="1" y="1332"/>
                    <a:pt x="31" y="1484"/>
                  </a:cubicBezTo>
                  <a:cubicBezTo>
                    <a:pt x="92" y="1545"/>
                    <a:pt x="396" y="1636"/>
                    <a:pt x="457" y="1697"/>
                  </a:cubicBezTo>
                  <a:cubicBezTo>
                    <a:pt x="761" y="1940"/>
                    <a:pt x="943" y="2092"/>
                    <a:pt x="1369" y="2092"/>
                  </a:cubicBezTo>
                  <a:cubicBezTo>
                    <a:pt x="1703" y="2092"/>
                    <a:pt x="2068" y="1970"/>
                    <a:pt x="2402" y="1849"/>
                  </a:cubicBezTo>
                  <a:cubicBezTo>
                    <a:pt x="2463" y="1818"/>
                    <a:pt x="2524" y="1818"/>
                    <a:pt x="2554" y="1788"/>
                  </a:cubicBezTo>
                  <a:cubicBezTo>
                    <a:pt x="2584" y="1757"/>
                    <a:pt x="2615" y="1666"/>
                    <a:pt x="2615" y="1605"/>
                  </a:cubicBezTo>
                  <a:lnTo>
                    <a:pt x="2736" y="785"/>
                  </a:lnTo>
                  <a:lnTo>
                    <a:pt x="2736" y="694"/>
                  </a:lnTo>
                  <a:cubicBezTo>
                    <a:pt x="2736" y="694"/>
                    <a:pt x="2706" y="633"/>
                    <a:pt x="2676" y="633"/>
                  </a:cubicBezTo>
                  <a:cubicBezTo>
                    <a:pt x="2463" y="572"/>
                    <a:pt x="2311" y="572"/>
                    <a:pt x="2128" y="572"/>
                  </a:cubicBezTo>
                  <a:cubicBezTo>
                    <a:pt x="2108" y="572"/>
                    <a:pt x="2061" y="585"/>
                    <a:pt x="2023" y="585"/>
                  </a:cubicBezTo>
                  <a:cubicBezTo>
                    <a:pt x="2003" y="585"/>
                    <a:pt x="1987" y="582"/>
                    <a:pt x="1976" y="572"/>
                  </a:cubicBezTo>
                  <a:cubicBezTo>
                    <a:pt x="1824" y="481"/>
                    <a:pt x="1916" y="268"/>
                    <a:pt x="1824" y="116"/>
                  </a:cubicBezTo>
                  <a:cubicBezTo>
                    <a:pt x="1788" y="26"/>
                    <a:pt x="1699" y="0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3280150" y="4159125"/>
              <a:ext cx="129975" cy="74600"/>
            </a:xfrm>
            <a:custGeom>
              <a:avLst/>
              <a:gdLst/>
              <a:ahLst/>
              <a:cxnLst/>
              <a:rect l="l" t="t" r="r" b="b"/>
              <a:pathLst>
                <a:path w="5199" h="2984" extrusionOk="0">
                  <a:moveTo>
                    <a:pt x="4530" y="1"/>
                  </a:moveTo>
                  <a:cubicBezTo>
                    <a:pt x="4378" y="366"/>
                    <a:pt x="4074" y="639"/>
                    <a:pt x="3770" y="852"/>
                  </a:cubicBezTo>
                  <a:cubicBezTo>
                    <a:pt x="3253" y="1277"/>
                    <a:pt x="2736" y="1642"/>
                    <a:pt x="2128" y="1855"/>
                  </a:cubicBezTo>
                  <a:cubicBezTo>
                    <a:pt x="1824" y="1916"/>
                    <a:pt x="1520" y="1946"/>
                    <a:pt x="1186" y="1977"/>
                  </a:cubicBezTo>
                  <a:cubicBezTo>
                    <a:pt x="973" y="2037"/>
                    <a:pt x="821" y="2037"/>
                    <a:pt x="669" y="2098"/>
                  </a:cubicBezTo>
                  <a:cubicBezTo>
                    <a:pt x="365" y="2341"/>
                    <a:pt x="61" y="2554"/>
                    <a:pt x="1" y="2919"/>
                  </a:cubicBezTo>
                  <a:cubicBezTo>
                    <a:pt x="1" y="2980"/>
                    <a:pt x="61" y="2980"/>
                    <a:pt x="122" y="2980"/>
                  </a:cubicBezTo>
                  <a:cubicBezTo>
                    <a:pt x="184" y="2982"/>
                    <a:pt x="245" y="2984"/>
                    <a:pt x="307" y="2984"/>
                  </a:cubicBezTo>
                  <a:cubicBezTo>
                    <a:pt x="949" y="2984"/>
                    <a:pt x="1615" y="2847"/>
                    <a:pt x="2280" y="2736"/>
                  </a:cubicBezTo>
                  <a:cubicBezTo>
                    <a:pt x="2706" y="2676"/>
                    <a:pt x="3101" y="2615"/>
                    <a:pt x="3526" y="2554"/>
                  </a:cubicBezTo>
                  <a:cubicBezTo>
                    <a:pt x="3830" y="2524"/>
                    <a:pt x="4134" y="2432"/>
                    <a:pt x="4408" y="2280"/>
                  </a:cubicBezTo>
                  <a:cubicBezTo>
                    <a:pt x="4773" y="2098"/>
                    <a:pt x="5046" y="1673"/>
                    <a:pt x="5137" y="1277"/>
                  </a:cubicBezTo>
                  <a:cubicBezTo>
                    <a:pt x="5198" y="821"/>
                    <a:pt x="4864" y="335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3273325" y="4112025"/>
              <a:ext cx="152750" cy="115525"/>
            </a:xfrm>
            <a:custGeom>
              <a:avLst/>
              <a:gdLst/>
              <a:ahLst/>
              <a:cxnLst/>
              <a:rect l="l" t="t" r="r" b="b"/>
              <a:pathLst>
                <a:path w="6110" h="4621" extrusionOk="0">
                  <a:moveTo>
                    <a:pt x="3982" y="0"/>
                  </a:moveTo>
                  <a:cubicBezTo>
                    <a:pt x="3830" y="0"/>
                    <a:pt x="3647" y="122"/>
                    <a:pt x="3526" y="243"/>
                  </a:cubicBezTo>
                  <a:cubicBezTo>
                    <a:pt x="2705" y="943"/>
                    <a:pt x="1915" y="1702"/>
                    <a:pt x="1094" y="2493"/>
                  </a:cubicBezTo>
                  <a:cubicBezTo>
                    <a:pt x="790" y="2766"/>
                    <a:pt x="243" y="3101"/>
                    <a:pt x="91" y="3496"/>
                  </a:cubicBezTo>
                  <a:cubicBezTo>
                    <a:pt x="0" y="3739"/>
                    <a:pt x="274" y="4620"/>
                    <a:pt x="274" y="4620"/>
                  </a:cubicBezTo>
                  <a:cubicBezTo>
                    <a:pt x="1216" y="3769"/>
                    <a:pt x="2249" y="3009"/>
                    <a:pt x="3374" y="2432"/>
                  </a:cubicBezTo>
                  <a:cubicBezTo>
                    <a:pt x="3595" y="2322"/>
                    <a:pt x="3829" y="2264"/>
                    <a:pt x="4051" y="2264"/>
                  </a:cubicBezTo>
                  <a:cubicBezTo>
                    <a:pt x="4501" y="2264"/>
                    <a:pt x="4903" y="2500"/>
                    <a:pt x="5046" y="3009"/>
                  </a:cubicBezTo>
                  <a:cubicBezTo>
                    <a:pt x="5167" y="3465"/>
                    <a:pt x="5046" y="3952"/>
                    <a:pt x="4711" y="4256"/>
                  </a:cubicBezTo>
                  <a:cubicBezTo>
                    <a:pt x="5046" y="3952"/>
                    <a:pt x="5380" y="3557"/>
                    <a:pt x="5714" y="3192"/>
                  </a:cubicBezTo>
                  <a:cubicBezTo>
                    <a:pt x="5866" y="3009"/>
                    <a:pt x="6018" y="2766"/>
                    <a:pt x="6049" y="2554"/>
                  </a:cubicBezTo>
                  <a:cubicBezTo>
                    <a:pt x="6110" y="1824"/>
                    <a:pt x="5137" y="943"/>
                    <a:pt x="4681" y="517"/>
                  </a:cubicBezTo>
                  <a:cubicBezTo>
                    <a:pt x="4559" y="426"/>
                    <a:pt x="4407" y="304"/>
                    <a:pt x="4286" y="183"/>
                  </a:cubicBezTo>
                  <a:cubicBezTo>
                    <a:pt x="4195" y="122"/>
                    <a:pt x="4103" y="0"/>
                    <a:pt x="3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3148700" y="4077600"/>
              <a:ext cx="93475" cy="138450"/>
            </a:xfrm>
            <a:custGeom>
              <a:avLst/>
              <a:gdLst/>
              <a:ahLst/>
              <a:cxnLst/>
              <a:rect l="l" t="t" r="r" b="b"/>
              <a:pathLst>
                <a:path w="3739" h="5538" extrusionOk="0">
                  <a:moveTo>
                    <a:pt x="1545" y="1"/>
                  </a:moveTo>
                  <a:cubicBezTo>
                    <a:pt x="1095" y="1"/>
                    <a:pt x="616" y="78"/>
                    <a:pt x="365" y="405"/>
                  </a:cubicBezTo>
                  <a:cubicBezTo>
                    <a:pt x="91" y="739"/>
                    <a:pt x="0" y="1225"/>
                    <a:pt x="152" y="1651"/>
                  </a:cubicBezTo>
                  <a:cubicBezTo>
                    <a:pt x="274" y="1985"/>
                    <a:pt x="517" y="2259"/>
                    <a:pt x="730" y="2532"/>
                  </a:cubicBezTo>
                  <a:cubicBezTo>
                    <a:pt x="1034" y="2867"/>
                    <a:pt x="1338" y="3231"/>
                    <a:pt x="1641" y="3627"/>
                  </a:cubicBezTo>
                  <a:cubicBezTo>
                    <a:pt x="2128" y="4265"/>
                    <a:pt x="2675" y="4903"/>
                    <a:pt x="3313" y="5481"/>
                  </a:cubicBezTo>
                  <a:cubicBezTo>
                    <a:pt x="3376" y="5502"/>
                    <a:pt x="3425" y="5537"/>
                    <a:pt x="3459" y="5537"/>
                  </a:cubicBezTo>
                  <a:cubicBezTo>
                    <a:pt x="3474" y="5537"/>
                    <a:pt x="3486" y="5530"/>
                    <a:pt x="3496" y="5511"/>
                  </a:cubicBezTo>
                  <a:cubicBezTo>
                    <a:pt x="3739" y="5207"/>
                    <a:pt x="3648" y="4842"/>
                    <a:pt x="3465" y="4417"/>
                  </a:cubicBezTo>
                  <a:cubicBezTo>
                    <a:pt x="3404" y="4234"/>
                    <a:pt x="3252" y="4082"/>
                    <a:pt x="3131" y="3931"/>
                  </a:cubicBezTo>
                  <a:cubicBezTo>
                    <a:pt x="2888" y="3657"/>
                    <a:pt x="2645" y="3383"/>
                    <a:pt x="2432" y="3079"/>
                  </a:cubicBezTo>
                  <a:cubicBezTo>
                    <a:pt x="2067" y="2532"/>
                    <a:pt x="1945" y="1833"/>
                    <a:pt x="1824" y="1165"/>
                  </a:cubicBezTo>
                  <a:cubicBezTo>
                    <a:pt x="1763" y="769"/>
                    <a:pt x="1672" y="344"/>
                    <a:pt x="1824" y="9"/>
                  </a:cubicBezTo>
                  <a:cubicBezTo>
                    <a:pt x="1734" y="4"/>
                    <a:pt x="1640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3148700" y="4055975"/>
              <a:ext cx="120850" cy="157125"/>
            </a:xfrm>
            <a:custGeom>
              <a:avLst/>
              <a:gdLst/>
              <a:ahLst/>
              <a:cxnLst/>
              <a:rect l="l" t="t" r="r" b="b"/>
              <a:pathLst>
                <a:path w="4834" h="6285" extrusionOk="0">
                  <a:moveTo>
                    <a:pt x="2105" y="1"/>
                  </a:moveTo>
                  <a:cubicBezTo>
                    <a:pt x="1778" y="1"/>
                    <a:pt x="1459" y="39"/>
                    <a:pt x="1155" y="145"/>
                  </a:cubicBezTo>
                  <a:cubicBezTo>
                    <a:pt x="365" y="419"/>
                    <a:pt x="0" y="1300"/>
                    <a:pt x="61" y="2121"/>
                  </a:cubicBezTo>
                  <a:cubicBezTo>
                    <a:pt x="265" y="1566"/>
                    <a:pt x="919" y="1207"/>
                    <a:pt x="1456" y="1207"/>
                  </a:cubicBezTo>
                  <a:cubicBezTo>
                    <a:pt x="1477" y="1207"/>
                    <a:pt x="1499" y="1208"/>
                    <a:pt x="1520" y="1209"/>
                  </a:cubicBezTo>
                  <a:cubicBezTo>
                    <a:pt x="2128" y="1270"/>
                    <a:pt x="2432" y="1817"/>
                    <a:pt x="2675" y="2364"/>
                  </a:cubicBezTo>
                  <a:cubicBezTo>
                    <a:pt x="3192" y="3610"/>
                    <a:pt x="3496" y="4947"/>
                    <a:pt x="3617" y="6285"/>
                  </a:cubicBezTo>
                  <a:cubicBezTo>
                    <a:pt x="3617" y="6224"/>
                    <a:pt x="4559" y="5859"/>
                    <a:pt x="4681" y="5647"/>
                  </a:cubicBezTo>
                  <a:cubicBezTo>
                    <a:pt x="4833" y="5312"/>
                    <a:pt x="4651" y="4583"/>
                    <a:pt x="4620" y="4188"/>
                  </a:cubicBezTo>
                  <a:cubicBezTo>
                    <a:pt x="4529" y="3033"/>
                    <a:pt x="4407" y="1908"/>
                    <a:pt x="4316" y="753"/>
                  </a:cubicBezTo>
                  <a:cubicBezTo>
                    <a:pt x="4256" y="571"/>
                    <a:pt x="4256" y="388"/>
                    <a:pt x="4073" y="267"/>
                  </a:cubicBezTo>
                  <a:cubicBezTo>
                    <a:pt x="3952" y="206"/>
                    <a:pt x="3800" y="145"/>
                    <a:pt x="3708" y="145"/>
                  </a:cubicBezTo>
                  <a:cubicBezTo>
                    <a:pt x="3496" y="115"/>
                    <a:pt x="3283" y="115"/>
                    <a:pt x="3100" y="84"/>
                  </a:cubicBezTo>
                  <a:cubicBezTo>
                    <a:pt x="2766" y="39"/>
                    <a:pt x="2432" y="1"/>
                    <a:pt x="2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3211750" y="4171375"/>
              <a:ext cx="84375" cy="69850"/>
            </a:xfrm>
            <a:custGeom>
              <a:avLst/>
              <a:gdLst/>
              <a:ahLst/>
              <a:cxnLst/>
              <a:rect l="l" t="t" r="r" b="b"/>
              <a:pathLst>
                <a:path w="3375" h="2794" extrusionOk="0">
                  <a:moveTo>
                    <a:pt x="678" y="1"/>
                  </a:moveTo>
                  <a:cubicBezTo>
                    <a:pt x="663" y="1"/>
                    <a:pt x="649" y="7"/>
                    <a:pt x="639" y="28"/>
                  </a:cubicBezTo>
                  <a:cubicBezTo>
                    <a:pt x="609" y="28"/>
                    <a:pt x="578" y="58"/>
                    <a:pt x="578" y="88"/>
                  </a:cubicBezTo>
                  <a:cubicBezTo>
                    <a:pt x="366" y="392"/>
                    <a:pt x="214" y="696"/>
                    <a:pt x="62" y="970"/>
                  </a:cubicBezTo>
                  <a:cubicBezTo>
                    <a:pt x="31" y="1031"/>
                    <a:pt x="1" y="1122"/>
                    <a:pt x="1" y="1213"/>
                  </a:cubicBezTo>
                  <a:cubicBezTo>
                    <a:pt x="1" y="1274"/>
                    <a:pt x="31" y="1304"/>
                    <a:pt x="62" y="1395"/>
                  </a:cubicBezTo>
                  <a:cubicBezTo>
                    <a:pt x="335" y="1730"/>
                    <a:pt x="609" y="2125"/>
                    <a:pt x="943" y="2368"/>
                  </a:cubicBezTo>
                  <a:cubicBezTo>
                    <a:pt x="1369" y="2672"/>
                    <a:pt x="1703" y="2672"/>
                    <a:pt x="2159" y="2672"/>
                  </a:cubicBezTo>
                  <a:cubicBezTo>
                    <a:pt x="2311" y="2672"/>
                    <a:pt x="2645" y="2794"/>
                    <a:pt x="2767" y="2794"/>
                  </a:cubicBezTo>
                  <a:cubicBezTo>
                    <a:pt x="2949" y="2733"/>
                    <a:pt x="3192" y="2216"/>
                    <a:pt x="3314" y="2034"/>
                  </a:cubicBezTo>
                  <a:cubicBezTo>
                    <a:pt x="3344" y="1973"/>
                    <a:pt x="3375" y="1882"/>
                    <a:pt x="3375" y="1851"/>
                  </a:cubicBezTo>
                  <a:cubicBezTo>
                    <a:pt x="3375" y="1760"/>
                    <a:pt x="3344" y="1699"/>
                    <a:pt x="3314" y="1608"/>
                  </a:cubicBezTo>
                  <a:cubicBezTo>
                    <a:pt x="3041" y="1183"/>
                    <a:pt x="2767" y="787"/>
                    <a:pt x="2463" y="392"/>
                  </a:cubicBezTo>
                  <a:cubicBezTo>
                    <a:pt x="2364" y="269"/>
                    <a:pt x="2225" y="125"/>
                    <a:pt x="2078" y="125"/>
                  </a:cubicBezTo>
                  <a:cubicBezTo>
                    <a:pt x="2044" y="125"/>
                    <a:pt x="2011" y="132"/>
                    <a:pt x="1977" y="149"/>
                  </a:cubicBezTo>
                  <a:cubicBezTo>
                    <a:pt x="1803" y="207"/>
                    <a:pt x="1684" y="486"/>
                    <a:pt x="1516" y="486"/>
                  </a:cubicBezTo>
                  <a:cubicBezTo>
                    <a:pt x="1507" y="486"/>
                    <a:pt x="1499" y="485"/>
                    <a:pt x="1490" y="483"/>
                  </a:cubicBezTo>
                  <a:cubicBezTo>
                    <a:pt x="1399" y="483"/>
                    <a:pt x="1369" y="392"/>
                    <a:pt x="1338" y="362"/>
                  </a:cubicBezTo>
                  <a:cubicBezTo>
                    <a:pt x="1156" y="210"/>
                    <a:pt x="974" y="88"/>
                    <a:pt x="761" y="28"/>
                  </a:cubicBezTo>
                  <a:cubicBezTo>
                    <a:pt x="741" y="28"/>
                    <a:pt x="707" y="1"/>
                    <a:pt x="678" y="1"/>
                  </a:cubicBezTo>
                  <a:close/>
                </a:path>
              </a:pathLst>
            </a:custGeom>
            <a:solidFill>
              <a:srgbClr val="DD8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967825" y="4131775"/>
              <a:ext cx="511450" cy="321450"/>
            </a:xfrm>
            <a:custGeom>
              <a:avLst/>
              <a:gdLst/>
              <a:ahLst/>
              <a:cxnLst/>
              <a:rect l="l" t="t" r="r" b="b"/>
              <a:pathLst>
                <a:path w="20458" h="12858" extrusionOk="0">
                  <a:moveTo>
                    <a:pt x="3101" y="1"/>
                  </a:moveTo>
                  <a:lnTo>
                    <a:pt x="1" y="9271"/>
                  </a:lnTo>
                  <a:lnTo>
                    <a:pt x="10883" y="12706"/>
                  </a:lnTo>
                  <a:lnTo>
                    <a:pt x="18542" y="12858"/>
                  </a:lnTo>
                  <a:lnTo>
                    <a:pt x="20457" y="4925"/>
                  </a:lnTo>
                  <a:lnTo>
                    <a:pt x="14135" y="1976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3239875" y="4181175"/>
              <a:ext cx="239400" cy="272050"/>
            </a:xfrm>
            <a:custGeom>
              <a:avLst/>
              <a:gdLst/>
              <a:ahLst/>
              <a:cxnLst/>
              <a:rect l="l" t="t" r="r" b="b"/>
              <a:pathLst>
                <a:path w="9576" h="10882" extrusionOk="0">
                  <a:moveTo>
                    <a:pt x="3253" y="0"/>
                  </a:moveTo>
                  <a:lnTo>
                    <a:pt x="1" y="10730"/>
                  </a:lnTo>
                  <a:lnTo>
                    <a:pt x="7660" y="10882"/>
                  </a:lnTo>
                  <a:lnTo>
                    <a:pt x="9575" y="2949"/>
                  </a:lnTo>
                  <a:lnTo>
                    <a:pt x="3253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3080300" y="4149250"/>
              <a:ext cx="129200" cy="204450"/>
            </a:xfrm>
            <a:custGeom>
              <a:avLst/>
              <a:gdLst/>
              <a:ahLst/>
              <a:cxnLst/>
              <a:rect l="l" t="t" r="r" b="b"/>
              <a:pathLst>
                <a:path w="5168" h="8178" extrusionOk="0">
                  <a:moveTo>
                    <a:pt x="2402" y="1"/>
                  </a:moveTo>
                  <a:lnTo>
                    <a:pt x="0" y="7356"/>
                  </a:lnTo>
                  <a:lnTo>
                    <a:pt x="2949" y="8177"/>
                  </a:lnTo>
                  <a:lnTo>
                    <a:pt x="5168" y="30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330300" y="4210050"/>
              <a:ext cx="109450" cy="220400"/>
            </a:xfrm>
            <a:custGeom>
              <a:avLst/>
              <a:gdLst/>
              <a:ahLst/>
              <a:cxnLst/>
              <a:rect l="l" t="t" r="r" b="b"/>
              <a:pathLst>
                <a:path w="4378" h="8816" extrusionOk="0">
                  <a:moveTo>
                    <a:pt x="2128" y="0"/>
                  </a:moveTo>
                  <a:lnTo>
                    <a:pt x="1" y="7873"/>
                  </a:lnTo>
                  <a:lnTo>
                    <a:pt x="2068" y="8815"/>
                  </a:lnTo>
                  <a:lnTo>
                    <a:pt x="4378" y="973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1886500" y="4302675"/>
              <a:ext cx="1757675" cy="424175"/>
            </a:xfrm>
            <a:custGeom>
              <a:avLst/>
              <a:gdLst/>
              <a:ahLst/>
              <a:cxnLst/>
              <a:rect l="l" t="t" r="r" b="b"/>
              <a:pathLst>
                <a:path w="70307" h="16967" extrusionOk="0">
                  <a:moveTo>
                    <a:pt x="35915" y="1"/>
                  </a:moveTo>
                  <a:cubicBezTo>
                    <a:pt x="34405" y="1"/>
                    <a:pt x="32861" y="53"/>
                    <a:pt x="31278" y="156"/>
                  </a:cubicBezTo>
                  <a:cubicBezTo>
                    <a:pt x="22798" y="733"/>
                    <a:pt x="14256" y="3134"/>
                    <a:pt x="6414" y="6387"/>
                  </a:cubicBezTo>
                  <a:cubicBezTo>
                    <a:pt x="4378" y="7238"/>
                    <a:pt x="2311" y="8210"/>
                    <a:pt x="852" y="9882"/>
                  </a:cubicBezTo>
                  <a:cubicBezTo>
                    <a:pt x="426" y="10399"/>
                    <a:pt x="1" y="10946"/>
                    <a:pt x="31" y="11615"/>
                  </a:cubicBezTo>
                  <a:cubicBezTo>
                    <a:pt x="183" y="15597"/>
                    <a:pt x="18998" y="16539"/>
                    <a:pt x="22129" y="16721"/>
                  </a:cubicBezTo>
                  <a:cubicBezTo>
                    <a:pt x="24836" y="16893"/>
                    <a:pt x="27550" y="16966"/>
                    <a:pt x="30267" y="16966"/>
                  </a:cubicBezTo>
                  <a:cubicBezTo>
                    <a:pt x="36181" y="16966"/>
                    <a:pt x="42111" y="16621"/>
                    <a:pt x="48026" y="16204"/>
                  </a:cubicBezTo>
                  <a:cubicBezTo>
                    <a:pt x="50610" y="16022"/>
                    <a:pt x="70306" y="14654"/>
                    <a:pt x="67206" y="9335"/>
                  </a:cubicBezTo>
                  <a:cubicBezTo>
                    <a:pt x="67115" y="9122"/>
                    <a:pt x="66963" y="8940"/>
                    <a:pt x="66750" y="8757"/>
                  </a:cubicBezTo>
                  <a:cubicBezTo>
                    <a:pt x="66294" y="8332"/>
                    <a:pt x="65777" y="8028"/>
                    <a:pt x="65200" y="7724"/>
                  </a:cubicBezTo>
                  <a:cubicBezTo>
                    <a:pt x="55391" y="2514"/>
                    <a:pt x="46443" y="1"/>
                    <a:pt x="35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1878900" y="4303025"/>
              <a:ext cx="1182425" cy="414850"/>
            </a:xfrm>
            <a:custGeom>
              <a:avLst/>
              <a:gdLst/>
              <a:ahLst/>
              <a:cxnLst/>
              <a:rect l="l" t="t" r="r" b="b"/>
              <a:pathLst>
                <a:path w="47297" h="16594" extrusionOk="0">
                  <a:moveTo>
                    <a:pt x="39760" y="0"/>
                  </a:moveTo>
                  <a:cubicBezTo>
                    <a:pt x="38993" y="0"/>
                    <a:pt x="38246" y="52"/>
                    <a:pt x="37719" y="52"/>
                  </a:cubicBezTo>
                  <a:cubicBezTo>
                    <a:pt x="37667" y="52"/>
                    <a:pt x="37617" y="51"/>
                    <a:pt x="37570" y="50"/>
                  </a:cubicBezTo>
                  <a:cubicBezTo>
                    <a:pt x="37036" y="35"/>
                    <a:pt x="36500" y="27"/>
                    <a:pt x="35962" y="27"/>
                  </a:cubicBezTo>
                  <a:cubicBezTo>
                    <a:pt x="34417" y="27"/>
                    <a:pt x="32856" y="90"/>
                    <a:pt x="31278" y="202"/>
                  </a:cubicBezTo>
                  <a:cubicBezTo>
                    <a:pt x="22798" y="749"/>
                    <a:pt x="14256" y="3151"/>
                    <a:pt x="6414" y="6403"/>
                  </a:cubicBezTo>
                  <a:cubicBezTo>
                    <a:pt x="4378" y="7254"/>
                    <a:pt x="2311" y="8257"/>
                    <a:pt x="852" y="9899"/>
                  </a:cubicBezTo>
                  <a:cubicBezTo>
                    <a:pt x="426" y="10415"/>
                    <a:pt x="1" y="10962"/>
                    <a:pt x="31" y="11631"/>
                  </a:cubicBezTo>
                  <a:cubicBezTo>
                    <a:pt x="153" y="14549"/>
                    <a:pt x="7448" y="15218"/>
                    <a:pt x="9393" y="15522"/>
                  </a:cubicBezTo>
                  <a:cubicBezTo>
                    <a:pt x="11825" y="15917"/>
                    <a:pt x="14256" y="16190"/>
                    <a:pt x="16719" y="16403"/>
                  </a:cubicBezTo>
                  <a:cubicBezTo>
                    <a:pt x="18038" y="16533"/>
                    <a:pt x="19331" y="16594"/>
                    <a:pt x="20626" y="16594"/>
                  </a:cubicBezTo>
                  <a:cubicBezTo>
                    <a:pt x="21748" y="16594"/>
                    <a:pt x="22871" y="16549"/>
                    <a:pt x="24013" y="16464"/>
                  </a:cubicBezTo>
                  <a:cubicBezTo>
                    <a:pt x="24257" y="16464"/>
                    <a:pt x="24500" y="16403"/>
                    <a:pt x="24713" y="16251"/>
                  </a:cubicBezTo>
                  <a:cubicBezTo>
                    <a:pt x="24895" y="16099"/>
                    <a:pt x="25017" y="15856"/>
                    <a:pt x="24865" y="15643"/>
                  </a:cubicBezTo>
                  <a:cubicBezTo>
                    <a:pt x="22433" y="15096"/>
                    <a:pt x="20032" y="14519"/>
                    <a:pt x="17600" y="13941"/>
                  </a:cubicBezTo>
                  <a:cubicBezTo>
                    <a:pt x="16962" y="13789"/>
                    <a:pt x="16293" y="13637"/>
                    <a:pt x="15685" y="13333"/>
                  </a:cubicBezTo>
                  <a:cubicBezTo>
                    <a:pt x="15472" y="13212"/>
                    <a:pt x="15229" y="13060"/>
                    <a:pt x="15168" y="12847"/>
                  </a:cubicBezTo>
                  <a:cubicBezTo>
                    <a:pt x="15077" y="12573"/>
                    <a:pt x="15229" y="12239"/>
                    <a:pt x="15503" y="12087"/>
                  </a:cubicBezTo>
                  <a:cubicBezTo>
                    <a:pt x="15746" y="11935"/>
                    <a:pt x="16050" y="11844"/>
                    <a:pt x="16354" y="11813"/>
                  </a:cubicBezTo>
                  <a:cubicBezTo>
                    <a:pt x="22057" y="10827"/>
                    <a:pt x="28002" y="10718"/>
                    <a:pt x="33891" y="10718"/>
                  </a:cubicBezTo>
                  <a:cubicBezTo>
                    <a:pt x="35563" y="10718"/>
                    <a:pt x="37231" y="10727"/>
                    <a:pt x="38887" y="10727"/>
                  </a:cubicBezTo>
                  <a:cubicBezTo>
                    <a:pt x="39667" y="10727"/>
                    <a:pt x="40444" y="10725"/>
                    <a:pt x="41217" y="10719"/>
                  </a:cubicBezTo>
                  <a:cubicBezTo>
                    <a:pt x="43284" y="10628"/>
                    <a:pt x="45412" y="10628"/>
                    <a:pt x="47297" y="9838"/>
                  </a:cubicBezTo>
                  <a:cubicBezTo>
                    <a:pt x="43132" y="6981"/>
                    <a:pt x="37266" y="8652"/>
                    <a:pt x="32615" y="6798"/>
                  </a:cubicBezTo>
                  <a:cubicBezTo>
                    <a:pt x="31734" y="6464"/>
                    <a:pt x="30792" y="5613"/>
                    <a:pt x="31187" y="4792"/>
                  </a:cubicBezTo>
                  <a:cubicBezTo>
                    <a:pt x="31339" y="4458"/>
                    <a:pt x="31734" y="4245"/>
                    <a:pt x="32068" y="4063"/>
                  </a:cubicBezTo>
                  <a:cubicBezTo>
                    <a:pt x="35412" y="2330"/>
                    <a:pt x="39059" y="1205"/>
                    <a:pt x="42798" y="841"/>
                  </a:cubicBezTo>
                  <a:cubicBezTo>
                    <a:pt x="42292" y="135"/>
                    <a:pt x="40999" y="0"/>
                    <a:pt x="3976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512650" y="3648475"/>
              <a:ext cx="409625" cy="843200"/>
            </a:xfrm>
            <a:custGeom>
              <a:avLst/>
              <a:gdLst/>
              <a:ahLst/>
              <a:cxnLst/>
              <a:rect l="l" t="t" r="r" b="b"/>
              <a:pathLst>
                <a:path w="16385" h="33728" extrusionOk="0">
                  <a:moveTo>
                    <a:pt x="15564" y="1"/>
                  </a:moveTo>
                  <a:lnTo>
                    <a:pt x="1" y="639"/>
                  </a:lnTo>
                  <a:lnTo>
                    <a:pt x="305" y="32099"/>
                  </a:lnTo>
                  <a:cubicBezTo>
                    <a:pt x="3573" y="33316"/>
                    <a:pt x="6408" y="33728"/>
                    <a:pt x="8747" y="33728"/>
                  </a:cubicBezTo>
                  <a:cubicBezTo>
                    <a:pt x="13653" y="33728"/>
                    <a:pt x="16384" y="31916"/>
                    <a:pt x="16384" y="31916"/>
                  </a:cubicBezTo>
                  <a:lnTo>
                    <a:pt x="155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2512650" y="3649225"/>
              <a:ext cx="364025" cy="849450"/>
            </a:xfrm>
            <a:custGeom>
              <a:avLst/>
              <a:gdLst/>
              <a:ahLst/>
              <a:cxnLst/>
              <a:rect l="l" t="t" r="r" b="b"/>
              <a:pathLst>
                <a:path w="14561" h="33978" extrusionOk="0">
                  <a:moveTo>
                    <a:pt x="5452" y="1"/>
                  </a:moveTo>
                  <a:cubicBezTo>
                    <a:pt x="5016" y="1"/>
                    <a:pt x="1493" y="699"/>
                    <a:pt x="354" y="699"/>
                  </a:cubicBezTo>
                  <a:cubicBezTo>
                    <a:pt x="132" y="699"/>
                    <a:pt x="1" y="673"/>
                    <a:pt x="1" y="609"/>
                  </a:cubicBezTo>
                  <a:lnTo>
                    <a:pt x="1" y="609"/>
                  </a:lnTo>
                  <a:cubicBezTo>
                    <a:pt x="1" y="765"/>
                    <a:pt x="305" y="32069"/>
                    <a:pt x="274" y="32130"/>
                  </a:cubicBezTo>
                  <a:cubicBezTo>
                    <a:pt x="1884" y="32733"/>
                    <a:pt x="5268" y="33978"/>
                    <a:pt x="7829" y="33978"/>
                  </a:cubicBezTo>
                  <a:cubicBezTo>
                    <a:pt x="8751" y="33978"/>
                    <a:pt x="9566" y="33816"/>
                    <a:pt x="10153" y="33406"/>
                  </a:cubicBezTo>
                  <a:cubicBezTo>
                    <a:pt x="7630" y="31370"/>
                    <a:pt x="6445" y="27661"/>
                    <a:pt x="8390" y="24774"/>
                  </a:cubicBezTo>
                  <a:lnTo>
                    <a:pt x="8390" y="24774"/>
                  </a:lnTo>
                  <a:cubicBezTo>
                    <a:pt x="6354" y="26142"/>
                    <a:pt x="5472" y="29029"/>
                    <a:pt x="6384" y="31309"/>
                  </a:cubicBezTo>
                  <a:cubicBezTo>
                    <a:pt x="6256" y="31342"/>
                    <a:pt x="6126" y="31358"/>
                    <a:pt x="5996" y="31358"/>
                  </a:cubicBezTo>
                  <a:cubicBezTo>
                    <a:pt x="5171" y="31358"/>
                    <a:pt x="4350" y="30729"/>
                    <a:pt x="3983" y="29941"/>
                  </a:cubicBezTo>
                  <a:cubicBezTo>
                    <a:pt x="3557" y="28999"/>
                    <a:pt x="3648" y="27965"/>
                    <a:pt x="3922" y="26993"/>
                  </a:cubicBezTo>
                  <a:cubicBezTo>
                    <a:pt x="4165" y="25929"/>
                    <a:pt x="4621" y="24895"/>
                    <a:pt x="5290" y="24014"/>
                  </a:cubicBezTo>
                  <a:cubicBezTo>
                    <a:pt x="6749" y="21947"/>
                    <a:pt x="9089" y="20579"/>
                    <a:pt x="10974" y="18816"/>
                  </a:cubicBezTo>
                  <a:cubicBezTo>
                    <a:pt x="12889" y="17084"/>
                    <a:pt x="14560" y="14591"/>
                    <a:pt x="14013" y="12068"/>
                  </a:cubicBezTo>
                  <a:lnTo>
                    <a:pt x="14013" y="12068"/>
                  </a:lnTo>
                  <a:cubicBezTo>
                    <a:pt x="14165" y="13953"/>
                    <a:pt x="12980" y="15746"/>
                    <a:pt x="11582" y="16993"/>
                  </a:cubicBezTo>
                  <a:cubicBezTo>
                    <a:pt x="10153" y="18239"/>
                    <a:pt x="8481" y="19151"/>
                    <a:pt x="6992" y="20366"/>
                  </a:cubicBezTo>
                  <a:cubicBezTo>
                    <a:pt x="5138" y="21917"/>
                    <a:pt x="3648" y="23923"/>
                    <a:pt x="2767" y="26142"/>
                  </a:cubicBezTo>
                  <a:cubicBezTo>
                    <a:pt x="2706" y="23892"/>
                    <a:pt x="3557" y="21613"/>
                    <a:pt x="5138" y="20032"/>
                  </a:cubicBezTo>
                  <a:cubicBezTo>
                    <a:pt x="6293" y="18816"/>
                    <a:pt x="7813" y="17965"/>
                    <a:pt x="9150" y="16871"/>
                  </a:cubicBezTo>
                  <a:cubicBezTo>
                    <a:pt x="11004" y="15321"/>
                    <a:pt x="12494" y="13071"/>
                    <a:pt x="12372" y="10640"/>
                  </a:cubicBezTo>
                  <a:cubicBezTo>
                    <a:pt x="12288" y="8405"/>
                    <a:pt x="10381" y="6273"/>
                    <a:pt x="8209" y="6273"/>
                  </a:cubicBezTo>
                  <a:cubicBezTo>
                    <a:pt x="8018" y="6273"/>
                    <a:pt x="7824" y="6289"/>
                    <a:pt x="7630" y="6324"/>
                  </a:cubicBezTo>
                  <a:cubicBezTo>
                    <a:pt x="5472" y="6749"/>
                    <a:pt x="4135" y="9181"/>
                    <a:pt x="4408" y="11369"/>
                  </a:cubicBezTo>
                  <a:cubicBezTo>
                    <a:pt x="4560" y="12524"/>
                    <a:pt x="5320" y="13801"/>
                    <a:pt x="6506" y="13801"/>
                  </a:cubicBezTo>
                  <a:cubicBezTo>
                    <a:pt x="6962" y="13771"/>
                    <a:pt x="7357" y="13558"/>
                    <a:pt x="7721" y="13315"/>
                  </a:cubicBezTo>
                  <a:cubicBezTo>
                    <a:pt x="8269" y="12859"/>
                    <a:pt x="8724" y="12160"/>
                    <a:pt x="8724" y="11461"/>
                  </a:cubicBezTo>
                  <a:cubicBezTo>
                    <a:pt x="8724" y="10731"/>
                    <a:pt x="8208" y="9971"/>
                    <a:pt x="7478" y="9850"/>
                  </a:cubicBezTo>
                  <a:cubicBezTo>
                    <a:pt x="7424" y="9841"/>
                    <a:pt x="7370" y="9836"/>
                    <a:pt x="7316" y="9836"/>
                  </a:cubicBezTo>
                  <a:cubicBezTo>
                    <a:pt x="6799" y="9836"/>
                    <a:pt x="6303" y="10232"/>
                    <a:pt x="6161" y="10720"/>
                  </a:cubicBezTo>
                  <a:lnTo>
                    <a:pt x="6161" y="10720"/>
                  </a:lnTo>
                  <a:cubicBezTo>
                    <a:pt x="6306" y="9830"/>
                    <a:pt x="7034" y="9028"/>
                    <a:pt x="7886" y="9028"/>
                  </a:cubicBezTo>
                  <a:cubicBezTo>
                    <a:pt x="7982" y="9028"/>
                    <a:pt x="8079" y="9038"/>
                    <a:pt x="8177" y="9059"/>
                  </a:cubicBezTo>
                  <a:cubicBezTo>
                    <a:pt x="9454" y="9272"/>
                    <a:pt x="9788" y="11005"/>
                    <a:pt x="9576" y="12281"/>
                  </a:cubicBezTo>
                  <a:cubicBezTo>
                    <a:pt x="9281" y="13960"/>
                    <a:pt x="8044" y="15782"/>
                    <a:pt x="6391" y="15782"/>
                  </a:cubicBezTo>
                  <a:cubicBezTo>
                    <a:pt x="6338" y="15782"/>
                    <a:pt x="6285" y="15780"/>
                    <a:pt x="6232" y="15777"/>
                  </a:cubicBezTo>
                  <a:cubicBezTo>
                    <a:pt x="5229" y="15716"/>
                    <a:pt x="4378" y="14986"/>
                    <a:pt x="3861" y="14105"/>
                  </a:cubicBezTo>
                  <a:cubicBezTo>
                    <a:pt x="3375" y="13223"/>
                    <a:pt x="3223" y="12220"/>
                    <a:pt x="3162" y="11217"/>
                  </a:cubicBezTo>
                  <a:cubicBezTo>
                    <a:pt x="2828" y="7357"/>
                    <a:pt x="3679" y="3436"/>
                    <a:pt x="5472" y="1"/>
                  </a:cubicBezTo>
                  <a:cubicBezTo>
                    <a:pt x="5466" y="1"/>
                    <a:pt x="5460" y="1"/>
                    <a:pt x="545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583300" y="4131775"/>
              <a:ext cx="623150" cy="537275"/>
            </a:xfrm>
            <a:custGeom>
              <a:avLst/>
              <a:gdLst/>
              <a:ahLst/>
              <a:cxnLst/>
              <a:rect l="l" t="t" r="r" b="b"/>
              <a:pathLst>
                <a:path w="24926" h="21491" extrusionOk="0">
                  <a:moveTo>
                    <a:pt x="12463" y="1"/>
                  </a:moveTo>
                  <a:lnTo>
                    <a:pt x="1" y="4408"/>
                  </a:lnTo>
                  <a:lnTo>
                    <a:pt x="1217" y="18329"/>
                  </a:lnTo>
                  <a:lnTo>
                    <a:pt x="11004" y="21490"/>
                  </a:lnTo>
                  <a:lnTo>
                    <a:pt x="24925" y="16688"/>
                  </a:lnTo>
                  <a:lnTo>
                    <a:pt x="22950" y="1733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809750" y="4175100"/>
              <a:ext cx="396700" cy="493950"/>
            </a:xfrm>
            <a:custGeom>
              <a:avLst/>
              <a:gdLst/>
              <a:ahLst/>
              <a:cxnLst/>
              <a:rect l="l" t="t" r="r" b="b"/>
              <a:pathLst>
                <a:path w="15868" h="19758" extrusionOk="0">
                  <a:moveTo>
                    <a:pt x="13892" y="0"/>
                  </a:moveTo>
                  <a:lnTo>
                    <a:pt x="1" y="4620"/>
                  </a:lnTo>
                  <a:lnTo>
                    <a:pt x="1946" y="19757"/>
                  </a:lnTo>
                  <a:lnTo>
                    <a:pt x="15867" y="14955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583300" y="4241950"/>
              <a:ext cx="275125" cy="427100"/>
            </a:xfrm>
            <a:custGeom>
              <a:avLst/>
              <a:gdLst/>
              <a:ahLst/>
              <a:cxnLst/>
              <a:rect l="l" t="t" r="r" b="b"/>
              <a:pathLst>
                <a:path w="11005" h="17084" extrusionOk="0">
                  <a:moveTo>
                    <a:pt x="1" y="1"/>
                  </a:moveTo>
                  <a:lnTo>
                    <a:pt x="1217" y="13922"/>
                  </a:lnTo>
                  <a:lnTo>
                    <a:pt x="11004" y="17083"/>
                  </a:lnTo>
                  <a:lnTo>
                    <a:pt x="9059" y="19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1934375" y="4210050"/>
              <a:ext cx="167975" cy="411875"/>
            </a:xfrm>
            <a:custGeom>
              <a:avLst/>
              <a:gdLst/>
              <a:ahLst/>
              <a:cxnLst/>
              <a:rect l="l" t="t" r="r" b="b"/>
              <a:pathLst>
                <a:path w="6719" h="16475" extrusionOk="0">
                  <a:moveTo>
                    <a:pt x="4712" y="0"/>
                  </a:moveTo>
                  <a:lnTo>
                    <a:pt x="1" y="1550"/>
                  </a:lnTo>
                  <a:lnTo>
                    <a:pt x="2311" y="16475"/>
                  </a:lnTo>
                  <a:lnTo>
                    <a:pt x="6718" y="15046"/>
                  </a:lnTo>
                  <a:lnTo>
                    <a:pt x="4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1710225" y="4156100"/>
              <a:ext cx="341975" cy="92725"/>
            </a:xfrm>
            <a:custGeom>
              <a:avLst/>
              <a:gdLst/>
              <a:ahLst/>
              <a:cxnLst/>
              <a:rect l="l" t="t" r="r" b="b"/>
              <a:pathLst>
                <a:path w="13679" h="3709" extrusionOk="0">
                  <a:moveTo>
                    <a:pt x="4590" y="0"/>
                  </a:moveTo>
                  <a:lnTo>
                    <a:pt x="0" y="1581"/>
                  </a:lnTo>
                  <a:lnTo>
                    <a:pt x="8967" y="3708"/>
                  </a:lnTo>
                  <a:lnTo>
                    <a:pt x="13678" y="2158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1631950" y="4141650"/>
              <a:ext cx="441525" cy="500800"/>
            </a:xfrm>
            <a:custGeom>
              <a:avLst/>
              <a:gdLst/>
              <a:ahLst/>
              <a:cxnLst/>
              <a:rect l="l" t="t" r="r" b="b"/>
              <a:pathLst>
                <a:path w="17661" h="20032" extrusionOk="0">
                  <a:moveTo>
                    <a:pt x="12706" y="1"/>
                  </a:moveTo>
                  <a:lnTo>
                    <a:pt x="0" y="4438"/>
                  </a:lnTo>
                  <a:lnTo>
                    <a:pt x="1520" y="18664"/>
                  </a:lnTo>
                  <a:lnTo>
                    <a:pt x="6110" y="20031"/>
                  </a:lnTo>
                  <a:lnTo>
                    <a:pt x="4438" y="5502"/>
                  </a:lnTo>
                  <a:lnTo>
                    <a:pt x="17660" y="73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1696525" y="4077825"/>
              <a:ext cx="129975" cy="125900"/>
            </a:xfrm>
            <a:custGeom>
              <a:avLst/>
              <a:gdLst/>
              <a:ahLst/>
              <a:cxnLst/>
              <a:rect l="l" t="t" r="r" b="b"/>
              <a:pathLst>
                <a:path w="5199" h="5036" extrusionOk="0">
                  <a:moveTo>
                    <a:pt x="1399" y="0"/>
                  </a:moveTo>
                  <a:cubicBezTo>
                    <a:pt x="882" y="152"/>
                    <a:pt x="274" y="487"/>
                    <a:pt x="153" y="1034"/>
                  </a:cubicBezTo>
                  <a:cubicBezTo>
                    <a:pt x="1" y="1520"/>
                    <a:pt x="153" y="2067"/>
                    <a:pt x="457" y="2432"/>
                  </a:cubicBezTo>
                  <a:cubicBezTo>
                    <a:pt x="730" y="2706"/>
                    <a:pt x="1034" y="2888"/>
                    <a:pt x="1338" y="3070"/>
                  </a:cubicBezTo>
                  <a:cubicBezTo>
                    <a:pt x="1764" y="3314"/>
                    <a:pt x="2189" y="3587"/>
                    <a:pt x="2615" y="3830"/>
                  </a:cubicBezTo>
                  <a:cubicBezTo>
                    <a:pt x="3375" y="4256"/>
                    <a:pt x="4135" y="4712"/>
                    <a:pt x="4955" y="5016"/>
                  </a:cubicBezTo>
                  <a:cubicBezTo>
                    <a:pt x="4981" y="5028"/>
                    <a:pt x="5016" y="5036"/>
                    <a:pt x="5049" y="5036"/>
                  </a:cubicBezTo>
                  <a:cubicBezTo>
                    <a:pt x="5096" y="5036"/>
                    <a:pt x="5138" y="5021"/>
                    <a:pt x="5138" y="4985"/>
                  </a:cubicBezTo>
                  <a:cubicBezTo>
                    <a:pt x="5199" y="4560"/>
                    <a:pt x="4986" y="4225"/>
                    <a:pt x="4682" y="3922"/>
                  </a:cubicBezTo>
                  <a:cubicBezTo>
                    <a:pt x="4560" y="3770"/>
                    <a:pt x="4378" y="3678"/>
                    <a:pt x="4196" y="3587"/>
                  </a:cubicBezTo>
                  <a:cubicBezTo>
                    <a:pt x="3892" y="3435"/>
                    <a:pt x="3527" y="3222"/>
                    <a:pt x="3223" y="3010"/>
                  </a:cubicBezTo>
                  <a:cubicBezTo>
                    <a:pt x="2615" y="2554"/>
                    <a:pt x="2250" y="1855"/>
                    <a:pt x="1855" y="1216"/>
                  </a:cubicBezTo>
                  <a:cubicBezTo>
                    <a:pt x="1642" y="852"/>
                    <a:pt x="1399" y="426"/>
                    <a:pt x="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1686650" y="4033850"/>
              <a:ext cx="158100" cy="162550"/>
            </a:xfrm>
            <a:custGeom>
              <a:avLst/>
              <a:gdLst/>
              <a:ahLst/>
              <a:cxnLst/>
              <a:rect l="l" t="t" r="r" b="b"/>
              <a:pathLst>
                <a:path w="6324" h="6502" extrusionOk="0">
                  <a:moveTo>
                    <a:pt x="3453" y="1"/>
                  </a:moveTo>
                  <a:cubicBezTo>
                    <a:pt x="3357" y="1"/>
                    <a:pt x="3267" y="36"/>
                    <a:pt x="3162" y="57"/>
                  </a:cubicBezTo>
                  <a:cubicBezTo>
                    <a:pt x="2980" y="118"/>
                    <a:pt x="2797" y="209"/>
                    <a:pt x="2554" y="240"/>
                  </a:cubicBezTo>
                  <a:cubicBezTo>
                    <a:pt x="1885" y="483"/>
                    <a:pt x="366" y="969"/>
                    <a:pt x="92" y="1759"/>
                  </a:cubicBezTo>
                  <a:cubicBezTo>
                    <a:pt x="1" y="2033"/>
                    <a:pt x="92" y="2337"/>
                    <a:pt x="153" y="2611"/>
                  </a:cubicBezTo>
                  <a:cubicBezTo>
                    <a:pt x="305" y="3127"/>
                    <a:pt x="517" y="3674"/>
                    <a:pt x="761" y="4161"/>
                  </a:cubicBezTo>
                  <a:cubicBezTo>
                    <a:pt x="548" y="3705"/>
                    <a:pt x="639" y="3097"/>
                    <a:pt x="1004" y="2702"/>
                  </a:cubicBezTo>
                  <a:cubicBezTo>
                    <a:pt x="1272" y="2406"/>
                    <a:pt x="1606" y="2277"/>
                    <a:pt x="1945" y="2277"/>
                  </a:cubicBezTo>
                  <a:cubicBezTo>
                    <a:pt x="2373" y="2277"/>
                    <a:pt x="2809" y="2484"/>
                    <a:pt x="3132" y="2823"/>
                  </a:cubicBezTo>
                  <a:cubicBezTo>
                    <a:pt x="4135" y="3918"/>
                    <a:pt x="4925" y="5194"/>
                    <a:pt x="5563" y="6501"/>
                  </a:cubicBezTo>
                  <a:cubicBezTo>
                    <a:pt x="5563" y="6471"/>
                    <a:pt x="6293" y="5681"/>
                    <a:pt x="6323" y="5407"/>
                  </a:cubicBezTo>
                  <a:cubicBezTo>
                    <a:pt x="6323" y="4951"/>
                    <a:pt x="5867" y="4313"/>
                    <a:pt x="5685" y="3887"/>
                  </a:cubicBezTo>
                  <a:cubicBezTo>
                    <a:pt x="5138" y="2793"/>
                    <a:pt x="4591" y="1608"/>
                    <a:pt x="4013" y="483"/>
                  </a:cubicBezTo>
                  <a:cubicBezTo>
                    <a:pt x="3922" y="270"/>
                    <a:pt x="3831" y="88"/>
                    <a:pt x="3587" y="27"/>
                  </a:cubicBezTo>
                  <a:cubicBezTo>
                    <a:pt x="3540" y="8"/>
                    <a:pt x="3496" y="1"/>
                    <a:pt x="3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1878150" y="4080875"/>
              <a:ext cx="152775" cy="125900"/>
            </a:xfrm>
            <a:custGeom>
              <a:avLst/>
              <a:gdLst/>
              <a:ahLst/>
              <a:cxnLst/>
              <a:rect l="l" t="t" r="r" b="b"/>
              <a:pathLst>
                <a:path w="6111" h="5036" extrusionOk="0">
                  <a:moveTo>
                    <a:pt x="4469" y="0"/>
                  </a:moveTo>
                  <a:cubicBezTo>
                    <a:pt x="4469" y="426"/>
                    <a:pt x="4225" y="821"/>
                    <a:pt x="3952" y="1216"/>
                  </a:cubicBezTo>
                  <a:cubicBezTo>
                    <a:pt x="3496" y="1854"/>
                    <a:pt x="3040" y="2553"/>
                    <a:pt x="2341" y="3009"/>
                  </a:cubicBezTo>
                  <a:cubicBezTo>
                    <a:pt x="2007" y="3222"/>
                    <a:pt x="1581" y="3404"/>
                    <a:pt x="1216" y="3556"/>
                  </a:cubicBezTo>
                  <a:cubicBezTo>
                    <a:pt x="973" y="3678"/>
                    <a:pt x="760" y="3769"/>
                    <a:pt x="608" y="3921"/>
                  </a:cubicBezTo>
                  <a:cubicBezTo>
                    <a:pt x="274" y="4164"/>
                    <a:pt x="0" y="4529"/>
                    <a:pt x="61" y="4985"/>
                  </a:cubicBezTo>
                  <a:cubicBezTo>
                    <a:pt x="61" y="5021"/>
                    <a:pt x="113" y="5035"/>
                    <a:pt x="175" y="5035"/>
                  </a:cubicBezTo>
                  <a:cubicBezTo>
                    <a:pt x="218" y="5035"/>
                    <a:pt x="267" y="5028"/>
                    <a:pt x="304" y="5015"/>
                  </a:cubicBezTo>
                  <a:cubicBezTo>
                    <a:pt x="1247" y="4711"/>
                    <a:pt x="2159" y="4255"/>
                    <a:pt x="3040" y="3830"/>
                  </a:cubicBezTo>
                  <a:cubicBezTo>
                    <a:pt x="3526" y="3556"/>
                    <a:pt x="4074" y="3313"/>
                    <a:pt x="4560" y="3070"/>
                  </a:cubicBezTo>
                  <a:cubicBezTo>
                    <a:pt x="4925" y="2888"/>
                    <a:pt x="5320" y="2705"/>
                    <a:pt x="5593" y="2432"/>
                  </a:cubicBezTo>
                  <a:cubicBezTo>
                    <a:pt x="5958" y="2037"/>
                    <a:pt x="6110" y="1520"/>
                    <a:pt x="5958" y="1034"/>
                  </a:cubicBezTo>
                  <a:cubicBezTo>
                    <a:pt x="5806" y="486"/>
                    <a:pt x="5077" y="152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856875" y="4035725"/>
              <a:ext cx="182400" cy="162950"/>
            </a:xfrm>
            <a:custGeom>
              <a:avLst/>
              <a:gdLst/>
              <a:ahLst/>
              <a:cxnLst/>
              <a:rect l="l" t="t" r="r" b="b"/>
              <a:pathLst>
                <a:path w="7296" h="6518" extrusionOk="0">
                  <a:moveTo>
                    <a:pt x="3337" y="0"/>
                  </a:moveTo>
                  <a:cubicBezTo>
                    <a:pt x="3286" y="0"/>
                    <a:pt x="3236" y="4"/>
                    <a:pt x="3192" y="13"/>
                  </a:cubicBezTo>
                  <a:cubicBezTo>
                    <a:pt x="2949" y="104"/>
                    <a:pt x="2827" y="286"/>
                    <a:pt x="2706" y="469"/>
                  </a:cubicBezTo>
                  <a:cubicBezTo>
                    <a:pt x="2037" y="1654"/>
                    <a:pt x="1368" y="2779"/>
                    <a:pt x="760" y="3903"/>
                  </a:cubicBezTo>
                  <a:cubicBezTo>
                    <a:pt x="578" y="4299"/>
                    <a:pt x="0" y="4967"/>
                    <a:pt x="0" y="5423"/>
                  </a:cubicBezTo>
                  <a:cubicBezTo>
                    <a:pt x="0" y="5666"/>
                    <a:pt x="882" y="6487"/>
                    <a:pt x="882" y="6517"/>
                  </a:cubicBezTo>
                  <a:cubicBezTo>
                    <a:pt x="1642" y="5180"/>
                    <a:pt x="2584" y="3934"/>
                    <a:pt x="3769" y="2840"/>
                  </a:cubicBezTo>
                  <a:cubicBezTo>
                    <a:pt x="4171" y="2463"/>
                    <a:pt x="4676" y="2087"/>
                    <a:pt x="5234" y="2087"/>
                  </a:cubicBezTo>
                  <a:cubicBezTo>
                    <a:pt x="5351" y="2087"/>
                    <a:pt x="5471" y="2103"/>
                    <a:pt x="5593" y="2140"/>
                  </a:cubicBezTo>
                  <a:cubicBezTo>
                    <a:pt x="6262" y="2384"/>
                    <a:pt x="6809" y="3083"/>
                    <a:pt x="6809" y="3782"/>
                  </a:cubicBezTo>
                  <a:cubicBezTo>
                    <a:pt x="7265" y="2900"/>
                    <a:pt x="7295" y="1836"/>
                    <a:pt x="6535" y="1198"/>
                  </a:cubicBezTo>
                  <a:cubicBezTo>
                    <a:pt x="5958" y="712"/>
                    <a:pt x="5168" y="469"/>
                    <a:pt x="4408" y="256"/>
                  </a:cubicBezTo>
                  <a:cubicBezTo>
                    <a:pt x="4134" y="195"/>
                    <a:pt x="3921" y="134"/>
                    <a:pt x="3678" y="43"/>
                  </a:cubicBezTo>
                  <a:cubicBezTo>
                    <a:pt x="3592" y="22"/>
                    <a:pt x="3461" y="0"/>
                    <a:pt x="3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1811275" y="4147450"/>
              <a:ext cx="101850" cy="73150"/>
            </a:xfrm>
            <a:custGeom>
              <a:avLst/>
              <a:gdLst/>
              <a:ahLst/>
              <a:cxnLst/>
              <a:rect l="l" t="t" r="r" b="b"/>
              <a:pathLst>
                <a:path w="4074" h="2926" extrusionOk="0">
                  <a:moveTo>
                    <a:pt x="2172" y="1"/>
                  </a:moveTo>
                  <a:cubicBezTo>
                    <a:pt x="2025" y="1"/>
                    <a:pt x="1853" y="74"/>
                    <a:pt x="1733" y="133"/>
                  </a:cubicBezTo>
                  <a:cubicBezTo>
                    <a:pt x="1216" y="407"/>
                    <a:pt x="730" y="711"/>
                    <a:pt x="244" y="1045"/>
                  </a:cubicBezTo>
                  <a:cubicBezTo>
                    <a:pt x="153" y="1137"/>
                    <a:pt x="92" y="1197"/>
                    <a:pt x="61" y="1288"/>
                  </a:cubicBezTo>
                  <a:cubicBezTo>
                    <a:pt x="1" y="1349"/>
                    <a:pt x="61" y="1471"/>
                    <a:pt x="61" y="1562"/>
                  </a:cubicBezTo>
                  <a:cubicBezTo>
                    <a:pt x="122" y="1775"/>
                    <a:pt x="122" y="2413"/>
                    <a:pt x="244" y="2504"/>
                  </a:cubicBezTo>
                  <a:cubicBezTo>
                    <a:pt x="365" y="2565"/>
                    <a:pt x="821" y="2565"/>
                    <a:pt x="973" y="2656"/>
                  </a:cubicBezTo>
                  <a:cubicBezTo>
                    <a:pt x="1355" y="2791"/>
                    <a:pt x="1670" y="2926"/>
                    <a:pt x="2029" y="2926"/>
                  </a:cubicBezTo>
                  <a:cubicBezTo>
                    <a:pt x="2157" y="2926"/>
                    <a:pt x="2289" y="2909"/>
                    <a:pt x="2432" y="2869"/>
                  </a:cubicBezTo>
                  <a:cubicBezTo>
                    <a:pt x="2949" y="2778"/>
                    <a:pt x="3405" y="2504"/>
                    <a:pt x="3861" y="2231"/>
                  </a:cubicBezTo>
                  <a:cubicBezTo>
                    <a:pt x="3922" y="2200"/>
                    <a:pt x="4013" y="2170"/>
                    <a:pt x="4043" y="2079"/>
                  </a:cubicBezTo>
                  <a:cubicBezTo>
                    <a:pt x="4074" y="2018"/>
                    <a:pt x="4074" y="1927"/>
                    <a:pt x="4074" y="1805"/>
                  </a:cubicBezTo>
                  <a:cubicBezTo>
                    <a:pt x="4074" y="1440"/>
                    <a:pt x="4013" y="1045"/>
                    <a:pt x="3952" y="681"/>
                  </a:cubicBezTo>
                  <a:cubicBezTo>
                    <a:pt x="3952" y="650"/>
                    <a:pt x="3952" y="589"/>
                    <a:pt x="3922" y="559"/>
                  </a:cubicBezTo>
                  <a:cubicBezTo>
                    <a:pt x="3891" y="529"/>
                    <a:pt x="3861" y="529"/>
                    <a:pt x="3800" y="529"/>
                  </a:cubicBezTo>
                  <a:cubicBezTo>
                    <a:pt x="3735" y="520"/>
                    <a:pt x="3668" y="517"/>
                    <a:pt x="3599" y="517"/>
                  </a:cubicBezTo>
                  <a:cubicBezTo>
                    <a:pt x="3410" y="517"/>
                    <a:pt x="3210" y="545"/>
                    <a:pt x="3010" y="589"/>
                  </a:cubicBezTo>
                  <a:cubicBezTo>
                    <a:pt x="2949" y="650"/>
                    <a:pt x="2858" y="650"/>
                    <a:pt x="2797" y="650"/>
                  </a:cubicBezTo>
                  <a:cubicBezTo>
                    <a:pt x="2524" y="589"/>
                    <a:pt x="2554" y="225"/>
                    <a:pt x="2372" y="73"/>
                  </a:cubicBezTo>
                  <a:cubicBezTo>
                    <a:pt x="2319" y="21"/>
                    <a:pt x="2249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1381950" y="2076575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375147" y="2081750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1630425" y="1528350"/>
              <a:ext cx="2056300" cy="1744025"/>
            </a:xfrm>
            <a:custGeom>
              <a:avLst/>
              <a:gdLst/>
              <a:ahLst/>
              <a:cxnLst/>
              <a:rect l="l" t="t" r="r" b="b"/>
              <a:pathLst>
                <a:path w="82252" h="69761" extrusionOk="0">
                  <a:moveTo>
                    <a:pt x="55733" y="1"/>
                  </a:moveTo>
                  <a:cubicBezTo>
                    <a:pt x="55727" y="1"/>
                    <a:pt x="55721" y="1"/>
                    <a:pt x="55716" y="2"/>
                  </a:cubicBezTo>
                  <a:cubicBezTo>
                    <a:pt x="48786" y="1461"/>
                    <a:pt x="41795" y="2860"/>
                    <a:pt x="34834" y="4349"/>
                  </a:cubicBezTo>
                  <a:cubicBezTo>
                    <a:pt x="28360" y="5717"/>
                    <a:pt x="27691" y="7297"/>
                    <a:pt x="25320" y="13984"/>
                  </a:cubicBezTo>
                  <a:cubicBezTo>
                    <a:pt x="24408" y="16568"/>
                    <a:pt x="23405" y="18848"/>
                    <a:pt x="21764" y="21006"/>
                  </a:cubicBezTo>
                  <a:cubicBezTo>
                    <a:pt x="20122" y="23225"/>
                    <a:pt x="19363" y="25717"/>
                    <a:pt x="18329" y="28240"/>
                  </a:cubicBezTo>
                  <a:cubicBezTo>
                    <a:pt x="15958" y="34197"/>
                    <a:pt x="13314" y="40064"/>
                    <a:pt x="9909" y="45474"/>
                  </a:cubicBezTo>
                  <a:cubicBezTo>
                    <a:pt x="10578" y="45383"/>
                    <a:pt x="11277" y="45231"/>
                    <a:pt x="11946" y="45109"/>
                  </a:cubicBezTo>
                  <a:lnTo>
                    <a:pt x="11946" y="45109"/>
                  </a:lnTo>
                  <a:cubicBezTo>
                    <a:pt x="8086" y="51371"/>
                    <a:pt x="4104" y="57602"/>
                    <a:pt x="0" y="63772"/>
                  </a:cubicBezTo>
                  <a:cubicBezTo>
                    <a:pt x="1763" y="63164"/>
                    <a:pt x="3496" y="62252"/>
                    <a:pt x="5016" y="61097"/>
                  </a:cubicBezTo>
                  <a:lnTo>
                    <a:pt x="5016" y="61097"/>
                  </a:lnTo>
                  <a:cubicBezTo>
                    <a:pt x="4560" y="62556"/>
                    <a:pt x="3982" y="63924"/>
                    <a:pt x="3283" y="65231"/>
                  </a:cubicBezTo>
                  <a:cubicBezTo>
                    <a:pt x="5806" y="64441"/>
                    <a:pt x="8055" y="63012"/>
                    <a:pt x="10092" y="61280"/>
                  </a:cubicBezTo>
                  <a:cubicBezTo>
                    <a:pt x="11612" y="60034"/>
                    <a:pt x="13071" y="58635"/>
                    <a:pt x="14438" y="57237"/>
                  </a:cubicBezTo>
                  <a:lnTo>
                    <a:pt x="14438" y="57237"/>
                  </a:lnTo>
                  <a:cubicBezTo>
                    <a:pt x="12615" y="59517"/>
                    <a:pt x="11186" y="62131"/>
                    <a:pt x="10335" y="64927"/>
                  </a:cubicBezTo>
                  <a:cubicBezTo>
                    <a:pt x="11916" y="64471"/>
                    <a:pt x="13405" y="63772"/>
                    <a:pt x="14773" y="62860"/>
                  </a:cubicBezTo>
                  <a:cubicBezTo>
                    <a:pt x="15958" y="62040"/>
                    <a:pt x="17052" y="60368"/>
                    <a:pt x="18390" y="59973"/>
                  </a:cubicBezTo>
                  <a:cubicBezTo>
                    <a:pt x="18481" y="60368"/>
                    <a:pt x="18846" y="64319"/>
                    <a:pt x="18451" y="64532"/>
                  </a:cubicBezTo>
                  <a:lnTo>
                    <a:pt x="20609" y="63377"/>
                  </a:lnTo>
                  <a:lnTo>
                    <a:pt x="20609" y="63377"/>
                  </a:lnTo>
                  <a:cubicBezTo>
                    <a:pt x="20274" y="64836"/>
                    <a:pt x="20396" y="67025"/>
                    <a:pt x="21733" y="67055"/>
                  </a:cubicBezTo>
                  <a:cubicBezTo>
                    <a:pt x="22372" y="67055"/>
                    <a:pt x="22888" y="66447"/>
                    <a:pt x="23314" y="65900"/>
                  </a:cubicBezTo>
                  <a:lnTo>
                    <a:pt x="26961" y="60885"/>
                  </a:lnTo>
                  <a:cubicBezTo>
                    <a:pt x="27265" y="62161"/>
                    <a:pt x="27387" y="63529"/>
                    <a:pt x="27265" y="64866"/>
                  </a:cubicBezTo>
                  <a:cubicBezTo>
                    <a:pt x="27691" y="64623"/>
                    <a:pt x="28117" y="64441"/>
                    <a:pt x="28512" y="64228"/>
                  </a:cubicBezTo>
                  <a:cubicBezTo>
                    <a:pt x="28512" y="65626"/>
                    <a:pt x="28755" y="67025"/>
                    <a:pt x="29120" y="68392"/>
                  </a:cubicBezTo>
                  <a:cubicBezTo>
                    <a:pt x="29332" y="69000"/>
                    <a:pt x="29667" y="69730"/>
                    <a:pt x="30244" y="69760"/>
                  </a:cubicBezTo>
                  <a:cubicBezTo>
                    <a:pt x="30609" y="69760"/>
                    <a:pt x="30913" y="69487"/>
                    <a:pt x="31186" y="69243"/>
                  </a:cubicBezTo>
                  <a:cubicBezTo>
                    <a:pt x="36184" y="64398"/>
                    <a:pt x="38616" y="56686"/>
                    <a:pt x="38934" y="49354"/>
                  </a:cubicBezTo>
                  <a:lnTo>
                    <a:pt x="38934" y="49354"/>
                  </a:lnTo>
                  <a:cubicBezTo>
                    <a:pt x="38762" y="53522"/>
                    <a:pt x="39310" y="57749"/>
                    <a:pt x="40518" y="61675"/>
                  </a:cubicBezTo>
                  <a:cubicBezTo>
                    <a:pt x="41217" y="60611"/>
                    <a:pt x="41886" y="59578"/>
                    <a:pt x="42585" y="58514"/>
                  </a:cubicBezTo>
                  <a:cubicBezTo>
                    <a:pt x="43983" y="62100"/>
                    <a:pt x="46141" y="65322"/>
                    <a:pt x="48816" y="67815"/>
                  </a:cubicBezTo>
                  <a:cubicBezTo>
                    <a:pt x="49576" y="64532"/>
                    <a:pt x="50032" y="61128"/>
                    <a:pt x="50153" y="57724"/>
                  </a:cubicBezTo>
                  <a:cubicBezTo>
                    <a:pt x="50944" y="59912"/>
                    <a:pt x="52311" y="61857"/>
                    <a:pt x="54014" y="63225"/>
                  </a:cubicBezTo>
                  <a:cubicBezTo>
                    <a:pt x="54348" y="61675"/>
                    <a:pt x="54743" y="60125"/>
                    <a:pt x="55078" y="58514"/>
                  </a:cubicBezTo>
                  <a:cubicBezTo>
                    <a:pt x="55533" y="62891"/>
                    <a:pt x="57995" y="66903"/>
                    <a:pt x="61461" y="68970"/>
                  </a:cubicBezTo>
                  <a:cubicBezTo>
                    <a:pt x="62069" y="64228"/>
                    <a:pt x="61734" y="59304"/>
                    <a:pt x="60518" y="54714"/>
                  </a:cubicBezTo>
                  <a:lnTo>
                    <a:pt x="60518" y="54714"/>
                  </a:lnTo>
                  <a:cubicBezTo>
                    <a:pt x="62251" y="57420"/>
                    <a:pt x="64014" y="60064"/>
                    <a:pt x="65746" y="62769"/>
                  </a:cubicBezTo>
                  <a:cubicBezTo>
                    <a:pt x="66324" y="59851"/>
                    <a:pt x="66050" y="56720"/>
                    <a:pt x="64956" y="54046"/>
                  </a:cubicBezTo>
                  <a:lnTo>
                    <a:pt x="64956" y="54046"/>
                  </a:lnTo>
                  <a:cubicBezTo>
                    <a:pt x="66111" y="55049"/>
                    <a:pt x="67236" y="56082"/>
                    <a:pt x="68421" y="57116"/>
                  </a:cubicBezTo>
                  <a:lnTo>
                    <a:pt x="68087" y="50733"/>
                  </a:lnTo>
                  <a:lnTo>
                    <a:pt x="68087" y="50733"/>
                  </a:lnTo>
                  <a:cubicBezTo>
                    <a:pt x="69759" y="53195"/>
                    <a:pt x="71734" y="55505"/>
                    <a:pt x="73923" y="57541"/>
                  </a:cubicBezTo>
                  <a:cubicBezTo>
                    <a:pt x="75078" y="58544"/>
                    <a:pt x="76294" y="59547"/>
                    <a:pt x="77540" y="60429"/>
                  </a:cubicBezTo>
                  <a:cubicBezTo>
                    <a:pt x="78421" y="61037"/>
                    <a:pt x="80549" y="61857"/>
                    <a:pt x="81096" y="62708"/>
                  </a:cubicBezTo>
                  <a:cubicBezTo>
                    <a:pt x="80184" y="61249"/>
                    <a:pt x="79364" y="59760"/>
                    <a:pt x="78634" y="58240"/>
                  </a:cubicBezTo>
                  <a:lnTo>
                    <a:pt x="78634" y="58240"/>
                  </a:lnTo>
                  <a:cubicBezTo>
                    <a:pt x="79850" y="58909"/>
                    <a:pt x="81066" y="59578"/>
                    <a:pt x="82251" y="60216"/>
                  </a:cubicBezTo>
                  <a:cubicBezTo>
                    <a:pt x="77084" y="53802"/>
                    <a:pt x="72981" y="46508"/>
                    <a:pt x="70123" y="38757"/>
                  </a:cubicBezTo>
                  <a:lnTo>
                    <a:pt x="70123" y="38757"/>
                  </a:lnTo>
                  <a:cubicBezTo>
                    <a:pt x="70883" y="39061"/>
                    <a:pt x="71674" y="39365"/>
                    <a:pt x="72433" y="39669"/>
                  </a:cubicBezTo>
                  <a:cubicBezTo>
                    <a:pt x="69759" y="36112"/>
                    <a:pt x="67692" y="32039"/>
                    <a:pt x="66415" y="27753"/>
                  </a:cubicBezTo>
                  <a:lnTo>
                    <a:pt x="66415" y="27753"/>
                  </a:lnTo>
                  <a:cubicBezTo>
                    <a:pt x="67023" y="28057"/>
                    <a:pt x="67661" y="28301"/>
                    <a:pt x="68269" y="28605"/>
                  </a:cubicBezTo>
                  <a:cubicBezTo>
                    <a:pt x="64987" y="23073"/>
                    <a:pt x="62220" y="17267"/>
                    <a:pt x="59910" y="11249"/>
                  </a:cubicBezTo>
                  <a:cubicBezTo>
                    <a:pt x="59518" y="10223"/>
                    <a:pt x="56520" y="1"/>
                    <a:pt x="55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2007325" y="499500"/>
              <a:ext cx="1331375" cy="1698375"/>
            </a:xfrm>
            <a:custGeom>
              <a:avLst/>
              <a:gdLst/>
              <a:ahLst/>
              <a:cxnLst/>
              <a:rect l="l" t="t" r="r" b="b"/>
              <a:pathLst>
                <a:path w="53255" h="67935" extrusionOk="0">
                  <a:moveTo>
                    <a:pt x="26050" y="1"/>
                  </a:moveTo>
                  <a:lnTo>
                    <a:pt x="26050" y="1"/>
                  </a:lnTo>
                  <a:cubicBezTo>
                    <a:pt x="26048" y="8"/>
                    <a:pt x="26047" y="16"/>
                    <a:pt x="26046" y="24"/>
                  </a:cubicBezTo>
                  <a:lnTo>
                    <a:pt x="26046" y="24"/>
                  </a:lnTo>
                  <a:cubicBezTo>
                    <a:pt x="26047" y="16"/>
                    <a:pt x="26049" y="8"/>
                    <a:pt x="26050" y="1"/>
                  </a:cubicBezTo>
                  <a:close/>
                  <a:moveTo>
                    <a:pt x="26046" y="24"/>
                  </a:moveTo>
                  <a:lnTo>
                    <a:pt x="26046" y="24"/>
                  </a:lnTo>
                  <a:cubicBezTo>
                    <a:pt x="24190" y="10624"/>
                    <a:pt x="20242" y="21103"/>
                    <a:pt x="16810" y="31460"/>
                  </a:cubicBezTo>
                  <a:cubicBezTo>
                    <a:pt x="13557" y="41460"/>
                    <a:pt x="10123" y="51126"/>
                    <a:pt x="3496" y="59424"/>
                  </a:cubicBezTo>
                  <a:cubicBezTo>
                    <a:pt x="4712" y="59211"/>
                    <a:pt x="5928" y="58755"/>
                    <a:pt x="6931" y="58056"/>
                  </a:cubicBezTo>
                  <a:lnTo>
                    <a:pt x="6931" y="58056"/>
                  </a:lnTo>
                  <a:cubicBezTo>
                    <a:pt x="4894" y="61521"/>
                    <a:pt x="2584" y="64865"/>
                    <a:pt x="1" y="67935"/>
                  </a:cubicBezTo>
                  <a:cubicBezTo>
                    <a:pt x="2524" y="67145"/>
                    <a:pt x="4894" y="65746"/>
                    <a:pt x="6840" y="63923"/>
                  </a:cubicBezTo>
                  <a:lnTo>
                    <a:pt x="6840" y="63923"/>
                  </a:lnTo>
                  <a:cubicBezTo>
                    <a:pt x="6414" y="64439"/>
                    <a:pt x="6110" y="65047"/>
                    <a:pt x="5928" y="65655"/>
                  </a:cubicBezTo>
                  <a:cubicBezTo>
                    <a:pt x="5898" y="65777"/>
                    <a:pt x="5837" y="65929"/>
                    <a:pt x="5806" y="66050"/>
                  </a:cubicBezTo>
                  <a:cubicBezTo>
                    <a:pt x="7752" y="64348"/>
                    <a:pt x="9606" y="62555"/>
                    <a:pt x="11399" y="60701"/>
                  </a:cubicBezTo>
                  <a:lnTo>
                    <a:pt x="11399" y="60701"/>
                  </a:lnTo>
                  <a:cubicBezTo>
                    <a:pt x="11369" y="61217"/>
                    <a:pt x="11308" y="61795"/>
                    <a:pt x="11247" y="62312"/>
                  </a:cubicBezTo>
                  <a:cubicBezTo>
                    <a:pt x="12129" y="61673"/>
                    <a:pt x="12919" y="60883"/>
                    <a:pt x="13557" y="60002"/>
                  </a:cubicBezTo>
                  <a:lnTo>
                    <a:pt x="13557" y="60002"/>
                  </a:lnTo>
                  <a:cubicBezTo>
                    <a:pt x="13375" y="61005"/>
                    <a:pt x="13375" y="61977"/>
                    <a:pt x="13466" y="62980"/>
                  </a:cubicBezTo>
                  <a:cubicBezTo>
                    <a:pt x="14317" y="62160"/>
                    <a:pt x="15168" y="61339"/>
                    <a:pt x="15989" y="60549"/>
                  </a:cubicBezTo>
                  <a:cubicBezTo>
                    <a:pt x="16019" y="60846"/>
                    <a:pt x="17068" y="64962"/>
                    <a:pt x="17340" y="64962"/>
                  </a:cubicBezTo>
                  <a:cubicBezTo>
                    <a:pt x="17346" y="64962"/>
                    <a:pt x="17352" y="64960"/>
                    <a:pt x="17357" y="64956"/>
                  </a:cubicBezTo>
                  <a:cubicBezTo>
                    <a:pt x="19302" y="63436"/>
                    <a:pt x="20700" y="61248"/>
                    <a:pt x="21308" y="58877"/>
                  </a:cubicBezTo>
                  <a:cubicBezTo>
                    <a:pt x="21825" y="59698"/>
                    <a:pt x="22402" y="60579"/>
                    <a:pt x="22950" y="61400"/>
                  </a:cubicBezTo>
                  <a:cubicBezTo>
                    <a:pt x="23436" y="60488"/>
                    <a:pt x="23922" y="59576"/>
                    <a:pt x="24469" y="58725"/>
                  </a:cubicBezTo>
                  <a:cubicBezTo>
                    <a:pt x="24804" y="60579"/>
                    <a:pt x="25624" y="62312"/>
                    <a:pt x="26840" y="63801"/>
                  </a:cubicBezTo>
                  <a:cubicBezTo>
                    <a:pt x="28056" y="62676"/>
                    <a:pt x="28785" y="61035"/>
                    <a:pt x="28877" y="59394"/>
                  </a:cubicBezTo>
                  <a:cubicBezTo>
                    <a:pt x="29333" y="60944"/>
                    <a:pt x="30396" y="62281"/>
                    <a:pt x="31795" y="63072"/>
                  </a:cubicBezTo>
                  <a:cubicBezTo>
                    <a:pt x="32342" y="61795"/>
                    <a:pt x="32859" y="60458"/>
                    <a:pt x="33345" y="59181"/>
                  </a:cubicBezTo>
                  <a:cubicBezTo>
                    <a:pt x="34044" y="61704"/>
                    <a:pt x="35290" y="64075"/>
                    <a:pt x="36992" y="66081"/>
                  </a:cubicBezTo>
                  <a:cubicBezTo>
                    <a:pt x="37874" y="63923"/>
                    <a:pt x="38147" y="61491"/>
                    <a:pt x="37843" y="59181"/>
                  </a:cubicBezTo>
                  <a:lnTo>
                    <a:pt x="37843" y="59181"/>
                  </a:lnTo>
                  <a:cubicBezTo>
                    <a:pt x="38907" y="60701"/>
                    <a:pt x="39910" y="62220"/>
                    <a:pt x="40974" y="63740"/>
                  </a:cubicBezTo>
                  <a:cubicBezTo>
                    <a:pt x="41157" y="61765"/>
                    <a:pt x="41248" y="59819"/>
                    <a:pt x="41217" y="57843"/>
                  </a:cubicBezTo>
                  <a:lnTo>
                    <a:pt x="41217" y="57843"/>
                  </a:lnTo>
                  <a:cubicBezTo>
                    <a:pt x="42281" y="59515"/>
                    <a:pt x="43649" y="61035"/>
                    <a:pt x="45199" y="62281"/>
                  </a:cubicBezTo>
                  <a:cubicBezTo>
                    <a:pt x="45290" y="61552"/>
                    <a:pt x="45169" y="60792"/>
                    <a:pt x="44834" y="60123"/>
                  </a:cubicBezTo>
                  <a:lnTo>
                    <a:pt x="44834" y="60123"/>
                  </a:lnTo>
                  <a:cubicBezTo>
                    <a:pt x="46385" y="62281"/>
                    <a:pt x="48512" y="64044"/>
                    <a:pt x="50914" y="65138"/>
                  </a:cubicBezTo>
                  <a:cubicBezTo>
                    <a:pt x="50214" y="63315"/>
                    <a:pt x="49333" y="61613"/>
                    <a:pt x="48239" y="60002"/>
                  </a:cubicBezTo>
                  <a:lnTo>
                    <a:pt x="48239" y="60002"/>
                  </a:lnTo>
                  <a:cubicBezTo>
                    <a:pt x="49728" y="61217"/>
                    <a:pt x="51430" y="62160"/>
                    <a:pt x="53254" y="62768"/>
                  </a:cubicBezTo>
                  <a:cubicBezTo>
                    <a:pt x="46810" y="53892"/>
                    <a:pt x="42403" y="43406"/>
                    <a:pt x="38391" y="33223"/>
                  </a:cubicBezTo>
                  <a:cubicBezTo>
                    <a:pt x="36232" y="27721"/>
                    <a:pt x="34257" y="22159"/>
                    <a:pt x="32251" y="16627"/>
                  </a:cubicBezTo>
                  <a:cubicBezTo>
                    <a:pt x="31217" y="13831"/>
                    <a:pt x="30244" y="11065"/>
                    <a:pt x="29211" y="8299"/>
                  </a:cubicBezTo>
                  <a:cubicBezTo>
                    <a:pt x="28515" y="6483"/>
                    <a:pt x="25739" y="1864"/>
                    <a:pt x="26046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76175" y="286725"/>
              <a:ext cx="367825" cy="351875"/>
            </a:xfrm>
            <a:custGeom>
              <a:avLst/>
              <a:gdLst/>
              <a:ahLst/>
              <a:cxnLst/>
              <a:rect l="l" t="t" r="r" b="b"/>
              <a:pathLst>
                <a:path w="14713" h="14075" extrusionOk="0">
                  <a:moveTo>
                    <a:pt x="7114" y="1"/>
                  </a:moveTo>
                  <a:lnTo>
                    <a:pt x="5047" y="4651"/>
                  </a:lnTo>
                  <a:lnTo>
                    <a:pt x="1" y="5594"/>
                  </a:lnTo>
                  <a:lnTo>
                    <a:pt x="3800" y="9028"/>
                  </a:lnTo>
                  <a:lnTo>
                    <a:pt x="3162" y="14074"/>
                  </a:lnTo>
                  <a:lnTo>
                    <a:pt x="7600" y="11521"/>
                  </a:lnTo>
                  <a:lnTo>
                    <a:pt x="12250" y="13740"/>
                  </a:lnTo>
                  <a:lnTo>
                    <a:pt x="11187" y="8724"/>
                  </a:lnTo>
                  <a:lnTo>
                    <a:pt x="14712" y="5016"/>
                  </a:lnTo>
                  <a:lnTo>
                    <a:pt x="9576" y="449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3845500" y="3698650"/>
              <a:ext cx="17525" cy="17500"/>
            </a:xfrm>
            <a:custGeom>
              <a:avLst/>
              <a:gdLst/>
              <a:ahLst/>
              <a:cxnLst/>
              <a:rect l="l" t="t" r="r" b="b"/>
              <a:pathLst>
                <a:path w="701" h="70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243"/>
                    <a:pt x="457" y="517"/>
                    <a:pt x="700" y="699"/>
                  </a:cubicBezTo>
                  <a:cubicBezTo>
                    <a:pt x="518" y="395"/>
                    <a:pt x="244" y="152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1385750" y="313325"/>
              <a:ext cx="2192300" cy="3689300"/>
            </a:xfrm>
            <a:custGeom>
              <a:avLst/>
              <a:gdLst/>
              <a:ahLst/>
              <a:cxnLst/>
              <a:rect l="l" t="t" r="r" b="b"/>
              <a:pathLst>
                <a:path w="87692" h="147572" extrusionOk="0">
                  <a:moveTo>
                    <a:pt x="50731" y="1"/>
                  </a:moveTo>
                  <a:cubicBezTo>
                    <a:pt x="49819" y="487"/>
                    <a:pt x="49363" y="3496"/>
                    <a:pt x="48724" y="3618"/>
                  </a:cubicBezTo>
                  <a:lnTo>
                    <a:pt x="43648" y="4560"/>
                  </a:lnTo>
                  <a:lnTo>
                    <a:pt x="47509" y="7995"/>
                  </a:lnTo>
                  <a:lnTo>
                    <a:pt x="46870" y="13041"/>
                  </a:lnTo>
                  <a:lnTo>
                    <a:pt x="50244" y="11095"/>
                  </a:lnTo>
                  <a:lnTo>
                    <a:pt x="50244" y="11095"/>
                  </a:lnTo>
                  <a:cubicBezTo>
                    <a:pt x="48177" y="20487"/>
                    <a:pt x="44773" y="29758"/>
                    <a:pt x="41733" y="38938"/>
                  </a:cubicBezTo>
                  <a:cubicBezTo>
                    <a:pt x="38451" y="48938"/>
                    <a:pt x="35046" y="58603"/>
                    <a:pt x="28390" y="66901"/>
                  </a:cubicBezTo>
                  <a:cubicBezTo>
                    <a:pt x="29605" y="66689"/>
                    <a:pt x="30821" y="66233"/>
                    <a:pt x="31855" y="65534"/>
                  </a:cubicBezTo>
                  <a:lnTo>
                    <a:pt x="31855" y="65534"/>
                  </a:lnTo>
                  <a:cubicBezTo>
                    <a:pt x="29788" y="68999"/>
                    <a:pt x="27478" y="72342"/>
                    <a:pt x="24894" y="75412"/>
                  </a:cubicBezTo>
                  <a:cubicBezTo>
                    <a:pt x="26596" y="74895"/>
                    <a:pt x="28268" y="74044"/>
                    <a:pt x="29757" y="73041"/>
                  </a:cubicBezTo>
                  <a:lnTo>
                    <a:pt x="29757" y="73041"/>
                  </a:lnTo>
                  <a:cubicBezTo>
                    <a:pt x="29241" y="74288"/>
                    <a:pt x="28724" y="75564"/>
                    <a:pt x="28238" y="76871"/>
                  </a:cubicBezTo>
                  <a:cubicBezTo>
                    <a:pt x="25836" y="82829"/>
                    <a:pt x="23222" y="88695"/>
                    <a:pt x="19818" y="94106"/>
                  </a:cubicBezTo>
                  <a:cubicBezTo>
                    <a:pt x="20487" y="94014"/>
                    <a:pt x="21186" y="93862"/>
                    <a:pt x="21855" y="93741"/>
                  </a:cubicBezTo>
                  <a:lnTo>
                    <a:pt x="21855" y="93741"/>
                  </a:lnTo>
                  <a:cubicBezTo>
                    <a:pt x="17994" y="100002"/>
                    <a:pt x="13982" y="106233"/>
                    <a:pt x="9879" y="112404"/>
                  </a:cubicBezTo>
                  <a:cubicBezTo>
                    <a:pt x="10791" y="112100"/>
                    <a:pt x="11702" y="111705"/>
                    <a:pt x="12553" y="111249"/>
                  </a:cubicBezTo>
                  <a:lnTo>
                    <a:pt x="12553" y="111249"/>
                  </a:lnTo>
                  <a:cubicBezTo>
                    <a:pt x="12523" y="111370"/>
                    <a:pt x="12462" y="111431"/>
                    <a:pt x="12402" y="111553"/>
                  </a:cubicBezTo>
                  <a:cubicBezTo>
                    <a:pt x="13040" y="111431"/>
                    <a:pt x="13739" y="111279"/>
                    <a:pt x="14377" y="111188"/>
                  </a:cubicBezTo>
                  <a:lnTo>
                    <a:pt x="14377" y="111188"/>
                  </a:lnTo>
                  <a:cubicBezTo>
                    <a:pt x="14043" y="112100"/>
                    <a:pt x="13617" y="113012"/>
                    <a:pt x="13192" y="113923"/>
                  </a:cubicBezTo>
                  <a:cubicBezTo>
                    <a:pt x="13739" y="113771"/>
                    <a:pt x="14225" y="113528"/>
                    <a:pt x="14712" y="113346"/>
                  </a:cubicBezTo>
                  <a:lnTo>
                    <a:pt x="14712" y="113346"/>
                  </a:lnTo>
                  <a:cubicBezTo>
                    <a:pt x="13313" y="117024"/>
                    <a:pt x="11216" y="120458"/>
                    <a:pt x="9180" y="123802"/>
                  </a:cubicBezTo>
                  <a:cubicBezTo>
                    <a:pt x="6140" y="128756"/>
                    <a:pt x="3100" y="133741"/>
                    <a:pt x="0" y="138726"/>
                  </a:cubicBezTo>
                  <a:cubicBezTo>
                    <a:pt x="1793" y="137845"/>
                    <a:pt x="3587" y="137024"/>
                    <a:pt x="5380" y="136143"/>
                  </a:cubicBezTo>
                  <a:lnTo>
                    <a:pt x="5380" y="136143"/>
                  </a:lnTo>
                  <a:cubicBezTo>
                    <a:pt x="4043" y="138574"/>
                    <a:pt x="2736" y="140975"/>
                    <a:pt x="1429" y="143407"/>
                  </a:cubicBezTo>
                  <a:cubicBezTo>
                    <a:pt x="3587" y="142799"/>
                    <a:pt x="5593" y="141827"/>
                    <a:pt x="7447" y="140580"/>
                  </a:cubicBezTo>
                  <a:lnTo>
                    <a:pt x="7447" y="140580"/>
                  </a:lnTo>
                  <a:cubicBezTo>
                    <a:pt x="7417" y="141279"/>
                    <a:pt x="7386" y="141918"/>
                    <a:pt x="7356" y="142617"/>
                  </a:cubicBezTo>
                  <a:cubicBezTo>
                    <a:pt x="10031" y="141401"/>
                    <a:pt x="12462" y="139577"/>
                    <a:pt x="14438" y="137358"/>
                  </a:cubicBezTo>
                  <a:lnTo>
                    <a:pt x="14438" y="137358"/>
                  </a:lnTo>
                  <a:cubicBezTo>
                    <a:pt x="13313" y="139486"/>
                    <a:pt x="12158" y="141644"/>
                    <a:pt x="11003" y="143772"/>
                  </a:cubicBezTo>
                  <a:cubicBezTo>
                    <a:pt x="11914" y="143711"/>
                    <a:pt x="18584" y="141165"/>
                    <a:pt x="18905" y="140522"/>
                  </a:cubicBezTo>
                  <a:lnTo>
                    <a:pt x="18905" y="140522"/>
                  </a:lnTo>
                  <a:cubicBezTo>
                    <a:pt x="18297" y="141768"/>
                    <a:pt x="17660" y="143043"/>
                    <a:pt x="17022" y="144319"/>
                  </a:cubicBezTo>
                  <a:cubicBezTo>
                    <a:pt x="17273" y="144344"/>
                    <a:pt x="17525" y="144357"/>
                    <a:pt x="17777" y="144357"/>
                  </a:cubicBezTo>
                  <a:cubicBezTo>
                    <a:pt x="20840" y="144357"/>
                    <a:pt x="23852" y="142515"/>
                    <a:pt x="25229" y="139790"/>
                  </a:cubicBezTo>
                  <a:cubicBezTo>
                    <a:pt x="25320" y="140732"/>
                    <a:pt x="25441" y="141735"/>
                    <a:pt x="25502" y="142678"/>
                  </a:cubicBezTo>
                  <a:cubicBezTo>
                    <a:pt x="27022" y="141675"/>
                    <a:pt x="28420" y="140580"/>
                    <a:pt x="29757" y="139365"/>
                  </a:cubicBezTo>
                  <a:cubicBezTo>
                    <a:pt x="30244" y="140216"/>
                    <a:pt x="30761" y="141097"/>
                    <a:pt x="31247" y="141918"/>
                  </a:cubicBezTo>
                  <a:cubicBezTo>
                    <a:pt x="32615" y="140884"/>
                    <a:pt x="33952" y="139912"/>
                    <a:pt x="35320" y="138878"/>
                  </a:cubicBezTo>
                  <a:lnTo>
                    <a:pt x="35320" y="138878"/>
                  </a:lnTo>
                  <a:cubicBezTo>
                    <a:pt x="34962" y="141086"/>
                    <a:pt x="35482" y="144231"/>
                    <a:pt x="37629" y="144231"/>
                  </a:cubicBezTo>
                  <a:cubicBezTo>
                    <a:pt x="37669" y="144231"/>
                    <a:pt x="37710" y="144230"/>
                    <a:pt x="37752" y="144228"/>
                  </a:cubicBezTo>
                  <a:cubicBezTo>
                    <a:pt x="37934" y="145352"/>
                    <a:pt x="38116" y="146477"/>
                    <a:pt x="38299" y="147571"/>
                  </a:cubicBezTo>
                  <a:cubicBezTo>
                    <a:pt x="41855" y="145444"/>
                    <a:pt x="44469" y="141918"/>
                    <a:pt x="45442" y="137936"/>
                  </a:cubicBezTo>
                  <a:lnTo>
                    <a:pt x="45442" y="137936"/>
                  </a:lnTo>
                  <a:cubicBezTo>
                    <a:pt x="45350" y="139881"/>
                    <a:pt x="45715" y="141857"/>
                    <a:pt x="46566" y="143590"/>
                  </a:cubicBezTo>
                  <a:cubicBezTo>
                    <a:pt x="48025" y="142161"/>
                    <a:pt x="49089" y="140276"/>
                    <a:pt x="49667" y="138301"/>
                  </a:cubicBezTo>
                  <a:cubicBezTo>
                    <a:pt x="50305" y="140246"/>
                    <a:pt x="51217" y="142070"/>
                    <a:pt x="52433" y="143741"/>
                  </a:cubicBezTo>
                  <a:lnTo>
                    <a:pt x="53345" y="141462"/>
                  </a:lnTo>
                  <a:cubicBezTo>
                    <a:pt x="54530" y="143620"/>
                    <a:pt x="56293" y="145504"/>
                    <a:pt x="58360" y="146811"/>
                  </a:cubicBezTo>
                  <a:cubicBezTo>
                    <a:pt x="58269" y="143863"/>
                    <a:pt x="58177" y="140884"/>
                    <a:pt x="58056" y="137936"/>
                  </a:cubicBezTo>
                  <a:lnTo>
                    <a:pt x="58056" y="137936"/>
                  </a:lnTo>
                  <a:cubicBezTo>
                    <a:pt x="58907" y="140489"/>
                    <a:pt x="60427" y="142769"/>
                    <a:pt x="62463" y="144501"/>
                  </a:cubicBezTo>
                  <a:cubicBezTo>
                    <a:pt x="62585" y="143407"/>
                    <a:pt x="62737" y="142313"/>
                    <a:pt x="62858" y="141188"/>
                  </a:cubicBezTo>
                  <a:cubicBezTo>
                    <a:pt x="64986" y="143225"/>
                    <a:pt x="67083" y="145200"/>
                    <a:pt x="69211" y="147207"/>
                  </a:cubicBezTo>
                  <a:cubicBezTo>
                    <a:pt x="69606" y="143893"/>
                    <a:pt x="68786" y="140428"/>
                    <a:pt x="66871" y="137693"/>
                  </a:cubicBezTo>
                  <a:lnTo>
                    <a:pt x="66871" y="137693"/>
                  </a:lnTo>
                  <a:lnTo>
                    <a:pt x="73618" y="143286"/>
                  </a:lnTo>
                  <a:cubicBezTo>
                    <a:pt x="74196" y="142009"/>
                    <a:pt x="74287" y="140428"/>
                    <a:pt x="73770" y="139121"/>
                  </a:cubicBezTo>
                  <a:lnTo>
                    <a:pt x="73770" y="139121"/>
                  </a:lnTo>
                  <a:cubicBezTo>
                    <a:pt x="75655" y="140945"/>
                    <a:pt x="78117" y="142222"/>
                    <a:pt x="80701" y="142708"/>
                  </a:cubicBezTo>
                  <a:cubicBezTo>
                    <a:pt x="80062" y="140337"/>
                    <a:pt x="79029" y="138058"/>
                    <a:pt x="77752" y="135930"/>
                  </a:cubicBezTo>
                  <a:lnTo>
                    <a:pt x="77752" y="135930"/>
                  </a:lnTo>
                  <a:cubicBezTo>
                    <a:pt x="79910" y="136933"/>
                    <a:pt x="82190" y="137754"/>
                    <a:pt x="84409" y="138696"/>
                  </a:cubicBezTo>
                  <a:cubicBezTo>
                    <a:pt x="85412" y="139152"/>
                    <a:pt x="86628" y="139152"/>
                    <a:pt x="87692" y="139577"/>
                  </a:cubicBezTo>
                  <a:cubicBezTo>
                    <a:pt x="86415" y="139030"/>
                    <a:pt x="84683" y="134744"/>
                    <a:pt x="84044" y="133529"/>
                  </a:cubicBezTo>
                  <a:cubicBezTo>
                    <a:pt x="83375" y="132374"/>
                    <a:pt x="82828" y="131401"/>
                    <a:pt x="82372" y="130367"/>
                  </a:cubicBezTo>
                  <a:cubicBezTo>
                    <a:pt x="81977" y="129486"/>
                    <a:pt x="81552" y="128574"/>
                    <a:pt x="81217" y="127662"/>
                  </a:cubicBezTo>
                  <a:cubicBezTo>
                    <a:pt x="79333" y="123164"/>
                    <a:pt x="77631" y="118604"/>
                    <a:pt x="76111" y="113954"/>
                  </a:cubicBezTo>
                  <a:lnTo>
                    <a:pt x="76111" y="113954"/>
                  </a:lnTo>
                  <a:cubicBezTo>
                    <a:pt x="77266" y="114866"/>
                    <a:pt x="78391" y="115808"/>
                    <a:pt x="79546" y="116720"/>
                  </a:cubicBezTo>
                  <a:cubicBezTo>
                    <a:pt x="72767" y="101917"/>
                    <a:pt x="68634" y="85716"/>
                    <a:pt x="63679" y="70215"/>
                  </a:cubicBezTo>
                  <a:cubicBezTo>
                    <a:pt x="63436" y="71674"/>
                    <a:pt x="63314" y="73133"/>
                    <a:pt x="63314" y="74622"/>
                  </a:cubicBezTo>
                  <a:cubicBezTo>
                    <a:pt x="60700" y="64135"/>
                    <a:pt x="59363" y="53375"/>
                    <a:pt x="56992" y="42889"/>
                  </a:cubicBezTo>
                  <a:cubicBezTo>
                    <a:pt x="54591" y="32311"/>
                    <a:pt x="52038" y="21673"/>
                    <a:pt x="51126" y="10791"/>
                  </a:cubicBezTo>
                  <a:cubicBezTo>
                    <a:pt x="51065" y="10457"/>
                    <a:pt x="51065" y="10123"/>
                    <a:pt x="51186" y="9758"/>
                  </a:cubicBezTo>
                  <a:cubicBezTo>
                    <a:pt x="51308" y="9515"/>
                    <a:pt x="51521" y="9271"/>
                    <a:pt x="51703" y="9059"/>
                  </a:cubicBezTo>
                  <a:cubicBezTo>
                    <a:pt x="52250" y="8390"/>
                    <a:pt x="52524" y="7448"/>
                    <a:pt x="52098" y="6718"/>
                  </a:cubicBezTo>
                  <a:cubicBezTo>
                    <a:pt x="51946" y="6475"/>
                    <a:pt x="51703" y="6232"/>
                    <a:pt x="51551" y="5958"/>
                  </a:cubicBezTo>
                  <a:cubicBezTo>
                    <a:pt x="51217" y="5320"/>
                    <a:pt x="51399" y="4560"/>
                    <a:pt x="51490" y="3831"/>
                  </a:cubicBezTo>
                  <a:cubicBezTo>
                    <a:pt x="51642" y="2524"/>
                    <a:pt x="51369" y="1186"/>
                    <a:pt x="5073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2665400" y="1954550"/>
              <a:ext cx="110200" cy="135425"/>
            </a:xfrm>
            <a:custGeom>
              <a:avLst/>
              <a:gdLst/>
              <a:ahLst/>
              <a:cxnLst/>
              <a:rect l="l" t="t" r="r" b="b"/>
              <a:pathLst>
                <a:path w="4408" h="5417" extrusionOk="0">
                  <a:moveTo>
                    <a:pt x="2037" y="0"/>
                  </a:moveTo>
                  <a:cubicBezTo>
                    <a:pt x="2017" y="0"/>
                    <a:pt x="1997" y="2"/>
                    <a:pt x="1976" y="6"/>
                  </a:cubicBezTo>
                  <a:cubicBezTo>
                    <a:pt x="1885" y="67"/>
                    <a:pt x="1855" y="97"/>
                    <a:pt x="1824" y="128"/>
                  </a:cubicBezTo>
                  <a:cubicBezTo>
                    <a:pt x="1520" y="401"/>
                    <a:pt x="1703" y="918"/>
                    <a:pt x="1946" y="1192"/>
                  </a:cubicBezTo>
                  <a:lnTo>
                    <a:pt x="1855" y="1192"/>
                  </a:lnTo>
                  <a:cubicBezTo>
                    <a:pt x="1824" y="1192"/>
                    <a:pt x="1794" y="1192"/>
                    <a:pt x="1733" y="1222"/>
                  </a:cubicBezTo>
                  <a:cubicBezTo>
                    <a:pt x="1703" y="1222"/>
                    <a:pt x="1642" y="1283"/>
                    <a:pt x="1581" y="1283"/>
                  </a:cubicBezTo>
                  <a:cubicBezTo>
                    <a:pt x="1551" y="1283"/>
                    <a:pt x="1520" y="1313"/>
                    <a:pt x="1490" y="1313"/>
                  </a:cubicBezTo>
                  <a:cubicBezTo>
                    <a:pt x="1429" y="1313"/>
                    <a:pt x="1429" y="1313"/>
                    <a:pt x="1399" y="1344"/>
                  </a:cubicBezTo>
                  <a:lnTo>
                    <a:pt x="1368" y="1344"/>
                  </a:lnTo>
                  <a:cubicBezTo>
                    <a:pt x="1338" y="1344"/>
                    <a:pt x="1277" y="1374"/>
                    <a:pt x="1277" y="1374"/>
                  </a:cubicBezTo>
                  <a:cubicBezTo>
                    <a:pt x="1247" y="1374"/>
                    <a:pt x="1216" y="1435"/>
                    <a:pt x="1186" y="1435"/>
                  </a:cubicBezTo>
                  <a:cubicBezTo>
                    <a:pt x="973" y="1496"/>
                    <a:pt x="821" y="1648"/>
                    <a:pt x="669" y="1769"/>
                  </a:cubicBezTo>
                  <a:lnTo>
                    <a:pt x="639" y="1800"/>
                  </a:lnTo>
                  <a:cubicBezTo>
                    <a:pt x="608" y="1830"/>
                    <a:pt x="608" y="1830"/>
                    <a:pt x="608" y="1891"/>
                  </a:cubicBezTo>
                  <a:cubicBezTo>
                    <a:pt x="456" y="2073"/>
                    <a:pt x="304" y="2256"/>
                    <a:pt x="213" y="2438"/>
                  </a:cubicBezTo>
                  <a:cubicBezTo>
                    <a:pt x="195" y="2345"/>
                    <a:pt x="176" y="2309"/>
                    <a:pt x="164" y="2309"/>
                  </a:cubicBezTo>
                  <a:cubicBezTo>
                    <a:pt x="157" y="2309"/>
                    <a:pt x="152" y="2323"/>
                    <a:pt x="152" y="2347"/>
                  </a:cubicBezTo>
                  <a:cubicBezTo>
                    <a:pt x="92" y="2559"/>
                    <a:pt x="0" y="2742"/>
                    <a:pt x="0" y="2985"/>
                  </a:cubicBezTo>
                  <a:lnTo>
                    <a:pt x="0" y="3198"/>
                  </a:lnTo>
                  <a:cubicBezTo>
                    <a:pt x="0" y="3350"/>
                    <a:pt x="0" y="3502"/>
                    <a:pt x="31" y="3654"/>
                  </a:cubicBezTo>
                  <a:cubicBezTo>
                    <a:pt x="61" y="3897"/>
                    <a:pt x="152" y="4079"/>
                    <a:pt x="274" y="4262"/>
                  </a:cubicBezTo>
                  <a:cubicBezTo>
                    <a:pt x="639" y="4961"/>
                    <a:pt x="1368" y="5417"/>
                    <a:pt x="2189" y="5417"/>
                  </a:cubicBezTo>
                  <a:cubicBezTo>
                    <a:pt x="2311" y="5417"/>
                    <a:pt x="2402" y="5417"/>
                    <a:pt x="2493" y="5386"/>
                  </a:cubicBezTo>
                  <a:lnTo>
                    <a:pt x="2584" y="5386"/>
                  </a:lnTo>
                  <a:cubicBezTo>
                    <a:pt x="2645" y="5386"/>
                    <a:pt x="2736" y="5325"/>
                    <a:pt x="2797" y="5325"/>
                  </a:cubicBezTo>
                  <a:lnTo>
                    <a:pt x="2888" y="5325"/>
                  </a:lnTo>
                  <a:cubicBezTo>
                    <a:pt x="2949" y="5295"/>
                    <a:pt x="3040" y="5295"/>
                    <a:pt x="3101" y="5265"/>
                  </a:cubicBezTo>
                  <a:cubicBezTo>
                    <a:pt x="3162" y="5265"/>
                    <a:pt x="3192" y="5234"/>
                    <a:pt x="3192" y="5234"/>
                  </a:cubicBezTo>
                  <a:cubicBezTo>
                    <a:pt x="3222" y="5173"/>
                    <a:pt x="3314" y="5173"/>
                    <a:pt x="3344" y="5143"/>
                  </a:cubicBezTo>
                  <a:cubicBezTo>
                    <a:pt x="3374" y="5143"/>
                    <a:pt x="3374" y="5113"/>
                    <a:pt x="3405" y="5113"/>
                  </a:cubicBezTo>
                  <a:cubicBezTo>
                    <a:pt x="4013" y="4718"/>
                    <a:pt x="4408" y="4049"/>
                    <a:pt x="4408" y="3289"/>
                  </a:cubicBezTo>
                  <a:cubicBezTo>
                    <a:pt x="4408" y="2104"/>
                    <a:pt x="3496" y="1192"/>
                    <a:pt x="2341" y="1131"/>
                  </a:cubicBezTo>
                  <a:lnTo>
                    <a:pt x="2311" y="1131"/>
                  </a:lnTo>
                  <a:cubicBezTo>
                    <a:pt x="2402" y="857"/>
                    <a:pt x="2493" y="432"/>
                    <a:pt x="2341" y="158"/>
                  </a:cubicBezTo>
                  <a:cubicBezTo>
                    <a:pt x="2288" y="79"/>
                    <a:pt x="2167" y="0"/>
                    <a:pt x="203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2327250" y="1505475"/>
              <a:ext cx="116275" cy="138450"/>
            </a:xfrm>
            <a:custGeom>
              <a:avLst/>
              <a:gdLst/>
              <a:ahLst/>
              <a:cxnLst/>
              <a:rect l="l" t="t" r="r" b="b"/>
              <a:pathLst>
                <a:path w="4651" h="5538" extrusionOk="0">
                  <a:moveTo>
                    <a:pt x="2905" y="1"/>
                  </a:moveTo>
                  <a:cubicBezTo>
                    <a:pt x="2889" y="1"/>
                    <a:pt x="2873" y="2"/>
                    <a:pt x="2858" y="5"/>
                  </a:cubicBezTo>
                  <a:cubicBezTo>
                    <a:pt x="2766" y="5"/>
                    <a:pt x="2736" y="36"/>
                    <a:pt x="2675" y="97"/>
                  </a:cubicBezTo>
                  <a:cubicBezTo>
                    <a:pt x="2280" y="279"/>
                    <a:pt x="2371" y="857"/>
                    <a:pt x="2523" y="1160"/>
                  </a:cubicBezTo>
                  <a:lnTo>
                    <a:pt x="1854" y="1160"/>
                  </a:lnTo>
                  <a:cubicBezTo>
                    <a:pt x="1824" y="1160"/>
                    <a:pt x="1794" y="1160"/>
                    <a:pt x="1763" y="1191"/>
                  </a:cubicBezTo>
                  <a:cubicBezTo>
                    <a:pt x="1551" y="1221"/>
                    <a:pt x="1368" y="1312"/>
                    <a:pt x="1186" y="1404"/>
                  </a:cubicBezTo>
                  <a:cubicBezTo>
                    <a:pt x="1186" y="1404"/>
                    <a:pt x="1155" y="1404"/>
                    <a:pt x="1155" y="1434"/>
                  </a:cubicBezTo>
                  <a:lnTo>
                    <a:pt x="791" y="1677"/>
                  </a:lnTo>
                  <a:lnTo>
                    <a:pt x="760" y="1708"/>
                  </a:lnTo>
                  <a:cubicBezTo>
                    <a:pt x="639" y="1799"/>
                    <a:pt x="578" y="1890"/>
                    <a:pt x="456" y="2012"/>
                  </a:cubicBezTo>
                  <a:cubicBezTo>
                    <a:pt x="274" y="2255"/>
                    <a:pt x="152" y="2528"/>
                    <a:pt x="92" y="2802"/>
                  </a:cubicBezTo>
                  <a:cubicBezTo>
                    <a:pt x="92" y="2893"/>
                    <a:pt x="31" y="2954"/>
                    <a:pt x="31" y="3045"/>
                  </a:cubicBezTo>
                  <a:cubicBezTo>
                    <a:pt x="31" y="3106"/>
                    <a:pt x="31" y="3197"/>
                    <a:pt x="0" y="3258"/>
                  </a:cubicBezTo>
                  <a:lnTo>
                    <a:pt x="0" y="3501"/>
                  </a:lnTo>
                  <a:cubicBezTo>
                    <a:pt x="0" y="3653"/>
                    <a:pt x="31" y="3775"/>
                    <a:pt x="92" y="3926"/>
                  </a:cubicBezTo>
                  <a:cubicBezTo>
                    <a:pt x="183" y="4413"/>
                    <a:pt x="487" y="4838"/>
                    <a:pt x="882" y="5142"/>
                  </a:cubicBezTo>
                  <a:cubicBezTo>
                    <a:pt x="1095" y="5325"/>
                    <a:pt x="1368" y="5446"/>
                    <a:pt x="1672" y="5507"/>
                  </a:cubicBezTo>
                  <a:cubicBezTo>
                    <a:pt x="1794" y="5537"/>
                    <a:pt x="1854" y="5537"/>
                    <a:pt x="1976" y="5537"/>
                  </a:cubicBezTo>
                  <a:lnTo>
                    <a:pt x="2371" y="5537"/>
                  </a:lnTo>
                  <a:cubicBezTo>
                    <a:pt x="2432" y="5537"/>
                    <a:pt x="2523" y="5537"/>
                    <a:pt x="2614" y="5507"/>
                  </a:cubicBezTo>
                  <a:lnTo>
                    <a:pt x="2706" y="5507"/>
                  </a:lnTo>
                  <a:cubicBezTo>
                    <a:pt x="2766" y="5507"/>
                    <a:pt x="2827" y="5477"/>
                    <a:pt x="2888" y="5477"/>
                  </a:cubicBezTo>
                  <a:cubicBezTo>
                    <a:pt x="2918" y="5477"/>
                    <a:pt x="2918" y="5477"/>
                    <a:pt x="2979" y="5446"/>
                  </a:cubicBezTo>
                  <a:cubicBezTo>
                    <a:pt x="3648" y="5203"/>
                    <a:pt x="4195" y="4626"/>
                    <a:pt x="4377" y="3926"/>
                  </a:cubicBezTo>
                  <a:cubicBezTo>
                    <a:pt x="4651" y="2680"/>
                    <a:pt x="4043" y="1525"/>
                    <a:pt x="2918" y="1191"/>
                  </a:cubicBezTo>
                  <a:cubicBezTo>
                    <a:pt x="3040" y="917"/>
                    <a:pt x="3283" y="553"/>
                    <a:pt x="3192" y="249"/>
                  </a:cubicBezTo>
                  <a:cubicBezTo>
                    <a:pt x="3165" y="113"/>
                    <a:pt x="3040" y="1"/>
                    <a:pt x="290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2715550" y="1361225"/>
              <a:ext cx="113250" cy="135375"/>
            </a:xfrm>
            <a:custGeom>
              <a:avLst/>
              <a:gdLst/>
              <a:ahLst/>
              <a:cxnLst/>
              <a:rect l="l" t="t" r="r" b="b"/>
              <a:pathLst>
                <a:path w="4530" h="5415" extrusionOk="0">
                  <a:moveTo>
                    <a:pt x="1398" y="0"/>
                  </a:moveTo>
                  <a:cubicBezTo>
                    <a:pt x="1348" y="0"/>
                    <a:pt x="1297" y="10"/>
                    <a:pt x="1247" y="31"/>
                  </a:cubicBezTo>
                  <a:cubicBezTo>
                    <a:pt x="1216" y="91"/>
                    <a:pt x="1156" y="122"/>
                    <a:pt x="1095" y="183"/>
                  </a:cubicBezTo>
                  <a:cubicBezTo>
                    <a:pt x="882" y="547"/>
                    <a:pt x="1186" y="1003"/>
                    <a:pt x="1460" y="1186"/>
                  </a:cubicBezTo>
                  <a:cubicBezTo>
                    <a:pt x="1399" y="1186"/>
                    <a:pt x="1399" y="1186"/>
                    <a:pt x="1368" y="1216"/>
                  </a:cubicBezTo>
                  <a:cubicBezTo>
                    <a:pt x="1368" y="1216"/>
                    <a:pt x="1338" y="1216"/>
                    <a:pt x="1338" y="1247"/>
                  </a:cubicBezTo>
                  <a:cubicBezTo>
                    <a:pt x="1308" y="1247"/>
                    <a:pt x="1247" y="1277"/>
                    <a:pt x="1216" y="1277"/>
                  </a:cubicBezTo>
                  <a:cubicBezTo>
                    <a:pt x="1186" y="1277"/>
                    <a:pt x="1186" y="1338"/>
                    <a:pt x="1156" y="1338"/>
                  </a:cubicBezTo>
                  <a:cubicBezTo>
                    <a:pt x="1095" y="1368"/>
                    <a:pt x="1034" y="1368"/>
                    <a:pt x="1004" y="1398"/>
                  </a:cubicBezTo>
                  <a:cubicBezTo>
                    <a:pt x="1004" y="1398"/>
                    <a:pt x="943" y="1398"/>
                    <a:pt x="943" y="1429"/>
                  </a:cubicBezTo>
                  <a:cubicBezTo>
                    <a:pt x="943" y="1429"/>
                    <a:pt x="912" y="1429"/>
                    <a:pt x="912" y="1490"/>
                  </a:cubicBezTo>
                  <a:cubicBezTo>
                    <a:pt x="882" y="1490"/>
                    <a:pt x="882" y="1520"/>
                    <a:pt x="852" y="1520"/>
                  </a:cubicBezTo>
                  <a:cubicBezTo>
                    <a:pt x="791" y="1550"/>
                    <a:pt x="760" y="1550"/>
                    <a:pt x="760" y="1581"/>
                  </a:cubicBezTo>
                  <a:cubicBezTo>
                    <a:pt x="608" y="1702"/>
                    <a:pt x="487" y="1854"/>
                    <a:pt x="396" y="2037"/>
                  </a:cubicBezTo>
                  <a:lnTo>
                    <a:pt x="335" y="2098"/>
                  </a:lnTo>
                  <a:cubicBezTo>
                    <a:pt x="335" y="2128"/>
                    <a:pt x="305" y="2128"/>
                    <a:pt x="305" y="2158"/>
                  </a:cubicBezTo>
                  <a:cubicBezTo>
                    <a:pt x="153" y="2310"/>
                    <a:pt x="92" y="2554"/>
                    <a:pt x="31" y="2766"/>
                  </a:cubicBezTo>
                  <a:lnTo>
                    <a:pt x="31" y="2857"/>
                  </a:lnTo>
                  <a:cubicBezTo>
                    <a:pt x="1" y="3040"/>
                    <a:pt x="1" y="3253"/>
                    <a:pt x="31" y="3496"/>
                  </a:cubicBezTo>
                  <a:cubicBezTo>
                    <a:pt x="31" y="3557"/>
                    <a:pt x="92" y="3648"/>
                    <a:pt x="92" y="3709"/>
                  </a:cubicBezTo>
                  <a:cubicBezTo>
                    <a:pt x="213" y="4164"/>
                    <a:pt x="426" y="4560"/>
                    <a:pt x="730" y="4833"/>
                  </a:cubicBezTo>
                  <a:cubicBezTo>
                    <a:pt x="1123" y="5203"/>
                    <a:pt x="1639" y="5415"/>
                    <a:pt x="2184" y="5415"/>
                  </a:cubicBezTo>
                  <a:cubicBezTo>
                    <a:pt x="2356" y="5415"/>
                    <a:pt x="2531" y="5394"/>
                    <a:pt x="2706" y="5350"/>
                  </a:cubicBezTo>
                  <a:cubicBezTo>
                    <a:pt x="2827" y="5320"/>
                    <a:pt x="2888" y="5320"/>
                    <a:pt x="2979" y="5289"/>
                  </a:cubicBezTo>
                  <a:cubicBezTo>
                    <a:pt x="3010" y="5289"/>
                    <a:pt x="3010" y="5259"/>
                    <a:pt x="3040" y="5259"/>
                  </a:cubicBezTo>
                  <a:cubicBezTo>
                    <a:pt x="3131" y="5198"/>
                    <a:pt x="3192" y="5168"/>
                    <a:pt x="3223" y="5168"/>
                  </a:cubicBezTo>
                  <a:cubicBezTo>
                    <a:pt x="3223" y="5168"/>
                    <a:pt x="3283" y="5168"/>
                    <a:pt x="3314" y="5137"/>
                  </a:cubicBezTo>
                  <a:cubicBezTo>
                    <a:pt x="3374" y="5107"/>
                    <a:pt x="3466" y="5046"/>
                    <a:pt x="3526" y="4985"/>
                  </a:cubicBezTo>
                  <a:lnTo>
                    <a:pt x="3618" y="4894"/>
                  </a:lnTo>
                  <a:cubicBezTo>
                    <a:pt x="3648" y="4864"/>
                    <a:pt x="3678" y="4833"/>
                    <a:pt x="3770" y="4803"/>
                  </a:cubicBezTo>
                  <a:lnTo>
                    <a:pt x="3800" y="4742"/>
                  </a:lnTo>
                  <a:cubicBezTo>
                    <a:pt x="4286" y="4225"/>
                    <a:pt x="4530" y="3496"/>
                    <a:pt x="4378" y="2736"/>
                  </a:cubicBezTo>
                  <a:cubicBezTo>
                    <a:pt x="4132" y="1727"/>
                    <a:pt x="3251" y="1036"/>
                    <a:pt x="2260" y="1036"/>
                  </a:cubicBezTo>
                  <a:cubicBezTo>
                    <a:pt x="2147" y="1036"/>
                    <a:pt x="2031" y="1045"/>
                    <a:pt x="1915" y="1064"/>
                  </a:cubicBezTo>
                  <a:cubicBezTo>
                    <a:pt x="1893" y="1064"/>
                    <a:pt x="1871" y="1064"/>
                    <a:pt x="1850" y="1066"/>
                  </a:cubicBezTo>
                  <a:lnTo>
                    <a:pt x="1850" y="1066"/>
                  </a:lnTo>
                  <a:lnTo>
                    <a:pt x="1855" y="1064"/>
                  </a:lnTo>
                  <a:cubicBezTo>
                    <a:pt x="1855" y="791"/>
                    <a:pt x="1915" y="335"/>
                    <a:pt x="1672" y="122"/>
                  </a:cubicBezTo>
                  <a:cubicBezTo>
                    <a:pt x="1591" y="41"/>
                    <a:pt x="1497" y="0"/>
                    <a:pt x="139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2094725" y="2547400"/>
              <a:ext cx="123125" cy="135300"/>
            </a:xfrm>
            <a:custGeom>
              <a:avLst/>
              <a:gdLst/>
              <a:ahLst/>
              <a:cxnLst/>
              <a:rect l="l" t="t" r="r" b="b"/>
              <a:pathLst>
                <a:path w="4925" h="5412" extrusionOk="0">
                  <a:moveTo>
                    <a:pt x="3344" y="1"/>
                  </a:moveTo>
                  <a:cubicBezTo>
                    <a:pt x="3253" y="1"/>
                    <a:pt x="3222" y="1"/>
                    <a:pt x="3161" y="62"/>
                  </a:cubicBezTo>
                  <a:cubicBezTo>
                    <a:pt x="2766" y="214"/>
                    <a:pt x="2766" y="761"/>
                    <a:pt x="2918" y="1065"/>
                  </a:cubicBezTo>
                  <a:lnTo>
                    <a:pt x="2158" y="1065"/>
                  </a:lnTo>
                  <a:cubicBezTo>
                    <a:pt x="1976" y="1125"/>
                    <a:pt x="1794" y="1156"/>
                    <a:pt x="1581" y="1217"/>
                  </a:cubicBezTo>
                  <a:lnTo>
                    <a:pt x="1550" y="1217"/>
                  </a:lnTo>
                  <a:cubicBezTo>
                    <a:pt x="1429" y="1308"/>
                    <a:pt x="1338" y="1338"/>
                    <a:pt x="1216" y="1429"/>
                  </a:cubicBezTo>
                  <a:cubicBezTo>
                    <a:pt x="1216" y="1429"/>
                    <a:pt x="1186" y="1429"/>
                    <a:pt x="1186" y="1460"/>
                  </a:cubicBezTo>
                  <a:cubicBezTo>
                    <a:pt x="1064" y="1521"/>
                    <a:pt x="943" y="1642"/>
                    <a:pt x="882" y="1733"/>
                  </a:cubicBezTo>
                  <a:cubicBezTo>
                    <a:pt x="669" y="1946"/>
                    <a:pt x="517" y="2189"/>
                    <a:pt x="426" y="2493"/>
                  </a:cubicBezTo>
                  <a:cubicBezTo>
                    <a:pt x="0" y="3648"/>
                    <a:pt x="608" y="4925"/>
                    <a:pt x="1733" y="5290"/>
                  </a:cubicBezTo>
                  <a:cubicBezTo>
                    <a:pt x="1824" y="5320"/>
                    <a:pt x="1946" y="5320"/>
                    <a:pt x="2006" y="5381"/>
                  </a:cubicBezTo>
                  <a:lnTo>
                    <a:pt x="2098" y="5381"/>
                  </a:lnTo>
                  <a:cubicBezTo>
                    <a:pt x="2158" y="5381"/>
                    <a:pt x="2250" y="5411"/>
                    <a:pt x="2310" y="5411"/>
                  </a:cubicBezTo>
                  <a:lnTo>
                    <a:pt x="2736" y="5411"/>
                  </a:lnTo>
                  <a:cubicBezTo>
                    <a:pt x="2797" y="5411"/>
                    <a:pt x="2857" y="5411"/>
                    <a:pt x="2918" y="5381"/>
                  </a:cubicBezTo>
                  <a:lnTo>
                    <a:pt x="3009" y="5381"/>
                  </a:lnTo>
                  <a:cubicBezTo>
                    <a:pt x="3678" y="5168"/>
                    <a:pt x="4286" y="4682"/>
                    <a:pt x="4560" y="3952"/>
                  </a:cubicBezTo>
                  <a:cubicBezTo>
                    <a:pt x="4924" y="2858"/>
                    <a:pt x="4408" y="1673"/>
                    <a:pt x="3344" y="1217"/>
                  </a:cubicBezTo>
                  <a:cubicBezTo>
                    <a:pt x="3313" y="1186"/>
                    <a:pt x="3253" y="1186"/>
                    <a:pt x="3192" y="1156"/>
                  </a:cubicBezTo>
                  <a:lnTo>
                    <a:pt x="3192" y="1156"/>
                  </a:lnTo>
                  <a:lnTo>
                    <a:pt x="3313" y="1186"/>
                  </a:lnTo>
                  <a:cubicBezTo>
                    <a:pt x="3465" y="973"/>
                    <a:pt x="3709" y="578"/>
                    <a:pt x="3648" y="274"/>
                  </a:cubicBezTo>
                  <a:cubicBezTo>
                    <a:pt x="3617" y="122"/>
                    <a:pt x="3496" y="1"/>
                    <a:pt x="334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2106875" y="2013200"/>
              <a:ext cx="118575" cy="130725"/>
            </a:xfrm>
            <a:custGeom>
              <a:avLst/>
              <a:gdLst/>
              <a:ahLst/>
              <a:cxnLst/>
              <a:rect l="l" t="t" r="r" b="b"/>
              <a:pathLst>
                <a:path w="4743" h="5229" extrusionOk="0">
                  <a:moveTo>
                    <a:pt x="3375" y="1"/>
                  </a:moveTo>
                  <a:cubicBezTo>
                    <a:pt x="2979" y="92"/>
                    <a:pt x="2919" y="639"/>
                    <a:pt x="3010" y="973"/>
                  </a:cubicBezTo>
                  <a:cubicBezTo>
                    <a:pt x="2979" y="973"/>
                    <a:pt x="2979" y="973"/>
                    <a:pt x="291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67" y="913"/>
                    <a:pt x="2706" y="852"/>
                    <a:pt x="2675" y="852"/>
                  </a:cubicBezTo>
                  <a:cubicBezTo>
                    <a:pt x="2615" y="852"/>
                    <a:pt x="2584" y="852"/>
                    <a:pt x="2554" y="821"/>
                  </a:cubicBezTo>
                  <a:lnTo>
                    <a:pt x="2250" y="821"/>
                  </a:lnTo>
                  <a:cubicBezTo>
                    <a:pt x="2068" y="821"/>
                    <a:pt x="1855" y="852"/>
                    <a:pt x="1642" y="913"/>
                  </a:cubicBezTo>
                  <a:lnTo>
                    <a:pt x="1612" y="913"/>
                  </a:lnTo>
                  <a:cubicBezTo>
                    <a:pt x="1551" y="913"/>
                    <a:pt x="1551" y="913"/>
                    <a:pt x="1520" y="943"/>
                  </a:cubicBezTo>
                  <a:cubicBezTo>
                    <a:pt x="1308" y="1004"/>
                    <a:pt x="1095" y="1125"/>
                    <a:pt x="912" y="1277"/>
                  </a:cubicBezTo>
                  <a:cubicBezTo>
                    <a:pt x="882" y="1277"/>
                    <a:pt x="882" y="1308"/>
                    <a:pt x="852" y="1308"/>
                  </a:cubicBezTo>
                  <a:cubicBezTo>
                    <a:pt x="700" y="1460"/>
                    <a:pt x="548" y="1612"/>
                    <a:pt x="426" y="1824"/>
                  </a:cubicBezTo>
                  <a:cubicBezTo>
                    <a:pt x="396" y="1885"/>
                    <a:pt x="335" y="1916"/>
                    <a:pt x="305" y="2007"/>
                  </a:cubicBezTo>
                  <a:cubicBezTo>
                    <a:pt x="31" y="2524"/>
                    <a:pt x="1" y="3131"/>
                    <a:pt x="153" y="3679"/>
                  </a:cubicBezTo>
                  <a:cubicBezTo>
                    <a:pt x="244" y="3952"/>
                    <a:pt x="396" y="4195"/>
                    <a:pt x="578" y="4438"/>
                  </a:cubicBezTo>
                  <a:cubicBezTo>
                    <a:pt x="639" y="4590"/>
                    <a:pt x="730" y="4651"/>
                    <a:pt x="791" y="4712"/>
                  </a:cubicBezTo>
                  <a:cubicBezTo>
                    <a:pt x="882" y="4773"/>
                    <a:pt x="943" y="4864"/>
                    <a:pt x="1064" y="4894"/>
                  </a:cubicBezTo>
                  <a:cubicBezTo>
                    <a:pt x="1156" y="4925"/>
                    <a:pt x="1186" y="4955"/>
                    <a:pt x="1247" y="5016"/>
                  </a:cubicBezTo>
                  <a:cubicBezTo>
                    <a:pt x="1338" y="5046"/>
                    <a:pt x="1460" y="5077"/>
                    <a:pt x="1520" y="5107"/>
                  </a:cubicBezTo>
                  <a:cubicBezTo>
                    <a:pt x="1551" y="5107"/>
                    <a:pt x="1551" y="5107"/>
                    <a:pt x="1612" y="5168"/>
                  </a:cubicBezTo>
                  <a:cubicBezTo>
                    <a:pt x="1672" y="5198"/>
                    <a:pt x="1764" y="5198"/>
                    <a:pt x="1824" y="5198"/>
                  </a:cubicBezTo>
                  <a:lnTo>
                    <a:pt x="1916" y="5198"/>
                  </a:lnTo>
                  <a:cubicBezTo>
                    <a:pt x="1976" y="5198"/>
                    <a:pt x="2068" y="5229"/>
                    <a:pt x="2159" y="5229"/>
                  </a:cubicBezTo>
                  <a:lnTo>
                    <a:pt x="2523" y="5229"/>
                  </a:lnTo>
                  <a:cubicBezTo>
                    <a:pt x="3223" y="5168"/>
                    <a:pt x="3891" y="4742"/>
                    <a:pt x="4226" y="4043"/>
                  </a:cubicBezTo>
                  <a:cubicBezTo>
                    <a:pt x="4742" y="3040"/>
                    <a:pt x="4378" y="1764"/>
                    <a:pt x="3435" y="1156"/>
                  </a:cubicBezTo>
                  <a:cubicBezTo>
                    <a:pt x="3413" y="1144"/>
                    <a:pt x="3394" y="1133"/>
                    <a:pt x="3377" y="1123"/>
                  </a:cubicBezTo>
                  <a:lnTo>
                    <a:pt x="3377" y="1123"/>
                  </a:lnTo>
                  <a:cubicBezTo>
                    <a:pt x="3589" y="911"/>
                    <a:pt x="3891" y="608"/>
                    <a:pt x="3830" y="305"/>
                  </a:cubicBezTo>
                  <a:cubicBezTo>
                    <a:pt x="3830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3124375" y="2132500"/>
              <a:ext cx="110975" cy="137675"/>
            </a:xfrm>
            <a:custGeom>
              <a:avLst/>
              <a:gdLst/>
              <a:ahLst/>
              <a:cxnLst/>
              <a:rect l="l" t="t" r="r" b="b"/>
              <a:pathLst>
                <a:path w="4439" h="5507" extrusionOk="0">
                  <a:moveTo>
                    <a:pt x="1481" y="1"/>
                  </a:moveTo>
                  <a:cubicBezTo>
                    <a:pt x="1436" y="1"/>
                    <a:pt x="1389" y="11"/>
                    <a:pt x="1338" y="31"/>
                  </a:cubicBezTo>
                  <a:cubicBezTo>
                    <a:pt x="1277" y="92"/>
                    <a:pt x="1216" y="122"/>
                    <a:pt x="1186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9" y="1217"/>
                    <a:pt x="1399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7" y="1308"/>
                    <a:pt x="1247" y="1338"/>
                    <a:pt x="1216" y="1338"/>
                  </a:cubicBezTo>
                  <a:cubicBezTo>
                    <a:pt x="1186" y="1369"/>
                    <a:pt x="1095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1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7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797"/>
                    <a:pt x="61" y="2797"/>
                    <a:pt x="31" y="2858"/>
                  </a:cubicBezTo>
                  <a:cubicBezTo>
                    <a:pt x="0" y="3040"/>
                    <a:pt x="0" y="3253"/>
                    <a:pt x="0" y="3496"/>
                  </a:cubicBezTo>
                  <a:cubicBezTo>
                    <a:pt x="0" y="3557"/>
                    <a:pt x="0" y="3648"/>
                    <a:pt x="31" y="3709"/>
                  </a:cubicBezTo>
                  <a:cubicBezTo>
                    <a:pt x="247" y="4764"/>
                    <a:pt x="1162" y="5507"/>
                    <a:pt x="2197" y="5507"/>
                  </a:cubicBezTo>
                  <a:cubicBezTo>
                    <a:pt x="2325" y="5507"/>
                    <a:pt x="2454" y="5495"/>
                    <a:pt x="2584" y="5472"/>
                  </a:cubicBezTo>
                  <a:cubicBezTo>
                    <a:pt x="2706" y="5472"/>
                    <a:pt x="2766" y="5442"/>
                    <a:pt x="2858" y="5381"/>
                  </a:cubicBezTo>
                  <a:cubicBezTo>
                    <a:pt x="2888" y="5381"/>
                    <a:pt x="2888" y="5381"/>
                    <a:pt x="2918" y="5350"/>
                  </a:cubicBezTo>
                  <a:cubicBezTo>
                    <a:pt x="3010" y="5320"/>
                    <a:pt x="3070" y="5320"/>
                    <a:pt x="3101" y="5290"/>
                  </a:cubicBezTo>
                  <a:cubicBezTo>
                    <a:pt x="3162" y="5290"/>
                    <a:pt x="3162" y="5290"/>
                    <a:pt x="3192" y="5229"/>
                  </a:cubicBezTo>
                  <a:lnTo>
                    <a:pt x="3405" y="5138"/>
                  </a:lnTo>
                  <a:cubicBezTo>
                    <a:pt x="3466" y="5138"/>
                    <a:pt x="3466" y="5077"/>
                    <a:pt x="3496" y="5077"/>
                  </a:cubicBezTo>
                  <a:cubicBezTo>
                    <a:pt x="3526" y="5046"/>
                    <a:pt x="3618" y="5016"/>
                    <a:pt x="3648" y="4986"/>
                  </a:cubicBezTo>
                  <a:lnTo>
                    <a:pt x="3678" y="4925"/>
                  </a:lnTo>
                  <a:cubicBezTo>
                    <a:pt x="4225" y="4439"/>
                    <a:pt x="4438" y="3709"/>
                    <a:pt x="4317" y="2949"/>
                  </a:cubicBezTo>
                  <a:cubicBezTo>
                    <a:pt x="4144" y="1828"/>
                    <a:pt x="3183" y="1088"/>
                    <a:pt x="2128" y="1088"/>
                  </a:cubicBezTo>
                  <a:cubicBezTo>
                    <a:pt x="2068" y="1088"/>
                    <a:pt x="2007" y="1090"/>
                    <a:pt x="1946" y="1095"/>
                  </a:cubicBezTo>
                  <a:cubicBezTo>
                    <a:pt x="1885" y="791"/>
                    <a:pt x="1946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3324975" y="2510325"/>
              <a:ext cx="116300" cy="117525"/>
            </a:xfrm>
            <a:custGeom>
              <a:avLst/>
              <a:gdLst/>
              <a:ahLst/>
              <a:cxnLst/>
              <a:rect l="l" t="t" r="r" b="b"/>
              <a:pathLst>
                <a:path w="4652" h="4701" extrusionOk="0">
                  <a:moveTo>
                    <a:pt x="392" y="0"/>
                  </a:moveTo>
                  <a:cubicBezTo>
                    <a:pt x="288" y="0"/>
                    <a:pt x="197" y="50"/>
                    <a:pt x="153" y="116"/>
                  </a:cubicBezTo>
                  <a:cubicBezTo>
                    <a:pt x="92" y="177"/>
                    <a:pt x="92" y="238"/>
                    <a:pt x="62" y="329"/>
                  </a:cubicBezTo>
                  <a:cubicBezTo>
                    <a:pt x="1" y="724"/>
                    <a:pt x="487" y="997"/>
                    <a:pt x="822" y="1028"/>
                  </a:cubicBezTo>
                  <a:cubicBezTo>
                    <a:pt x="822" y="1089"/>
                    <a:pt x="791" y="1089"/>
                    <a:pt x="791" y="1119"/>
                  </a:cubicBezTo>
                  <a:cubicBezTo>
                    <a:pt x="761" y="1149"/>
                    <a:pt x="761" y="1180"/>
                    <a:pt x="700" y="1180"/>
                  </a:cubicBezTo>
                  <a:cubicBezTo>
                    <a:pt x="639" y="1271"/>
                    <a:pt x="609" y="1393"/>
                    <a:pt x="518" y="1484"/>
                  </a:cubicBezTo>
                  <a:cubicBezTo>
                    <a:pt x="518" y="1484"/>
                    <a:pt x="518" y="1545"/>
                    <a:pt x="487" y="1545"/>
                  </a:cubicBezTo>
                  <a:cubicBezTo>
                    <a:pt x="487" y="1545"/>
                    <a:pt x="487" y="1575"/>
                    <a:pt x="457" y="1575"/>
                  </a:cubicBezTo>
                  <a:cubicBezTo>
                    <a:pt x="396" y="1697"/>
                    <a:pt x="335" y="1788"/>
                    <a:pt x="305" y="1909"/>
                  </a:cubicBezTo>
                  <a:cubicBezTo>
                    <a:pt x="305" y="1940"/>
                    <a:pt x="305" y="2001"/>
                    <a:pt x="244" y="2001"/>
                  </a:cubicBezTo>
                  <a:cubicBezTo>
                    <a:pt x="214" y="2092"/>
                    <a:pt x="214" y="2213"/>
                    <a:pt x="183" y="2335"/>
                  </a:cubicBezTo>
                  <a:lnTo>
                    <a:pt x="183" y="2365"/>
                  </a:lnTo>
                  <a:cubicBezTo>
                    <a:pt x="153" y="2639"/>
                    <a:pt x="183" y="2943"/>
                    <a:pt x="244" y="3156"/>
                  </a:cubicBezTo>
                  <a:cubicBezTo>
                    <a:pt x="305" y="3277"/>
                    <a:pt x="335" y="3429"/>
                    <a:pt x="396" y="3551"/>
                  </a:cubicBezTo>
                  <a:cubicBezTo>
                    <a:pt x="487" y="3672"/>
                    <a:pt x="548" y="3824"/>
                    <a:pt x="639" y="3915"/>
                  </a:cubicBezTo>
                  <a:cubicBezTo>
                    <a:pt x="1066" y="4428"/>
                    <a:pt x="1695" y="4700"/>
                    <a:pt x="2326" y="4700"/>
                  </a:cubicBezTo>
                  <a:cubicBezTo>
                    <a:pt x="2817" y="4700"/>
                    <a:pt x="3310" y="4535"/>
                    <a:pt x="3709" y="4189"/>
                  </a:cubicBezTo>
                  <a:cubicBezTo>
                    <a:pt x="3831" y="4128"/>
                    <a:pt x="3892" y="4007"/>
                    <a:pt x="3983" y="3885"/>
                  </a:cubicBezTo>
                  <a:lnTo>
                    <a:pt x="4044" y="3824"/>
                  </a:lnTo>
                  <a:cubicBezTo>
                    <a:pt x="4135" y="3733"/>
                    <a:pt x="4165" y="3611"/>
                    <a:pt x="4256" y="3551"/>
                  </a:cubicBezTo>
                  <a:cubicBezTo>
                    <a:pt x="4256" y="3520"/>
                    <a:pt x="4287" y="3520"/>
                    <a:pt x="4287" y="3460"/>
                  </a:cubicBezTo>
                  <a:cubicBezTo>
                    <a:pt x="4347" y="3368"/>
                    <a:pt x="4408" y="3247"/>
                    <a:pt x="4439" y="3125"/>
                  </a:cubicBezTo>
                  <a:cubicBezTo>
                    <a:pt x="4439" y="3095"/>
                    <a:pt x="4439" y="3095"/>
                    <a:pt x="4469" y="3064"/>
                  </a:cubicBezTo>
                  <a:cubicBezTo>
                    <a:pt x="4499" y="2973"/>
                    <a:pt x="4499" y="2852"/>
                    <a:pt x="4499" y="2791"/>
                  </a:cubicBezTo>
                  <a:lnTo>
                    <a:pt x="4499" y="2669"/>
                  </a:lnTo>
                  <a:cubicBezTo>
                    <a:pt x="4651" y="2608"/>
                    <a:pt x="4651" y="2517"/>
                    <a:pt x="4621" y="2396"/>
                  </a:cubicBezTo>
                  <a:cubicBezTo>
                    <a:pt x="4591" y="1940"/>
                    <a:pt x="4439" y="1484"/>
                    <a:pt x="4135" y="1149"/>
                  </a:cubicBezTo>
                  <a:cubicBezTo>
                    <a:pt x="3699" y="623"/>
                    <a:pt x="3080" y="357"/>
                    <a:pt x="2458" y="357"/>
                  </a:cubicBezTo>
                  <a:cubicBezTo>
                    <a:pt x="2037" y="357"/>
                    <a:pt x="1615" y="479"/>
                    <a:pt x="1247" y="724"/>
                  </a:cubicBezTo>
                  <a:cubicBezTo>
                    <a:pt x="1156" y="785"/>
                    <a:pt x="1095" y="815"/>
                    <a:pt x="1065" y="845"/>
                  </a:cubicBezTo>
                  <a:lnTo>
                    <a:pt x="1126" y="785"/>
                  </a:lnTo>
                  <a:cubicBezTo>
                    <a:pt x="1004" y="511"/>
                    <a:pt x="822" y="116"/>
                    <a:pt x="518" y="25"/>
                  </a:cubicBezTo>
                  <a:cubicBezTo>
                    <a:pt x="475" y="8"/>
                    <a:pt x="433" y="0"/>
                    <a:pt x="39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2748225" y="2461175"/>
              <a:ext cx="111725" cy="123500"/>
            </a:xfrm>
            <a:custGeom>
              <a:avLst/>
              <a:gdLst/>
              <a:ahLst/>
              <a:cxnLst/>
              <a:rect l="l" t="t" r="r" b="b"/>
              <a:pathLst>
                <a:path w="4469" h="4940" extrusionOk="0">
                  <a:moveTo>
                    <a:pt x="451" y="0"/>
                  </a:moveTo>
                  <a:cubicBezTo>
                    <a:pt x="354" y="0"/>
                    <a:pt x="262" y="47"/>
                    <a:pt x="183" y="106"/>
                  </a:cubicBezTo>
                  <a:cubicBezTo>
                    <a:pt x="153" y="167"/>
                    <a:pt x="92" y="228"/>
                    <a:pt x="92" y="319"/>
                  </a:cubicBezTo>
                  <a:cubicBezTo>
                    <a:pt x="1" y="714"/>
                    <a:pt x="457" y="1018"/>
                    <a:pt x="791" y="1109"/>
                  </a:cubicBezTo>
                  <a:cubicBezTo>
                    <a:pt x="760" y="1109"/>
                    <a:pt x="760" y="1140"/>
                    <a:pt x="730" y="1140"/>
                  </a:cubicBezTo>
                  <a:lnTo>
                    <a:pt x="639" y="1231"/>
                  </a:lnTo>
                  <a:lnTo>
                    <a:pt x="517" y="1322"/>
                  </a:lnTo>
                  <a:lnTo>
                    <a:pt x="457" y="1413"/>
                  </a:lnTo>
                  <a:cubicBezTo>
                    <a:pt x="457" y="1444"/>
                    <a:pt x="426" y="1444"/>
                    <a:pt x="426" y="1474"/>
                  </a:cubicBezTo>
                  <a:cubicBezTo>
                    <a:pt x="426" y="1474"/>
                    <a:pt x="426" y="1504"/>
                    <a:pt x="365" y="1504"/>
                  </a:cubicBezTo>
                  <a:cubicBezTo>
                    <a:pt x="365" y="1565"/>
                    <a:pt x="335" y="1565"/>
                    <a:pt x="335" y="1596"/>
                  </a:cubicBezTo>
                  <a:cubicBezTo>
                    <a:pt x="305" y="1626"/>
                    <a:pt x="305" y="1656"/>
                    <a:pt x="274" y="1717"/>
                  </a:cubicBezTo>
                  <a:cubicBezTo>
                    <a:pt x="153" y="1900"/>
                    <a:pt x="122" y="2082"/>
                    <a:pt x="31" y="2264"/>
                  </a:cubicBezTo>
                  <a:lnTo>
                    <a:pt x="31" y="2325"/>
                  </a:lnTo>
                  <a:lnTo>
                    <a:pt x="31" y="2386"/>
                  </a:lnTo>
                  <a:cubicBezTo>
                    <a:pt x="1" y="2629"/>
                    <a:pt x="1" y="2842"/>
                    <a:pt x="31" y="3085"/>
                  </a:cubicBezTo>
                  <a:lnTo>
                    <a:pt x="31" y="3146"/>
                  </a:lnTo>
                  <a:cubicBezTo>
                    <a:pt x="61" y="3328"/>
                    <a:pt x="153" y="3571"/>
                    <a:pt x="274" y="3754"/>
                  </a:cubicBezTo>
                  <a:cubicBezTo>
                    <a:pt x="305" y="3845"/>
                    <a:pt x="335" y="3875"/>
                    <a:pt x="365" y="3936"/>
                  </a:cubicBezTo>
                  <a:cubicBezTo>
                    <a:pt x="487" y="4149"/>
                    <a:pt x="639" y="4301"/>
                    <a:pt x="821" y="4453"/>
                  </a:cubicBezTo>
                  <a:lnTo>
                    <a:pt x="1186" y="4666"/>
                  </a:lnTo>
                  <a:cubicBezTo>
                    <a:pt x="1429" y="4787"/>
                    <a:pt x="1703" y="4909"/>
                    <a:pt x="1976" y="4909"/>
                  </a:cubicBezTo>
                  <a:lnTo>
                    <a:pt x="2189" y="4909"/>
                  </a:lnTo>
                  <a:cubicBezTo>
                    <a:pt x="2280" y="4909"/>
                    <a:pt x="2311" y="4939"/>
                    <a:pt x="2402" y="4939"/>
                  </a:cubicBezTo>
                  <a:cubicBezTo>
                    <a:pt x="2736" y="4909"/>
                    <a:pt x="3071" y="4787"/>
                    <a:pt x="3405" y="4605"/>
                  </a:cubicBezTo>
                  <a:cubicBezTo>
                    <a:pt x="3496" y="4574"/>
                    <a:pt x="3557" y="4483"/>
                    <a:pt x="3648" y="4422"/>
                  </a:cubicBezTo>
                  <a:lnTo>
                    <a:pt x="3709" y="4331"/>
                  </a:lnTo>
                  <a:lnTo>
                    <a:pt x="3861" y="4179"/>
                  </a:lnTo>
                  <a:lnTo>
                    <a:pt x="3891" y="4149"/>
                  </a:lnTo>
                  <a:cubicBezTo>
                    <a:pt x="3952" y="4058"/>
                    <a:pt x="4013" y="3997"/>
                    <a:pt x="4043" y="3967"/>
                  </a:cubicBezTo>
                  <a:cubicBezTo>
                    <a:pt x="4043" y="3906"/>
                    <a:pt x="4104" y="3906"/>
                    <a:pt x="4104" y="3875"/>
                  </a:cubicBezTo>
                  <a:cubicBezTo>
                    <a:pt x="4134" y="3845"/>
                    <a:pt x="4165" y="3754"/>
                    <a:pt x="4165" y="3723"/>
                  </a:cubicBezTo>
                  <a:cubicBezTo>
                    <a:pt x="4165" y="3693"/>
                    <a:pt x="4195" y="3693"/>
                    <a:pt x="4195" y="3663"/>
                  </a:cubicBezTo>
                  <a:cubicBezTo>
                    <a:pt x="4469" y="2994"/>
                    <a:pt x="4438" y="2204"/>
                    <a:pt x="4013" y="1565"/>
                  </a:cubicBezTo>
                  <a:cubicBezTo>
                    <a:pt x="3589" y="939"/>
                    <a:pt x="2896" y="595"/>
                    <a:pt x="2185" y="595"/>
                  </a:cubicBezTo>
                  <a:cubicBezTo>
                    <a:pt x="1826" y="595"/>
                    <a:pt x="1462" y="683"/>
                    <a:pt x="1125" y="866"/>
                  </a:cubicBezTo>
                  <a:cubicBezTo>
                    <a:pt x="1098" y="920"/>
                    <a:pt x="1023" y="926"/>
                    <a:pt x="985" y="948"/>
                  </a:cubicBezTo>
                  <a:lnTo>
                    <a:pt x="985" y="948"/>
                  </a:lnTo>
                  <a:lnTo>
                    <a:pt x="1095" y="866"/>
                  </a:lnTo>
                  <a:cubicBezTo>
                    <a:pt x="973" y="623"/>
                    <a:pt x="852" y="197"/>
                    <a:pt x="608" y="45"/>
                  </a:cubicBezTo>
                  <a:cubicBezTo>
                    <a:pt x="556" y="14"/>
                    <a:pt x="503" y="0"/>
                    <a:pt x="45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630450" y="2831600"/>
              <a:ext cx="110975" cy="137875"/>
            </a:xfrm>
            <a:custGeom>
              <a:avLst/>
              <a:gdLst/>
              <a:ahLst/>
              <a:cxnLst/>
              <a:rect l="l" t="t" r="r" b="b"/>
              <a:pathLst>
                <a:path w="4439" h="5515" extrusionOk="0">
                  <a:moveTo>
                    <a:pt x="1481" y="1"/>
                  </a:moveTo>
                  <a:cubicBezTo>
                    <a:pt x="1436" y="1"/>
                    <a:pt x="1388" y="11"/>
                    <a:pt x="1338" y="31"/>
                  </a:cubicBezTo>
                  <a:cubicBezTo>
                    <a:pt x="1277" y="92"/>
                    <a:pt x="1216" y="122"/>
                    <a:pt x="1155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6" y="1308"/>
                    <a:pt x="1246" y="1338"/>
                    <a:pt x="1216" y="1338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61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68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828"/>
                    <a:pt x="61" y="2828"/>
                    <a:pt x="31" y="2858"/>
                  </a:cubicBezTo>
                  <a:cubicBezTo>
                    <a:pt x="0" y="3040"/>
                    <a:pt x="0" y="3283"/>
                    <a:pt x="0" y="3496"/>
                  </a:cubicBezTo>
                  <a:cubicBezTo>
                    <a:pt x="0" y="3587"/>
                    <a:pt x="0" y="3648"/>
                    <a:pt x="31" y="3739"/>
                  </a:cubicBezTo>
                  <a:cubicBezTo>
                    <a:pt x="245" y="4757"/>
                    <a:pt x="1143" y="5515"/>
                    <a:pt x="2164" y="5515"/>
                  </a:cubicBezTo>
                  <a:cubicBezTo>
                    <a:pt x="2302" y="5515"/>
                    <a:pt x="2443" y="5501"/>
                    <a:pt x="2584" y="5472"/>
                  </a:cubicBezTo>
                  <a:cubicBezTo>
                    <a:pt x="2705" y="5472"/>
                    <a:pt x="2766" y="5442"/>
                    <a:pt x="2857" y="5411"/>
                  </a:cubicBezTo>
                  <a:cubicBezTo>
                    <a:pt x="2888" y="5411"/>
                    <a:pt x="2888" y="5411"/>
                    <a:pt x="2918" y="5350"/>
                  </a:cubicBezTo>
                  <a:cubicBezTo>
                    <a:pt x="3009" y="5320"/>
                    <a:pt x="3070" y="5320"/>
                    <a:pt x="3101" y="5290"/>
                  </a:cubicBezTo>
                  <a:cubicBezTo>
                    <a:pt x="3161" y="5290"/>
                    <a:pt x="3161" y="5290"/>
                    <a:pt x="3192" y="5259"/>
                  </a:cubicBezTo>
                  <a:lnTo>
                    <a:pt x="3405" y="5138"/>
                  </a:lnTo>
                  <a:cubicBezTo>
                    <a:pt x="3465" y="5138"/>
                    <a:pt x="3465" y="5107"/>
                    <a:pt x="3496" y="5107"/>
                  </a:cubicBezTo>
                  <a:cubicBezTo>
                    <a:pt x="3526" y="5046"/>
                    <a:pt x="3617" y="5016"/>
                    <a:pt x="3648" y="4986"/>
                  </a:cubicBezTo>
                  <a:lnTo>
                    <a:pt x="3678" y="4955"/>
                  </a:lnTo>
                  <a:cubicBezTo>
                    <a:pt x="4225" y="4438"/>
                    <a:pt x="4438" y="3739"/>
                    <a:pt x="4316" y="2980"/>
                  </a:cubicBezTo>
                  <a:cubicBezTo>
                    <a:pt x="4150" y="1811"/>
                    <a:pt x="3244" y="1076"/>
                    <a:pt x="2207" y="1076"/>
                  </a:cubicBezTo>
                  <a:cubicBezTo>
                    <a:pt x="2111" y="1076"/>
                    <a:pt x="2013" y="1082"/>
                    <a:pt x="1915" y="1095"/>
                  </a:cubicBezTo>
                  <a:cubicBezTo>
                    <a:pt x="1885" y="791"/>
                    <a:pt x="1915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105350" y="3304250"/>
              <a:ext cx="122375" cy="130725"/>
            </a:xfrm>
            <a:custGeom>
              <a:avLst/>
              <a:gdLst/>
              <a:ahLst/>
              <a:cxnLst/>
              <a:rect l="l" t="t" r="r" b="b"/>
              <a:pathLst>
                <a:path w="4895" h="5229" extrusionOk="0">
                  <a:moveTo>
                    <a:pt x="3527" y="1"/>
                  </a:moveTo>
                  <a:cubicBezTo>
                    <a:pt x="3101" y="122"/>
                    <a:pt x="3071" y="669"/>
                    <a:pt x="3162" y="1004"/>
                  </a:cubicBezTo>
                  <a:cubicBezTo>
                    <a:pt x="3132" y="1004"/>
                    <a:pt x="3132" y="1004"/>
                    <a:pt x="3101" y="973"/>
                  </a:cubicBezTo>
                  <a:cubicBezTo>
                    <a:pt x="3071" y="973"/>
                    <a:pt x="3010" y="913"/>
                    <a:pt x="2980" y="913"/>
                  </a:cubicBezTo>
                  <a:cubicBezTo>
                    <a:pt x="2949" y="913"/>
                    <a:pt x="2888" y="882"/>
                    <a:pt x="2828" y="882"/>
                  </a:cubicBezTo>
                  <a:lnTo>
                    <a:pt x="2402" y="882"/>
                  </a:lnTo>
                  <a:cubicBezTo>
                    <a:pt x="2220" y="882"/>
                    <a:pt x="2037" y="913"/>
                    <a:pt x="1855" y="973"/>
                  </a:cubicBezTo>
                  <a:lnTo>
                    <a:pt x="1825" y="973"/>
                  </a:lnTo>
                  <a:cubicBezTo>
                    <a:pt x="1764" y="973"/>
                    <a:pt x="1764" y="1004"/>
                    <a:pt x="1733" y="1004"/>
                  </a:cubicBezTo>
                  <a:cubicBezTo>
                    <a:pt x="1521" y="1065"/>
                    <a:pt x="1308" y="1186"/>
                    <a:pt x="1125" y="1338"/>
                  </a:cubicBezTo>
                  <a:cubicBezTo>
                    <a:pt x="1095" y="1338"/>
                    <a:pt x="1095" y="1369"/>
                    <a:pt x="1065" y="1369"/>
                  </a:cubicBezTo>
                  <a:cubicBezTo>
                    <a:pt x="882" y="1521"/>
                    <a:pt x="761" y="1673"/>
                    <a:pt x="639" y="1885"/>
                  </a:cubicBezTo>
                  <a:cubicBezTo>
                    <a:pt x="609" y="1946"/>
                    <a:pt x="548" y="1977"/>
                    <a:pt x="518" y="2068"/>
                  </a:cubicBezTo>
                  <a:cubicBezTo>
                    <a:pt x="1" y="3132"/>
                    <a:pt x="396" y="4469"/>
                    <a:pt x="1521" y="4986"/>
                  </a:cubicBezTo>
                  <a:cubicBezTo>
                    <a:pt x="1581" y="5016"/>
                    <a:pt x="1703" y="5077"/>
                    <a:pt x="1764" y="5107"/>
                  </a:cubicBezTo>
                  <a:cubicBezTo>
                    <a:pt x="1825" y="5107"/>
                    <a:pt x="1825" y="5107"/>
                    <a:pt x="1855" y="5138"/>
                  </a:cubicBezTo>
                  <a:cubicBezTo>
                    <a:pt x="1916" y="5198"/>
                    <a:pt x="2007" y="5198"/>
                    <a:pt x="2068" y="5198"/>
                  </a:cubicBezTo>
                  <a:lnTo>
                    <a:pt x="2159" y="5198"/>
                  </a:lnTo>
                  <a:cubicBezTo>
                    <a:pt x="2220" y="5198"/>
                    <a:pt x="2311" y="5229"/>
                    <a:pt x="2432" y="5229"/>
                  </a:cubicBezTo>
                  <a:lnTo>
                    <a:pt x="2797" y="5229"/>
                  </a:lnTo>
                  <a:cubicBezTo>
                    <a:pt x="3527" y="5138"/>
                    <a:pt x="4165" y="4742"/>
                    <a:pt x="4499" y="4013"/>
                  </a:cubicBezTo>
                  <a:cubicBezTo>
                    <a:pt x="4895" y="3010"/>
                    <a:pt x="4499" y="1764"/>
                    <a:pt x="3527" y="1186"/>
                  </a:cubicBezTo>
                  <a:cubicBezTo>
                    <a:pt x="3679" y="943"/>
                    <a:pt x="3983" y="609"/>
                    <a:pt x="3983" y="305"/>
                  </a:cubicBezTo>
                  <a:cubicBezTo>
                    <a:pt x="3983" y="183"/>
                    <a:pt x="3861" y="1"/>
                    <a:pt x="3709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739850" y="2941025"/>
              <a:ext cx="117050" cy="129200"/>
            </a:xfrm>
            <a:custGeom>
              <a:avLst/>
              <a:gdLst/>
              <a:ahLst/>
              <a:cxnLst/>
              <a:rect l="l" t="t" r="r" b="b"/>
              <a:pathLst>
                <a:path w="4682" h="5168" extrusionOk="0">
                  <a:moveTo>
                    <a:pt x="3405" y="1"/>
                  </a:moveTo>
                  <a:cubicBezTo>
                    <a:pt x="2979" y="122"/>
                    <a:pt x="2918" y="639"/>
                    <a:pt x="3010" y="973"/>
                  </a:cubicBezTo>
                  <a:cubicBezTo>
                    <a:pt x="2979" y="973"/>
                    <a:pt x="2979" y="943"/>
                    <a:pt x="294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97" y="913"/>
                    <a:pt x="2706" y="852"/>
                    <a:pt x="2675" y="852"/>
                  </a:cubicBezTo>
                  <a:cubicBezTo>
                    <a:pt x="2645" y="852"/>
                    <a:pt x="2615" y="852"/>
                    <a:pt x="2554" y="821"/>
                  </a:cubicBezTo>
                  <a:lnTo>
                    <a:pt x="2250" y="821"/>
                  </a:lnTo>
                  <a:cubicBezTo>
                    <a:pt x="2067" y="821"/>
                    <a:pt x="1855" y="852"/>
                    <a:pt x="1642" y="913"/>
                  </a:cubicBezTo>
                  <a:lnTo>
                    <a:pt x="1611" y="913"/>
                  </a:lnTo>
                  <a:cubicBezTo>
                    <a:pt x="1581" y="913"/>
                    <a:pt x="1581" y="913"/>
                    <a:pt x="1520" y="943"/>
                  </a:cubicBezTo>
                  <a:cubicBezTo>
                    <a:pt x="1307" y="1004"/>
                    <a:pt x="1125" y="1125"/>
                    <a:pt x="912" y="1247"/>
                  </a:cubicBezTo>
                  <a:cubicBezTo>
                    <a:pt x="882" y="1247"/>
                    <a:pt x="882" y="1277"/>
                    <a:pt x="852" y="1277"/>
                  </a:cubicBezTo>
                  <a:cubicBezTo>
                    <a:pt x="700" y="1399"/>
                    <a:pt x="548" y="1581"/>
                    <a:pt x="426" y="1733"/>
                  </a:cubicBezTo>
                  <a:cubicBezTo>
                    <a:pt x="396" y="1794"/>
                    <a:pt x="365" y="1855"/>
                    <a:pt x="365" y="1885"/>
                  </a:cubicBezTo>
                  <a:cubicBezTo>
                    <a:pt x="365" y="1885"/>
                    <a:pt x="365" y="1916"/>
                    <a:pt x="304" y="1916"/>
                  </a:cubicBezTo>
                  <a:cubicBezTo>
                    <a:pt x="244" y="2037"/>
                    <a:pt x="213" y="2189"/>
                    <a:pt x="122" y="2341"/>
                  </a:cubicBezTo>
                  <a:cubicBezTo>
                    <a:pt x="61" y="2615"/>
                    <a:pt x="0" y="2919"/>
                    <a:pt x="61" y="3192"/>
                  </a:cubicBezTo>
                  <a:cubicBezTo>
                    <a:pt x="92" y="3435"/>
                    <a:pt x="152" y="3739"/>
                    <a:pt x="274" y="3983"/>
                  </a:cubicBezTo>
                  <a:cubicBezTo>
                    <a:pt x="456" y="4378"/>
                    <a:pt x="760" y="4682"/>
                    <a:pt x="1186" y="4894"/>
                  </a:cubicBezTo>
                  <a:cubicBezTo>
                    <a:pt x="1277" y="4925"/>
                    <a:pt x="1368" y="4955"/>
                    <a:pt x="1459" y="5016"/>
                  </a:cubicBezTo>
                  <a:cubicBezTo>
                    <a:pt x="1490" y="5016"/>
                    <a:pt x="1490" y="5046"/>
                    <a:pt x="1520" y="5046"/>
                  </a:cubicBezTo>
                  <a:cubicBezTo>
                    <a:pt x="1611" y="5077"/>
                    <a:pt x="1672" y="5077"/>
                    <a:pt x="1763" y="5138"/>
                  </a:cubicBezTo>
                  <a:lnTo>
                    <a:pt x="1824" y="5138"/>
                  </a:lnTo>
                  <a:cubicBezTo>
                    <a:pt x="1915" y="5138"/>
                    <a:pt x="1976" y="5168"/>
                    <a:pt x="2098" y="5168"/>
                  </a:cubicBezTo>
                  <a:lnTo>
                    <a:pt x="2463" y="5168"/>
                  </a:lnTo>
                  <a:cubicBezTo>
                    <a:pt x="3162" y="5077"/>
                    <a:pt x="3830" y="4712"/>
                    <a:pt x="4195" y="4013"/>
                  </a:cubicBezTo>
                  <a:cubicBezTo>
                    <a:pt x="4681" y="3040"/>
                    <a:pt x="4347" y="1794"/>
                    <a:pt x="3374" y="1186"/>
                  </a:cubicBezTo>
                  <a:cubicBezTo>
                    <a:pt x="3557" y="943"/>
                    <a:pt x="3861" y="609"/>
                    <a:pt x="3861" y="305"/>
                  </a:cubicBezTo>
                  <a:cubicBezTo>
                    <a:pt x="3861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992150" y="2783925"/>
              <a:ext cx="110975" cy="137950"/>
            </a:xfrm>
            <a:custGeom>
              <a:avLst/>
              <a:gdLst/>
              <a:ahLst/>
              <a:cxnLst/>
              <a:rect l="l" t="t" r="r" b="b"/>
              <a:pathLst>
                <a:path w="4439" h="5518" extrusionOk="0">
                  <a:moveTo>
                    <a:pt x="1475" y="1"/>
                  </a:moveTo>
                  <a:cubicBezTo>
                    <a:pt x="1423" y="1"/>
                    <a:pt x="1368" y="18"/>
                    <a:pt x="1308" y="54"/>
                  </a:cubicBezTo>
                  <a:cubicBezTo>
                    <a:pt x="1247" y="84"/>
                    <a:pt x="1186" y="114"/>
                    <a:pt x="1156" y="145"/>
                  </a:cubicBezTo>
                  <a:cubicBezTo>
                    <a:pt x="882" y="510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39"/>
                  </a:cubicBezTo>
                  <a:cubicBezTo>
                    <a:pt x="1399" y="1239"/>
                    <a:pt x="1368" y="1239"/>
                    <a:pt x="1368" y="1269"/>
                  </a:cubicBezTo>
                  <a:cubicBezTo>
                    <a:pt x="1338" y="1269"/>
                    <a:pt x="1308" y="1300"/>
                    <a:pt x="1247" y="1300"/>
                  </a:cubicBezTo>
                  <a:cubicBezTo>
                    <a:pt x="1216" y="1300"/>
                    <a:pt x="1216" y="1330"/>
                    <a:pt x="1186" y="1330"/>
                  </a:cubicBezTo>
                  <a:cubicBezTo>
                    <a:pt x="1156" y="1391"/>
                    <a:pt x="1064" y="1391"/>
                    <a:pt x="1034" y="1421"/>
                  </a:cubicBezTo>
                  <a:cubicBezTo>
                    <a:pt x="1034" y="1421"/>
                    <a:pt x="1004" y="1421"/>
                    <a:pt x="1004" y="1452"/>
                  </a:cubicBezTo>
                  <a:cubicBezTo>
                    <a:pt x="1004" y="1452"/>
                    <a:pt x="943" y="1452"/>
                    <a:pt x="943" y="1482"/>
                  </a:cubicBezTo>
                  <a:cubicBezTo>
                    <a:pt x="912" y="1482"/>
                    <a:pt x="912" y="1543"/>
                    <a:pt x="882" y="1543"/>
                  </a:cubicBezTo>
                  <a:cubicBezTo>
                    <a:pt x="852" y="1573"/>
                    <a:pt x="791" y="1573"/>
                    <a:pt x="791" y="1604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60"/>
                  </a:lnTo>
                  <a:cubicBezTo>
                    <a:pt x="305" y="2151"/>
                    <a:pt x="274" y="2181"/>
                    <a:pt x="244" y="2242"/>
                  </a:cubicBezTo>
                  <a:cubicBezTo>
                    <a:pt x="244" y="2303"/>
                    <a:pt x="183" y="2333"/>
                    <a:pt x="183" y="2364"/>
                  </a:cubicBezTo>
                  <a:cubicBezTo>
                    <a:pt x="183" y="2394"/>
                    <a:pt x="153" y="2455"/>
                    <a:pt x="153" y="2485"/>
                  </a:cubicBezTo>
                  <a:cubicBezTo>
                    <a:pt x="153" y="2516"/>
                    <a:pt x="122" y="2546"/>
                    <a:pt x="122" y="2607"/>
                  </a:cubicBezTo>
                  <a:cubicBezTo>
                    <a:pt x="122" y="2637"/>
                    <a:pt x="92" y="2668"/>
                    <a:pt x="92" y="2698"/>
                  </a:cubicBezTo>
                  <a:cubicBezTo>
                    <a:pt x="92" y="2759"/>
                    <a:pt x="92" y="2789"/>
                    <a:pt x="31" y="2789"/>
                  </a:cubicBezTo>
                  <a:cubicBezTo>
                    <a:pt x="31" y="2820"/>
                    <a:pt x="1" y="2911"/>
                    <a:pt x="1" y="2941"/>
                  </a:cubicBezTo>
                  <a:lnTo>
                    <a:pt x="1" y="3002"/>
                  </a:lnTo>
                  <a:lnTo>
                    <a:pt x="1" y="3215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519"/>
                  </a:lnTo>
                  <a:cubicBezTo>
                    <a:pt x="1" y="3579"/>
                    <a:pt x="1" y="3610"/>
                    <a:pt x="31" y="3701"/>
                  </a:cubicBezTo>
                  <a:lnTo>
                    <a:pt x="31" y="3731"/>
                  </a:lnTo>
                  <a:lnTo>
                    <a:pt x="31" y="3823"/>
                  </a:lnTo>
                  <a:cubicBezTo>
                    <a:pt x="31" y="3853"/>
                    <a:pt x="92" y="3914"/>
                    <a:pt x="92" y="3975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127"/>
                    <a:pt x="153" y="4157"/>
                    <a:pt x="183" y="4218"/>
                  </a:cubicBezTo>
                  <a:lnTo>
                    <a:pt x="183" y="4279"/>
                  </a:lnTo>
                  <a:cubicBezTo>
                    <a:pt x="457" y="4826"/>
                    <a:pt x="1004" y="5251"/>
                    <a:pt x="1612" y="5434"/>
                  </a:cubicBezTo>
                  <a:cubicBezTo>
                    <a:pt x="1672" y="5434"/>
                    <a:pt x="1703" y="5494"/>
                    <a:pt x="1794" y="5494"/>
                  </a:cubicBezTo>
                  <a:cubicBezTo>
                    <a:pt x="1885" y="5510"/>
                    <a:pt x="1976" y="5517"/>
                    <a:pt x="2064" y="5517"/>
                  </a:cubicBezTo>
                  <a:cubicBezTo>
                    <a:pt x="2151" y="5517"/>
                    <a:pt x="2235" y="5510"/>
                    <a:pt x="2311" y="5494"/>
                  </a:cubicBezTo>
                  <a:lnTo>
                    <a:pt x="2615" y="5494"/>
                  </a:lnTo>
                  <a:cubicBezTo>
                    <a:pt x="2675" y="5494"/>
                    <a:pt x="2706" y="5494"/>
                    <a:pt x="2736" y="5434"/>
                  </a:cubicBezTo>
                  <a:cubicBezTo>
                    <a:pt x="2767" y="5434"/>
                    <a:pt x="2767" y="5434"/>
                    <a:pt x="2827" y="5403"/>
                  </a:cubicBezTo>
                  <a:cubicBezTo>
                    <a:pt x="2858" y="5403"/>
                    <a:pt x="2888" y="5373"/>
                    <a:pt x="2919" y="5373"/>
                  </a:cubicBezTo>
                  <a:cubicBezTo>
                    <a:pt x="2979" y="5373"/>
                    <a:pt x="2979" y="5373"/>
                    <a:pt x="3010" y="5342"/>
                  </a:cubicBezTo>
                  <a:cubicBezTo>
                    <a:pt x="3040" y="5282"/>
                    <a:pt x="3071" y="5282"/>
                    <a:pt x="3162" y="5251"/>
                  </a:cubicBezTo>
                  <a:cubicBezTo>
                    <a:pt x="3162" y="5251"/>
                    <a:pt x="3192" y="5251"/>
                    <a:pt x="3192" y="5221"/>
                  </a:cubicBezTo>
                  <a:cubicBezTo>
                    <a:pt x="3223" y="5190"/>
                    <a:pt x="3314" y="5190"/>
                    <a:pt x="3344" y="5130"/>
                  </a:cubicBezTo>
                  <a:cubicBezTo>
                    <a:pt x="3344" y="5130"/>
                    <a:pt x="3375" y="5130"/>
                    <a:pt x="3375" y="5099"/>
                  </a:cubicBezTo>
                  <a:cubicBezTo>
                    <a:pt x="3435" y="5069"/>
                    <a:pt x="3496" y="5038"/>
                    <a:pt x="3526" y="4978"/>
                  </a:cubicBezTo>
                  <a:lnTo>
                    <a:pt x="3587" y="4978"/>
                  </a:lnTo>
                  <a:cubicBezTo>
                    <a:pt x="3618" y="4947"/>
                    <a:pt x="3678" y="4917"/>
                    <a:pt x="3739" y="4826"/>
                  </a:cubicBezTo>
                  <a:lnTo>
                    <a:pt x="3770" y="4795"/>
                  </a:lnTo>
                  <a:cubicBezTo>
                    <a:pt x="3800" y="4765"/>
                    <a:pt x="3830" y="4735"/>
                    <a:pt x="3830" y="4674"/>
                  </a:cubicBezTo>
                  <a:cubicBezTo>
                    <a:pt x="3830" y="4643"/>
                    <a:pt x="3891" y="4613"/>
                    <a:pt x="3922" y="4583"/>
                  </a:cubicBezTo>
                  <a:cubicBezTo>
                    <a:pt x="4256" y="4066"/>
                    <a:pt x="4438" y="3458"/>
                    <a:pt x="4286" y="2850"/>
                  </a:cubicBezTo>
                  <a:cubicBezTo>
                    <a:pt x="4092" y="1822"/>
                    <a:pt x="3186" y="1098"/>
                    <a:pt x="2195" y="1098"/>
                  </a:cubicBezTo>
                  <a:cubicBezTo>
                    <a:pt x="2102" y="1098"/>
                    <a:pt x="2009" y="1104"/>
                    <a:pt x="1916" y="1117"/>
                  </a:cubicBezTo>
                  <a:lnTo>
                    <a:pt x="1764" y="1117"/>
                  </a:lnTo>
                  <a:lnTo>
                    <a:pt x="1855" y="1057"/>
                  </a:lnTo>
                  <a:cubicBezTo>
                    <a:pt x="1855" y="813"/>
                    <a:pt x="1916" y="358"/>
                    <a:pt x="1703" y="114"/>
                  </a:cubicBezTo>
                  <a:cubicBezTo>
                    <a:pt x="1629" y="41"/>
                    <a:pt x="1556" y="1"/>
                    <a:pt x="14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3638825" y="3297800"/>
              <a:ext cx="110200" cy="137750"/>
            </a:xfrm>
            <a:custGeom>
              <a:avLst/>
              <a:gdLst/>
              <a:ahLst/>
              <a:cxnLst/>
              <a:rect l="l" t="t" r="r" b="b"/>
              <a:pathLst>
                <a:path w="4408" h="5510" extrusionOk="0">
                  <a:moveTo>
                    <a:pt x="1464" y="1"/>
                  </a:moveTo>
                  <a:cubicBezTo>
                    <a:pt x="1413" y="1"/>
                    <a:pt x="1360" y="14"/>
                    <a:pt x="1307" y="46"/>
                  </a:cubicBezTo>
                  <a:cubicBezTo>
                    <a:pt x="1247" y="76"/>
                    <a:pt x="1186" y="107"/>
                    <a:pt x="1155" y="168"/>
                  </a:cubicBezTo>
                  <a:cubicBezTo>
                    <a:pt x="882" y="502"/>
                    <a:pt x="1186" y="958"/>
                    <a:pt x="1490" y="1171"/>
                  </a:cubicBezTo>
                  <a:cubicBezTo>
                    <a:pt x="1459" y="1171"/>
                    <a:pt x="1459" y="1171"/>
                    <a:pt x="1399" y="1231"/>
                  </a:cubicBezTo>
                  <a:cubicBezTo>
                    <a:pt x="1399" y="1231"/>
                    <a:pt x="1368" y="1231"/>
                    <a:pt x="1368" y="1262"/>
                  </a:cubicBezTo>
                  <a:cubicBezTo>
                    <a:pt x="1338" y="1262"/>
                    <a:pt x="1307" y="1292"/>
                    <a:pt x="1247" y="1292"/>
                  </a:cubicBezTo>
                  <a:cubicBezTo>
                    <a:pt x="1216" y="1292"/>
                    <a:pt x="1216" y="1353"/>
                    <a:pt x="1186" y="1353"/>
                  </a:cubicBezTo>
                  <a:cubicBezTo>
                    <a:pt x="1155" y="1383"/>
                    <a:pt x="1064" y="1383"/>
                    <a:pt x="1034" y="1414"/>
                  </a:cubicBezTo>
                  <a:cubicBezTo>
                    <a:pt x="1034" y="1414"/>
                    <a:pt x="1003" y="1414"/>
                    <a:pt x="1003" y="1444"/>
                  </a:cubicBezTo>
                  <a:cubicBezTo>
                    <a:pt x="1003" y="1444"/>
                    <a:pt x="973" y="1444"/>
                    <a:pt x="973" y="1505"/>
                  </a:cubicBezTo>
                  <a:cubicBezTo>
                    <a:pt x="912" y="1505"/>
                    <a:pt x="912" y="1535"/>
                    <a:pt x="882" y="1535"/>
                  </a:cubicBezTo>
                  <a:cubicBezTo>
                    <a:pt x="851" y="1566"/>
                    <a:pt x="821" y="1566"/>
                    <a:pt x="821" y="1596"/>
                  </a:cubicBezTo>
                  <a:cubicBezTo>
                    <a:pt x="669" y="1718"/>
                    <a:pt x="517" y="1870"/>
                    <a:pt x="395" y="2022"/>
                  </a:cubicBezTo>
                  <a:lnTo>
                    <a:pt x="365" y="2052"/>
                  </a:lnTo>
                  <a:cubicBezTo>
                    <a:pt x="304" y="2143"/>
                    <a:pt x="274" y="2174"/>
                    <a:pt x="244" y="2265"/>
                  </a:cubicBezTo>
                  <a:cubicBezTo>
                    <a:pt x="244" y="2295"/>
                    <a:pt x="213" y="2326"/>
                    <a:pt x="213" y="2356"/>
                  </a:cubicBezTo>
                  <a:cubicBezTo>
                    <a:pt x="213" y="2417"/>
                    <a:pt x="152" y="2447"/>
                    <a:pt x="152" y="2478"/>
                  </a:cubicBezTo>
                  <a:cubicBezTo>
                    <a:pt x="152" y="2508"/>
                    <a:pt x="122" y="2569"/>
                    <a:pt x="122" y="2599"/>
                  </a:cubicBezTo>
                  <a:cubicBezTo>
                    <a:pt x="122" y="2630"/>
                    <a:pt x="92" y="2660"/>
                    <a:pt x="92" y="2721"/>
                  </a:cubicBezTo>
                  <a:cubicBezTo>
                    <a:pt x="92" y="2751"/>
                    <a:pt x="92" y="2782"/>
                    <a:pt x="61" y="2782"/>
                  </a:cubicBezTo>
                  <a:cubicBezTo>
                    <a:pt x="61" y="2812"/>
                    <a:pt x="0" y="2903"/>
                    <a:pt x="0" y="2934"/>
                  </a:cubicBezTo>
                  <a:lnTo>
                    <a:pt x="0" y="3025"/>
                  </a:lnTo>
                  <a:lnTo>
                    <a:pt x="0" y="3207"/>
                  </a:lnTo>
                  <a:lnTo>
                    <a:pt x="0" y="3238"/>
                  </a:lnTo>
                  <a:lnTo>
                    <a:pt x="0" y="3481"/>
                  </a:lnTo>
                  <a:lnTo>
                    <a:pt x="0" y="3511"/>
                  </a:lnTo>
                  <a:cubicBezTo>
                    <a:pt x="0" y="3572"/>
                    <a:pt x="0" y="3633"/>
                    <a:pt x="61" y="3693"/>
                  </a:cubicBezTo>
                  <a:lnTo>
                    <a:pt x="61" y="3724"/>
                  </a:lnTo>
                  <a:cubicBezTo>
                    <a:pt x="61" y="3785"/>
                    <a:pt x="61" y="3785"/>
                    <a:pt x="92" y="3815"/>
                  </a:cubicBezTo>
                  <a:cubicBezTo>
                    <a:pt x="92" y="3845"/>
                    <a:pt x="122" y="3937"/>
                    <a:pt x="122" y="3967"/>
                  </a:cubicBezTo>
                  <a:cubicBezTo>
                    <a:pt x="122" y="3997"/>
                    <a:pt x="122" y="3997"/>
                    <a:pt x="152" y="4028"/>
                  </a:cubicBezTo>
                  <a:cubicBezTo>
                    <a:pt x="213" y="4119"/>
                    <a:pt x="213" y="4149"/>
                    <a:pt x="244" y="4241"/>
                  </a:cubicBezTo>
                  <a:lnTo>
                    <a:pt x="244" y="4271"/>
                  </a:lnTo>
                  <a:cubicBezTo>
                    <a:pt x="517" y="4849"/>
                    <a:pt x="1034" y="5244"/>
                    <a:pt x="1642" y="5456"/>
                  </a:cubicBezTo>
                  <a:cubicBezTo>
                    <a:pt x="1733" y="5456"/>
                    <a:pt x="1763" y="5487"/>
                    <a:pt x="1824" y="5487"/>
                  </a:cubicBezTo>
                  <a:cubicBezTo>
                    <a:pt x="1930" y="5502"/>
                    <a:pt x="2029" y="5510"/>
                    <a:pt x="2120" y="5510"/>
                  </a:cubicBezTo>
                  <a:cubicBezTo>
                    <a:pt x="2212" y="5510"/>
                    <a:pt x="2295" y="5502"/>
                    <a:pt x="2371" y="5487"/>
                  </a:cubicBezTo>
                  <a:lnTo>
                    <a:pt x="2675" y="5487"/>
                  </a:lnTo>
                  <a:cubicBezTo>
                    <a:pt x="2706" y="5487"/>
                    <a:pt x="2736" y="5487"/>
                    <a:pt x="2797" y="5456"/>
                  </a:cubicBezTo>
                  <a:cubicBezTo>
                    <a:pt x="2827" y="5456"/>
                    <a:pt x="2827" y="5456"/>
                    <a:pt x="2858" y="5396"/>
                  </a:cubicBezTo>
                  <a:cubicBezTo>
                    <a:pt x="2888" y="5396"/>
                    <a:pt x="2918" y="5365"/>
                    <a:pt x="2979" y="5365"/>
                  </a:cubicBezTo>
                  <a:cubicBezTo>
                    <a:pt x="3010" y="5365"/>
                    <a:pt x="3010" y="5365"/>
                    <a:pt x="3040" y="5335"/>
                  </a:cubicBezTo>
                  <a:cubicBezTo>
                    <a:pt x="3070" y="5304"/>
                    <a:pt x="3131" y="5304"/>
                    <a:pt x="3192" y="5244"/>
                  </a:cubicBezTo>
                  <a:cubicBezTo>
                    <a:pt x="3192" y="5244"/>
                    <a:pt x="3253" y="5244"/>
                    <a:pt x="3253" y="5213"/>
                  </a:cubicBezTo>
                  <a:cubicBezTo>
                    <a:pt x="3283" y="5183"/>
                    <a:pt x="3344" y="5183"/>
                    <a:pt x="3405" y="5152"/>
                  </a:cubicBezTo>
                  <a:cubicBezTo>
                    <a:pt x="3405" y="5152"/>
                    <a:pt x="3435" y="5152"/>
                    <a:pt x="3435" y="5092"/>
                  </a:cubicBezTo>
                  <a:cubicBezTo>
                    <a:pt x="3465" y="5061"/>
                    <a:pt x="3557" y="5031"/>
                    <a:pt x="3587" y="5000"/>
                  </a:cubicBezTo>
                  <a:lnTo>
                    <a:pt x="3617" y="5000"/>
                  </a:lnTo>
                  <a:cubicBezTo>
                    <a:pt x="3617" y="5000"/>
                    <a:pt x="3648" y="4940"/>
                    <a:pt x="3739" y="4849"/>
                  </a:cubicBezTo>
                  <a:cubicBezTo>
                    <a:pt x="3769" y="4788"/>
                    <a:pt x="3800" y="4757"/>
                    <a:pt x="3800" y="4727"/>
                  </a:cubicBezTo>
                  <a:cubicBezTo>
                    <a:pt x="3830" y="4697"/>
                    <a:pt x="3891" y="4636"/>
                    <a:pt x="3891" y="4605"/>
                  </a:cubicBezTo>
                  <a:lnTo>
                    <a:pt x="3921" y="4575"/>
                  </a:lnTo>
                  <a:cubicBezTo>
                    <a:pt x="4256" y="4119"/>
                    <a:pt x="4408" y="3511"/>
                    <a:pt x="4286" y="2873"/>
                  </a:cubicBezTo>
                  <a:cubicBezTo>
                    <a:pt x="4092" y="1816"/>
                    <a:pt x="3185" y="1091"/>
                    <a:pt x="2194" y="1091"/>
                  </a:cubicBezTo>
                  <a:cubicBezTo>
                    <a:pt x="2102" y="1091"/>
                    <a:pt x="2009" y="1097"/>
                    <a:pt x="1915" y="1110"/>
                  </a:cubicBezTo>
                  <a:lnTo>
                    <a:pt x="1763" y="1110"/>
                  </a:lnTo>
                  <a:lnTo>
                    <a:pt x="1854" y="1079"/>
                  </a:lnTo>
                  <a:cubicBezTo>
                    <a:pt x="1854" y="806"/>
                    <a:pt x="1915" y="350"/>
                    <a:pt x="1702" y="107"/>
                  </a:cubicBezTo>
                  <a:cubicBezTo>
                    <a:pt x="1643" y="47"/>
                    <a:pt x="1558" y="1"/>
                    <a:pt x="146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3059025" y="1741725"/>
              <a:ext cx="112475" cy="131275"/>
            </a:xfrm>
            <a:custGeom>
              <a:avLst/>
              <a:gdLst/>
              <a:ahLst/>
              <a:cxnLst/>
              <a:rect l="l" t="t" r="r" b="b"/>
              <a:pathLst>
                <a:path w="4499" h="5251" extrusionOk="0">
                  <a:moveTo>
                    <a:pt x="836" y="1"/>
                  </a:moveTo>
                  <a:cubicBezTo>
                    <a:pt x="760" y="1"/>
                    <a:pt x="684" y="24"/>
                    <a:pt x="639" y="69"/>
                  </a:cubicBezTo>
                  <a:cubicBezTo>
                    <a:pt x="578" y="100"/>
                    <a:pt x="548" y="160"/>
                    <a:pt x="517" y="221"/>
                  </a:cubicBezTo>
                  <a:cubicBezTo>
                    <a:pt x="365" y="586"/>
                    <a:pt x="730" y="981"/>
                    <a:pt x="1095" y="1133"/>
                  </a:cubicBezTo>
                  <a:cubicBezTo>
                    <a:pt x="1034" y="1133"/>
                    <a:pt x="1034" y="1164"/>
                    <a:pt x="1003" y="1164"/>
                  </a:cubicBezTo>
                  <a:lnTo>
                    <a:pt x="973" y="1194"/>
                  </a:lnTo>
                  <a:cubicBezTo>
                    <a:pt x="943" y="1224"/>
                    <a:pt x="882" y="1224"/>
                    <a:pt x="851" y="1285"/>
                  </a:cubicBezTo>
                  <a:cubicBezTo>
                    <a:pt x="821" y="1285"/>
                    <a:pt x="821" y="1315"/>
                    <a:pt x="791" y="1315"/>
                  </a:cubicBezTo>
                  <a:lnTo>
                    <a:pt x="669" y="1437"/>
                  </a:lnTo>
                  <a:lnTo>
                    <a:pt x="639" y="1467"/>
                  </a:lnTo>
                  <a:cubicBezTo>
                    <a:pt x="639" y="1467"/>
                    <a:pt x="639" y="1498"/>
                    <a:pt x="578" y="1498"/>
                  </a:cubicBezTo>
                  <a:lnTo>
                    <a:pt x="517" y="1589"/>
                  </a:lnTo>
                  <a:cubicBezTo>
                    <a:pt x="487" y="1619"/>
                    <a:pt x="487" y="1650"/>
                    <a:pt x="426" y="1650"/>
                  </a:cubicBezTo>
                  <a:cubicBezTo>
                    <a:pt x="335" y="1802"/>
                    <a:pt x="213" y="1984"/>
                    <a:pt x="122" y="2197"/>
                  </a:cubicBezTo>
                  <a:lnTo>
                    <a:pt x="122" y="2227"/>
                  </a:lnTo>
                  <a:cubicBezTo>
                    <a:pt x="92" y="2288"/>
                    <a:pt x="92" y="2379"/>
                    <a:pt x="61" y="2440"/>
                  </a:cubicBezTo>
                  <a:cubicBezTo>
                    <a:pt x="61" y="2501"/>
                    <a:pt x="61" y="2531"/>
                    <a:pt x="31" y="2562"/>
                  </a:cubicBezTo>
                  <a:cubicBezTo>
                    <a:pt x="31" y="2592"/>
                    <a:pt x="31" y="2653"/>
                    <a:pt x="0" y="2683"/>
                  </a:cubicBezTo>
                  <a:lnTo>
                    <a:pt x="0" y="2805"/>
                  </a:lnTo>
                  <a:lnTo>
                    <a:pt x="0" y="2896"/>
                  </a:lnTo>
                  <a:lnTo>
                    <a:pt x="0" y="3018"/>
                  </a:lnTo>
                  <a:lnTo>
                    <a:pt x="0" y="3170"/>
                  </a:lnTo>
                  <a:lnTo>
                    <a:pt x="0" y="3261"/>
                  </a:lnTo>
                  <a:cubicBezTo>
                    <a:pt x="0" y="3322"/>
                    <a:pt x="0" y="3413"/>
                    <a:pt x="31" y="3443"/>
                  </a:cubicBezTo>
                  <a:lnTo>
                    <a:pt x="31" y="3474"/>
                  </a:lnTo>
                  <a:cubicBezTo>
                    <a:pt x="31" y="3565"/>
                    <a:pt x="61" y="3626"/>
                    <a:pt x="92" y="3717"/>
                  </a:cubicBezTo>
                  <a:lnTo>
                    <a:pt x="92" y="3747"/>
                  </a:lnTo>
                  <a:cubicBezTo>
                    <a:pt x="122" y="3778"/>
                    <a:pt x="122" y="3869"/>
                    <a:pt x="183" y="3899"/>
                  </a:cubicBezTo>
                  <a:lnTo>
                    <a:pt x="183" y="3930"/>
                  </a:lnTo>
                  <a:cubicBezTo>
                    <a:pt x="183" y="3960"/>
                    <a:pt x="213" y="3960"/>
                    <a:pt x="213" y="4021"/>
                  </a:cubicBezTo>
                  <a:cubicBezTo>
                    <a:pt x="244" y="4051"/>
                    <a:pt x="244" y="4112"/>
                    <a:pt x="274" y="4173"/>
                  </a:cubicBezTo>
                  <a:cubicBezTo>
                    <a:pt x="274" y="4203"/>
                    <a:pt x="335" y="4203"/>
                    <a:pt x="335" y="4233"/>
                  </a:cubicBezTo>
                  <a:cubicBezTo>
                    <a:pt x="365" y="4264"/>
                    <a:pt x="396" y="4355"/>
                    <a:pt x="426" y="4385"/>
                  </a:cubicBezTo>
                  <a:lnTo>
                    <a:pt x="487" y="4416"/>
                  </a:lnTo>
                  <a:cubicBezTo>
                    <a:pt x="882" y="4933"/>
                    <a:pt x="1490" y="5237"/>
                    <a:pt x="2098" y="5237"/>
                  </a:cubicBezTo>
                  <a:lnTo>
                    <a:pt x="2310" y="5237"/>
                  </a:lnTo>
                  <a:cubicBezTo>
                    <a:pt x="2371" y="5247"/>
                    <a:pt x="2415" y="5250"/>
                    <a:pt x="2449" y="5250"/>
                  </a:cubicBezTo>
                  <a:cubicBezTo>
                    <a:pt x="2517" y="5250"/>
                    <a:pt x="2544" y="5237"/>
                    <a:pt x="2584" y="5237"/>
                  </a:cubicBezTo>
                  <a:cubicBezTo>
                    <a:pt x="2645" y="5237"/>
                    <a:pt x="2766" y="5176"/>
                    <a:pt x="2827" y="5176"/>
                  </a:cubicBezTo>
                  <a:cubicBezTo>
                    <a:pt x="2888" y="5176"/>
                    <a:pt x="2888" y="5176"/>
                    <a:pt x="2918" y="5145"/>
                  </a:cubicBezTo>
                  <a:cubicBezTo>
                    <a:pt x="2979" y="5115"/>
                    <a:pt x="3101" y="5085"/>
                    <a:pt x="3162" y="5024"/>
                  </a:cubicBezTo>
                  <a:cubicBezTo>
                    <a:pt x="3222" y="5024"/>
                    <a:pt x="3253" y="4993"/>
                    <a:pt x="3253" y="4993"/>
                  </a:cubicBezTo>
                  <a:cubicBezTo>
                    <a:pt x="3253" y="4993"/>
                    <a:pt x="3283" y="4993"/>
                    <a:pt x="3283" y="4963"/>
                  </a:cubicBezTo>
                  <a:cubicBezTo>
                    <a:pt x="3405" y="4933"/>
                    <a:pt x="3466" y="4841"/>
                    <a:pt x="3587" y="4781"/>
                  </a:cubicBezTo>
                  <a:cubicBezTo>
                    <a:pt x="3618" y="4781"/>
                    <a:pt x="3618" y="4720"/>
                    <a:pt x="3678" y="4720"/>
                  </a:cubicBezTo>
                  <a:lnTo>
                    <a:pt x="3891" y="4507"/>
                  </a:lnTo>
                  <a:lnTo>
                    <a:pt x="3921" y="4477"/>
                  </a:lnTo>
                  <a:cubicBezTo>
                    <a:pt x="4013" y="4385"/>
                    <a:pt x="4073" y="4325"/>
                    <a:pt x="4134" y="4203"/>
                  </a:cubicBezTo>
                  <a:cubicBezTo>
                    <a:pt x="4195" y="4081"/>
                    <a:pt x="4225" y="4021"/>
                    <a:pt x="4286" y="3899"/>
                  </a:cubicBezTo>
                  <a:cubicBezTo>
                    <a:pt x="4499" y="3352"/>
                    <a:pt x="4499" y="2714"/>
                    <a:pt x="4225" y="2136"/>
                  </a:cubicBezTo>
                  <a:cubicBezTo>
                    <a:pt x="3858" y="1332"/>
                    <a:pt x="3074" y="858"/>
                    <a:pt x="2253" y="858"/>
                  </a:cubicBezTo>
                  <a:cubicBezTo>
                    <a:pt x="1988" y="858"/>
                    <a:pt x="1719" y="908"/>
                    <a:pt x="1459" y="1012"/>
                  </a:cubicBezTo>
                  <a:cubicBezTo>
                    <a:pt x="1429" y="1012"/>
                    <a:pt x="1338" y="1042"/>
                    <a:pt x="1307" y="1042"/>
                  </a:cubicBezTo>
                  <a:lnTo>
                    <a:pt x="1429" y="981"/>
                  </a:lnTo>
                  <a:cubicBezTo>
                    <a:pt x="1399" y="708"/>
                    <a:pt x="1307" y="252"/>
                    <a:pt x="1034" y="69"/>
                  </a:cubicBezTo>
                  <a:cubicBezTo>
                    <a:pt x="988" y="24"/>
                    <a:pt x="912" y="1"/>
                    <a:pt x="8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311300" y="3470875"/>
              <a:ext cx="110975" cy="137750"/>
            </a:xfrm>
            <a:custGeom>
              <a:avLst/>
              <a:gdLst/>
              <a:ahLst/>
              <a:cxnLst/>
              <a:rect l="l" t="t" r="r" b="b"/>
              <a:pathLst>
                <a:path w="4439" h="5510" extrusionOk="0">
                  <a:moveTo>
                    <a:pt x="1475" y="0"/>
                  </a:moveTo>
                  <a:cubicBezTo>
                    <a:pt x="1423" y="0"/>
                    <a:pt x="1368" y="17"/>
                    <a:pt x="1308" y="53"/>
                  </a:cubicBezTo>
                  <a:cubicBezTo>
                    <a:pt x="1247" y="84"/>
                    <a:pt x="1186" y="114"/>
                    <a:pt x="1156" y="144"/>
                  </a:cubicBezTo>
                  <a:cubicBezTo>
                    <a:pt x="882" y="509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08"/>
                  </a:cubicBezTo>
                  <a:cubicBezTo>
                    <a:pt x="1399" y="1208"/>
                    <a:pt x="1369" y="1208"/>
                    <a:pt x="1369" y="1269"/>
                  </a:cubicBezTo>
                  <a:cubicBezTo>
                    <a:pt x="1338" y="1269"/>
                    <a:pt x="1308" y="1299"/>
                    <a:pt x="1247" y="1299"/>
                  </a:cubicBezTo>
                  <a:cubicBezTo>
                    <a:pt x="1217" y="1299"/>
                    <a:pt x="1217" y="1330"/>
                    <a:pt x="1186" y="1330"/>
                  </a:cubicBezTo>
                  <a:cubicBezTo>
                    <a:pt x="1156" y="1360"/>
                    <a:pt x="1065" y="1360"/>
                    <a:pt x="1034" y="1421"/>
                  </a:cubicBezTo>
                  <a:cubicBezTo>
                    <a:pt x="1034" y="1421"/>
                    <a:pt x="1004" y="1421"/>
                    <a:pt x="1004" y="1451"/>
                  </a:cubicBezTo>
                  <a:cubicBezTo>
                    <a:pt x="1004" y="1451"/>
                    <a:pt x="943" y="1451"/>
                    <a:pt x="943" y="1482"/>
                  </a:cubicBezTo>
                  <a:cubicBezTo>
                    <a:pt x="913" y="1482"/>
                    <a:pt x="913" y="1512"/>
                    <a:pt x="882" y="1512"/>
                  </a:cubicBezTo>
                  <a:cubicBezTo>
                    <a:pt x="852" y="1573"/>
                    <a:pt x="791" y="1573"/>
                    <a:pt x="791" y="1603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59"/>
                  </a:lnTo>
                  <a:cubicBezTo>
                    <a:pt x="305" y="2120"/>
                    <a:pt x="274" y="2181"/>
                    <a:pt x="244" y="2242"/>
                  </a:cubicBezTo>
                  <a:cubicBezTo>
                    <a:pt x="244" y="2272"/>
                    <a:pt x="183" y="2333"/>
                    <a:pt x="183" y="2363"/>
                  </a:cubicBezTo>
                  <a:cubicBezTo>
                    <a:pt x="183" y="2394"/>
                    <a:pt x="153" y="2424"/>
                    <a:pt x="153" y="2485"/>
                  </a:cubicBezTo>
                  <a:cubicBezTo>
                    <a:pt x="153" y="2515"/>
                    <a:pt x="122" y="2546"/>
                    <a:pt x="122" y="2576"/>
                  </a:cubicBezTo>
                  <a:cubicBezTo>
                    <a:pt x="122" y="2637"/>
                    <a:pt x="92" y="2667"/>
                    <a:pt x="92" y="2698"/>
                  </a:cubicBezTo>
                  <a:cubicBezTo>
                    <a:pt x="92" y="2728"/>
                    <a:pt x="92" y="2789"/>
                    <a:pt x="31" y="2789"/>
                  </a:cubicBezTo>
                  <a:cubicBezTo>
                    <a:pt x="31" y="2819"/>
                    <a:pt x="1" y="2880"/>
                    <a:pt x="1" y="2941"/>
                  </a:cubicBezTo>
                  <a:lnTo>
                    <a:pt x="1" y="3002"/>
                  </a:lnTo>
                  <a:lnTo>
                    <a:pt x="1" y="3184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488"/>
                  </a:lnTo>
                  <a:cubicBezTo>
                    <a:pt x="1" y="3579"/>
                    <a:pt x="1" y="3609"/>
                    <a:pt x="31" y="3701"/>
                  </a:cubicBezTo>
                  <a:lnTo>
                    <a:pt x="31" y="3731"/>
                  </a:lnTo>
                  <a:lnTo>
                    <a:pt x="31" y="3792"/>
                  </a:lnTo>
                  <a:cubicBezTo>
                    <a:pt x="31" y="3853"/>
                    <a:pt x="92" y="3913"/>
                    <a:pt x="92" y="3944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096"/>
                    <a:pt x="153" y="4157"/>
                    <a:pt x="183" y="4217"/>
                  </a:cubicBezTo>
                  <a:lnTo>
                    <a:pt x="183" y="4248"/>
                  </a:lnTo>
                  <a:cubicBezTo>
                    <a:pt x="457" y="4825"/>
                    <a:pt x="1004" y="5251"/>
                    <a:pt x="1612" y="5433"/>
                  </a:cubicBezTo>
                  <a:cubicBezTo>
                    <a:pt x="1673" y="5433"/>
                    <a:pt x="1703" y="5464"/>
                    <a:pt x="1794" y="5464"/>
                  </a:cubicBezTo>
                  <a:cubicBezTo>
                    <a:pt x="1885" y="5494"/>
                    <a:pt x="1977" y="5509"/>
                    <a:pt x="2064" y="5509"/>
                  </a:cubicBezTo>
                  <a:cubicBezTo>
                    <a:pt x="2151" y="5509"/>
                    <a:pt x="2235" y="5494"/>
                    <a:pt x="2311" y="5464"/>
                  </a:cubicBezTo>
                  <a:lnTo>
                    <a:pt x="2615" y="5464"/>
                  </a:lnTo>
                  <a:cubicBezTo>
                    <a:pt x="2676" y="5464"/>
                    <a:pt x="2706" y="5464"/>
                    <a:pt x="2736" y="5433"/>
                  </a:cubicBezTo>
                  <a:cubicBezTo>
                    <a:pt x="2767" y="5433"/>
                    <a:pt x="2767" y="5433"/>
                    <a:pt x="2828" y="5403"/>
                  </a:cubicBezTo>
                  <a:cubicBezTo>
                    <a:pt x="2858" y="5403"/>
                    <a:pt x="2888" y="5372"/>
                    <a:pt x="2919" y="5372"/>
                  </a:cubicBezTo>
                  <a:cubicBezTo>
                    <a:pt x="2980" y="5372"/>
                    <a:pt x="2980" y="5372"/>
                    <a:pt x="3010" y="5312"/>
                  </a:cubicBezTo>
                  <a:cubicBezTo>
                    <a:pt x="3040" y="5281"/>
                    <a:pt x="3071" y="5281"/>
                    <a:pt x="3162" y="5251"/>
                  </a:cubicBezTo>
                  <a:cubicBezTo>
                    <a:pt x="3162" y="5251"/>
                    <a:pt x="3192" y="5251"/>
                    <a:pt x="3192" y="5220"/>
                  </a:cubicBezTo>
                  <a:cubicBezTo>
                    <a:pt x="3223" y="5160"/>
                    <a:pt x="3314" y="5160"/>
                    <a:pt x="3344" y="5129"/>
                  </a:cubicBezTo>
                  <a:cubicBezTo>
                    <a:pt x="3344" y="5129"/>
                    <a:pt x="3375" y="5129"/>
                    <a:pt x="3375" y="5099"/>
                  </a:cubicBezTo>
                  <a:cubicBezTo>
                    <a:pt x="3436" y="5068"/>
                    <a:pt x="3496" y="5008"/>
                    <a:pt x="3527" y="4977"/>
                  </a:cubicBezTo>
                  <a:lnTo>
                    <a:pt x="3587" y="4977"/>
                  </a:lnTo>
                  <a:cubicBezTo>
                    <a:pt x="3618" y="4947"/>
                    <a:pt x="3679" y="4917"/>
                    <a:pt x="3739" y="4825"/>
                  </a:cubicBezTo>
                  <a:lnTo>
                    <a:pt x="3770" y="4795"/>
                  </a:lnTo>
                  <a:cubicBezTo>
                    <a:pt x="3800" y="4765"/>
                    <a:pt x="3831" y="4704"/>
                    <a:pt x="3831" y="4673"/>
                  </a:cubicBezTo>
                  <a:cubicBezTo>
                    <a:pt x="3831" y="4643"/>
                    <a:pt x="3891" y="4613"/>
                    <a:pt x="3922" y="4552"/>
                  </a:cubicBezTo>
                  <a:cubicBezTo>
                    <a:pt x="4256" y="4065"/>
                    <a:pt x="4439" y="3458"/>
                    <a:pt x="4287" y="2850"/>
                  </a:cubicBezTo>
                  <a:cubicBezTo>
                    <a:pt x="4092" y="1821"/>
                    <a:pt x="3186" y="1098"/>
                    <a:pt x="2195" y="1098"/>
                  </a:cubicBezTo>
                  <a:cubicBezTo>
                    <a:pt x="2103" y="1098"/>
                    <a:pt x="2009" y="1104"/>
                    <a:pt x="1916" y="1117"/>
                  </a:cubicBezTo>
                  <a:lnTo>
                    <a:pt x="1733" y="1117"/>
                  </a:lnTo>
                  <a:lnTo>
                    <a:pt x="1855" y="1056"/>
                  </a:lnTo>
                  <a:cubicBezTo>
                    <a:pt x="1855" y="813"/>
                    <a:pt x="1916" y="357"/>
                    <a:pt x="1703" y="114"/>
                  </a:cubicBezTo>
                  <a:cubicBezTo>
                    <a:pt x="1629" y="40"/>
                    <a:pt x="1556" y="0"/>
                    <a:pt x="147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760375" y="982225"/>
              <a:ext cx="111750" cy="138525"/>
            </a:xfrm>
            <a:custGeom>
              <a:avLst/>
              <a:gdLst/>
              <a:ahLst/>
              <a:cxnLst/>
              <a:rect l="l" t="t" r="r" b="b"/>
              <a:pathLst>
                <a:path w="4470" h="5541" extrusionOk="0">
                  <a:moveTo>
                    <a:pt x="1547" y="1"/>
                  </a:moveTo>
                  <a:cubicBezTo>
                    <a:pt x="1489" y="1"/>
                    <a:pt x="1429" y="18"/>
                    <a:pt x="1369" y="54"/>
                  </a:cubicBezTo>
                  <a:cubicBezTo>
                    <a:pt x="1338" y="84"/>
                    <a:pt x="1247" y="114"/>
                    <a:pt x="1217" y="145"/>
                  </a:cubicBezTo>
                  <a:cubicBezTo>
                    <a:pt x="943" y="510"/>
                    <a:pt x="1247" y="966"/>
                    <a:pt x="1551" y="1178"/>
                  </a:cubicBezTo>
                  <a:cubicBezTo>
                    <a:pt x="1521" y="1178"/>
                    <a:pt x="1521" y="1178"/>
                    <a:pt x="1490" y="1209"/>
                  </a:cubicBezTo>
                  <a:cubicBezTo>
                    <a:pt x="1490" y="1209"/>
                    <a:pt x="1430" y="1209"/>
                    <a:pt x="1430" y="1270"/>
                  </a:cubicBezTo>
                  <a:cubicBezTo>
                    <a:pt x="1399" y="1270"/>
                    <a:pt x="1369" y="1300"/>
                    <a:pt x="1338" y="1300"/>
                  </a:cubicBezTo>
                  <a:cubicBezTo>
                    <a:pt x="1278" y="1300"/>
                    <a:pt x="1278" y="1330"/>
                    <a:pt x="1247" y="1330"/>
                  </a:cubicBezTo>
                  <a:cubicBezTo>
                    <a:pt x="1217" y="1361"/>
                    <a:pt x="1126" y="1361"/>
                    <a:pt x="1095" y="1421"/>
                  </a:cubicBezTo>
                  <a:cubicBezTo>
                    <a:pt x="1095" y="1421"/>
                    <a:pt x="1065" y="1421"/>
                    <a:pt x="1065" y="1452"/>
                  </a:cubicBezTo>
                  <a:cubicBezTo>
                    <a:pt x="1065" y="1452"/>
                    <a:pt x="1034" y="1452"/>
                    <a:pt x="1034" y="1482"/>
                  </a:cubicBezTo>
                  <a:cubicBezTo>
                    <a:pt x="974" y="1482"/>
                    <a:pt x="974" y="1513"/>
                    <a:pt x="943" y="1513"/>
                  </a:cubicBezTo>
                  <a:cubicBezTo>
                    <a:pt x="913" y="1573"/>
                    <a:pt x="882" y="1573"/>
                    <a:pt x="882" y="1604"/>
                  </a:cubicBezTo>
                  <a:cubicBezTo>
                    <a:pt x="730" y="1725"/>
                    <a:pt x="578" y="1877"/>
                    <a:pt x="457" y="2029"/>
                  </a:cubicBezTo>
                  <a:lnTo>
                    <a:pt x="426" y="2060"/>
                  </a:lnTo>
                  <a:cubicBezTo>
                    <a:pt x="366" y="2121"/>
                    <a:pt x="335" y="2151"/>
                    <a:pt x="305" y="2242"/>
                  </a:cubicBezTo>
                  <a:cubicBezTo>
                    <a:pt x="305" y="2273"/>
                    <a:pt x="274" y="2333"/>
                    <a:pt x="274" y="2364"/>
                  </a:cubicBezTo>
                  <a:cubicBezTo>
                    <a:pt x="274" y="2394"/>
                    <a:pt x="214" y="2425"/>
                    <a:pt x="214" y="2455"/>
                  </a:cubicBezTo>
                  <a:cubicBezTo>
                    <a:pt x="214" y="2516"/>
                    <a:pt x="183" y="2546"/>
                    <a:pt x="183" y="2577"/>
                  </a:cubicBezTo>
                  <a:cubicBezTo>
                    <a:pt x="183" y="2607"/>
                    <a:pt x="153" y="2668"/>
                    <a:pt x="153" y="2698"/>
                  </a:cubicBezTo>
                  <a:cubicBezTo>
                    <a:pt x="153" y="2729"/>
                    <a:pt x="153" y="2759"/>
                    <a:pt x="122" y="2759"/>
                  </a:cubicBezTo>
                  <a:cubicBezTo>
                    <a:pt x="122" y="2820"/>
                    <a:pt x="92" y="2880"/>
                    <a:pt x="92" y="2911"/>
                  </a:cubicBezTo>
                  <a:lnTo>
                    <a:pt x="92" y="3002"/>
                  </a:lnTo>
                  <a:lnTo>
                    <a:pt x="92" y="3184"/>
                  </a:lnTo>
                  <a:lnTo>
                    <a:pt x="92" y="3215"/>
                  </a:lnTo>
                  <a:cubicBezTo>
                    <a:pt x="1" y="3336"/>
                    <a:pt x="1" y="3428"/>
                    <a:pt x="1" y="3488"/>
                  </a:cubicBezTo>
                  <a:lnTo>
                    <a:pt x="1" y="3549"/>
                  </a:lnTo>
                  <a:cubicBezTo>
                    <a:pt x="1" y="3610"/>
                    <a:pt x="1" y="3640"/>
                    <a:pt x="31" y="3732"/>
                  </a:cubicBezTo>
                  <a:lnTo>
                    <a:pt x="31" y="3762"/>
                  </a:lnTo>
                  <a:cubicBezTo>
                    <a:pt x="31" y="3792"/>
                    <a:pt x="31" y="3792"/>
                    <a:pt x="92" y="3853"/>
                  </a:cubicBezTo>
                  <a:cubicBezTo>
                    <a:pt x="92" y="3884"/>
                    <a:pt x="122" y="3944"/>
                    <a:pt x="122" y="4005"/>
                  </a:cubicBezTo>
                  <a:cubicBezTo>
                    <a:pt x="122" y="4036"/>
                    <a:pt x="122" y="4036"/>
                    <a:pt x="153" y="4066"/>
                  </a:cubicBezTo>
                  <a:cubicBezTo>
                    <a:pt x="183" y="4157"/>
                    <a:pt x="183" y="4187"/>
                    <a:pt x="214" y="4248"/>
                  </a:cubicBezTo>
                  <a:lnTo>
                    <a:pt x="214" y="4309"/>
                  </a:lnTo>
                  <a:cubicBezTo>
                    <a:pt x="487" y="4856"/>
                    <a:pt x="1034" y="5282"/>
                    <a:pt x="1642" y="5464"/>
                  </a:cubicBezTo>
                  <a:cubicBezTo>
                    <a:pt x="1703" y="5464"/>
                    <a:pt x="1733" y="5495"/>
                    <a:pt x="1825" y="5495"/>
                  </a:cubicBezTo>
                  <a:cubicBezTo>
                    <a:pt x="1916" y="5525"/>
                    <a:pt x="2007" y="5540"/>
                    <a:pt x="2094" y="5540"/>
                  </a:cubicBezTo>
                  <a:cubicBezTo>
                    <a:pt x="2182" y="5540"/>
                    <a:pt x="2265" y="5525"/>
                    <a:pt x="2341" y="5495"/>
                  </a:cubicBezTo>
                  <a:lnTo>
                    <a:pt x="2645" y="5495"/>
                  </a:lnTo>
                  <a:cubicBezTo>
                    <a:pt x="2706" y="5495"/>
                    <a:pt x="2737" y="5495"/>
                    <a:pt x="2767" y="5464"/>
                  </a:cubicBezTo>
                  <a:cubicBezTo>
                    <a:pt x="2797" y="5464"/>
                    <a:pt x="2797" y="5464"/>
                    <a:pt x="2858" y="5434"/>
                  </a:cubicBezTo>
                  <a:cubicBezTo>
                    <a:pt x="2888" y="5434"/>
                    <a:pt x="2919" y="5403"/>
                    <a:pt x="2949" y="5403"/>
                  </a:cubicBezTo>
                  <a:cubicBezTo>
                    <a:pt x="3010" y="5403"/>
                    <a:pt x="3010" y="5403"/>
                    <a:pt x="3040" y="5373"/>
                  </a:cubicBezTo>
                  <a:cubicBezTo>
                    <a:pt x="3071" y="5312"/>
                    <a:pt x="3101" y="5312"/>
                    <a:pt x="3192" y="5282"/>
                  </a:cubicBezTo>
                  <a:cubicBezTo>
                    <a:pt x="3192" y="5282"/>
                    <a:pt x="3223" y="5282"/>
                    <a:pt x="3223" y="5251"/>
                  </a:cubicBezTo>
                  <a:cubicBezTo>
                    <a:pt x="3253" y="5221"/>
                    <a:pt x="3344" y="5221"/>
                    <a:pt x="3375" y="5160"/>
                  </a:cubicBezTo>
                  <a:cubicBezTo>
                    <a:pt x="3375" y="5160"/>
                    <a:pt x="3405" y="5160"/>
                    <a:pt x="3405" y="5130"/>
                  </a:cubicBezTo>
                  <a:cubicBezTo>
                    <a:pt x="3466" y="5099"/>
                    <a:pt x="3527" y="5069"/>
                    <a:pt x="3557" y="5008"/>
                  </a:cubicBezTo>
                  <a:lnTo>
                    <a:pt x="3618" y="5008"/>
                  </a:lnTo>
                  <a:cubicBezTo>
                    <a:pt x="3648" y="4978"/>
                    <a:pt x="3709" y="4947"/>
                    <a:pt x="3770" y="4856"/>
                  </a:cubicBezTo>
                  <a:lnTo>
                    <a:pt x="3800" y="4826"/>
                  </a:lnTo>
                  <a:cubicBezTo>
                    <a:pt x="3831" y="4795"/>
                    <a:pt x="3861" y="4765"/>
                    <a:pt x="3861" y="4704"/>
                  </a:cubicBezTo>
                  <a:cubicBezTo>
                    <a:pt x="3922" y="4674"/>
                    <a:pt x="3952" y="4643"/>
                    <a:pt x="3952" y="4613"/>
                  </a:cubicBezTo>
                  <a:lnTo>
                    <a:pt x="3983" y="4552"/>
                  </a:lnTo>
                  <a:cubicBezTo>
                    <a:pt x="4317" y="4096"/>
                    <a:pt x="4469" y="3488"/>
                    <a:pt x="4378" y="2850"/>
                  </a:cubicBezTo>
                  <a:cubicBezTo>
                    <a:pt x="4156" y="1822"/>
                    <a:pt x="3247" y="1098"/>
                    <a:pt x="2256" y="1098"/>
                  </a:cubicBezTo>
                  <a:cubicBezTo>
                    <a:pt x="2164" y="1098"/>
                    <a:pt x="2070" y="1105"/>
                    <a:pt x="1977" y="1118"/>
                  </a:cubicBezTo>
                  <a:lnTo>
                    <a:pt x="1825" y="1118"/>
                  </a:lnTo>
                  <a:lnTo>
                    <a:pt x="1946" y="1057"/>
                  </a:lnTo>
                  <a:cubicBezTo>
                    <a:pt x="1946" y="814"/>
                    <a:pt x="1977" y="358"/>
                    <a:pt x="1794" y="114"/>
                  </a:cubicBezTo>
                  <a:cubicBezTo>
                    <a:pt x="1721" y="41"/>
                    <a:pt x="1636" y="1"/>
                    <a:pt x="154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805225" y="3529925"/>
              <a:ext cx="113250" cy="138025"/>
            </a:xfrm>
            <a:custGeom>
              <a:avLst/>
              <a:gdLst/>
              <a:ahLst/>
              <a:cxnLst/>
              <a:rect l="l" t="t" r="r" b="b"/>
              <a:pathLst>
                <a:path w="4530" h="5521" extrusionOk="0">
                  <a:moveTo>
                    <a:pt x="1489" y="0"/>
                  </a:moveTo>
                  <a:cubicBezTo>
                    <a:pt x="1442" y="0"/>
                    <a:pt x="1391" y="10"/>
                    <a:pt x="1338" y="32"/>
                  </a:cubicBezTo>
                  <a:cubicBezTo>
                    <a:pt x="1277" y="62"/>
                    <a:pt x="1216" y="92"/>
                    <a:pt x="1186" y="153"/>
                  </a:cubicBezTo>
                  <a:cubicBezTo>
                    <a:pt x="912" y="488"/>
                    <a:pt x="1216" y="944"/>
                    <a:pt x="1520" y="1187"/>
                  </a:cubicBezTo>
                  <a:cubicBezTo>
                    <a:pt x="1490" y="1187"/>
                    <a:pt x="1490" y="1187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278"/>
                    <a:pt x="1277" y="1278"/>
                  </a:cubicBezTo>
                  <a:cubicBezTo>
                    <a:pt x="1246" y="1278"/>
                    <a:pt x="1246" y="1339"/>
                    <a:pt x="1216" y="1339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30"/>
                  </a:cubicBezTo>
                  <a:cubicBezTo>
                    <a:pt x="1034" y="1430"/>
                    <a:pt x="973" y="1430"/>
                    <a:pt x="973" y="1491"/>
                  </a:cubicBezTo>
                  <a:cubicBezTo>
                    <a:pt x="943" y="1491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8"/>
                  </a:lnTo>
                  <a:cubicBezTo>
                    <a:pt x="365" y="2099"/>
                    <a:pt x="335" y="2099"/>
                    <a:pt x="335" y="2129"/>
                  </a:cubicBezTo>
                  <a:cubicBezTo>
                    <a:pt x="213" y="2311"/>
                    <a:pt x="122" y="2555"/>
                    <a:pt x="61" y="2767"/>
                  </a:cubicBezTo>
                  <a:cubicBezTo>
                    <a:pt x="61" y="2798"/>
                    <a:pt x="61" y="2798"/>
                    <a:pt x="31" y="2858"/>
                  </a:cubicBezTo>
                  <a:cubicBezTo>
                    <a:pt x="0" y="3041"/>
                    <a:pt x="0" y="3254"/>
                    <a:pt x="0" y="3497"/>
                  </a:cubicBezTo>
                  <a:cubicBezTo>
                    <a:pt x="0" y="3558"/>
                    <a:pt x="0" y="3649"/>
                    <a:pt x="31" y="3710"/>
                  </a:cubicBezTo>
                  <a:cubicBezTo>
                    <a:pt x="61" y="4013"/>
                    <a:pt x="183" y="4287"/>
                    <a:pt x="365" y="4530"/>
                  </a:cubicBezTo>
                  <a:cubicBezTo>
                    <a:pt x="456" y="4621"/>
                    <a:pt x="517" y="4743"/>
                    <a:pt x="639" y="4865"/>
                  </a:cubicBezTo>
                  <a:cubicBezTo>
                    <a:pt x="760" y="4986"/>
                    <a:pt x="821" y="5047"/>
                    <a:pt x="973" y="5138"/>
                  </a:cubicBezTo>
                  <a:cubicBezTo>
                    <a:pt x="1064" y="5169"/>
                    <a:pt x="1094" y="5199"/>
                    <a:pt x="1186" y="5229"/>
                  </a:cubicBezTo>
                  <a:cubicBezTo>
                    <a:pt x="1475" y="5407"/>
                    <a:pt x="1846" y="5520"/>
                    <a:pt x="2226" y="5520"/>
                  </a:cubicBezTo>
                  <a:cubicBezTo>
                    <a:pt x="2366" y="5520"/>
                    <a:pt x="2506" y="5505"/>
                    <a:pt x="2645" y="5472"/>
                  </a:cubicBezTo>
                  <a:cubicBezTo>
                    <a:pt x="2766" y="5472"/>
                    <a:pt x="2857" y="5442"/>
                    <a:pt x="2918" y="5381"/>
                  </a:cubicBezTo>
                  <a:cubicBezTo>
                    <a:pt x="2949" y="5381"/>
                    <a:pt x="2949" y="5381"/>
                    <a:pt x="3009" y="5351"/>
                  </a:cubicBezTo>
                  <a:cubicBezTo>
                    <a:pt x="3070" y="5320"/>
                    <a:pt x="3161" y="5320"/>
                    <a:pt x="3192" y="5290"/>
                  </a:cubicBezTo>
                  <a:cubicBezTo>
                    <a:pt x="3222" y="5290"/>
                    <a:pt x="3222" y="5290"/>
                    <a:pt x="3253" y="5229"/>
                  </a:cubicBezTo>
                  <a:lnTo>
                    <a:pt x="3496" y="5138"/>
                  </a:lnTo>
                  <a:cubicBezTo>
                    <a:pt x="3526" y="5138"/>
                    <a:pt x="3526" y="5077"/>
                    <a:pt x="3557" y="5077"/>
                  </a:cubicBezTo>
                  <a:cubicBezTo>
                    <a:pt x="3617" y="5047"/>
                    <a:pt x="3678" y="5017"/>
                    <a:pt x="3709" y="4986"/>
                  </a:cubicBezTo>
                  <a:lnTo>
                    <a:pt x="3769" y="4925"/>
                  </a:lnTo>
                  <a:cubicBezTo>
                    <a:pt x="4286" y="4439"/>
                    <a:pt x="4529" y="3710"/>
                    <a:pt x="4408" y="2950"/>
                  </a:cubicBezTo>
                  <a:cubicBezTo>
                    <a:pt x="4157" y="1809"/>
                    <a:pt x="3245" y="1076"/>
                    <a:pt x="2231" y="1076"/>
                  </a:cubicBezTo>
                  <a:cubicBezTo>
                    <a:pt x="2136" y="1076"/>
                    <a:pt x="2041" y="1083"/>
                    <a:pt x="1946" y="1096"/>
                  </a:cubicBezTo>
                  <a:cubicBezTo>
                    <a:pt x="1885" y="792"/>
                    <a:pt x="1946" y="366"/>
                    <a:pt x="1733" y="92"/>
                  </a:cubicBezTo>
                  <a:cubicBezTo>
                    <a:pt x="1654" y="34"/>
                    <a:pt x="1576" y="0"/>
                    <a:pt x="14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555950" y="3442550"/>
              <a:ext cx="117825" cy="133000"/>
            </a:xfrm>
            <a:custGeom>
              <a:avLst/>
              <a:gdLst/>
              <a:ahLst/>
              <a:cxnLst/>
              <a:rect l="l" t="t" r="r" b="b"/>
              <a:pathLst>
                <a:path w="4713" h="5320" extrusionOk="0">
                  <a:moveTo>
                    <a:pt x="3466" y="1"/>
                  </a:moveTo>
                  <a:cubicBezTo>
                    <a:pt x="3375" y="1"/>
                    <a:pt x="3344" y="1"/>
                    <a:pt x="3283" y="31"/>
                  </a:cubicBezTo>
                  <a:cubicBezTo>
                    <a:pt x="2888" y="153"/>
                    <a:pt x="2828" y="730"/>
                    <a:pt x="2919" y="1065"/>
                  </a:cubicBezTo>
                  <a:cubicBezTo>
                    <a:pt x="2888" y="1065"/>
                    <a:pt x="2888" y="1065"/>
                    <a:pt x="2858" y="1034"/>
                  </a:cubicBezTo>
                  <a:cubicBezTo>
                    <a:pt x="2828" y="1034"/>
                    <a:pt x="2767" y="973"/>
                    <a:pt x="2736" y="973"/>
                  </a:cubicBezTo>
                  <a:cubicBezTo>
                    <a:pt x="2706" y="973"/>
                    <a:pt x="2615" y="943"/>
                    <a:pt x="2584" y="943"/>
                  </a:cubicBezTo>
                  <a:lnTo>
                    <a:pt x="2159" y="943"/>
                  </a:lnTo>
                  <a:cubicBezTo>
                    <a:pt x="1976" y="943"/>
                    <a:pt x="1794" y="973"/>
                    <a:pt x="1612" y="1065"/>
                  </a:cubicBezTo>
                  <a:lnTo>
                    <a:pt x="1551" y="1065"/>
                  </a:lnTo>
                  <a:cubicBezTo>
                    <a:pt x="1460" y="1095"/>
                    <a:pt x="1308" y="1186"/>
                    <a:pt x="1186" y="1247"/>
                  </a:cubicBezTo>
                  <a:lnTo>
                    <a:pt x="1156" y="1247"/>
                  </a:lnTo>
                  <a:cubicBezTo>
                    <a:pt x="1034" y="1308"/>
                    <a:pt x="913" y="1399"/>
                    <a:pt x="791" y="1521"/>
                  </a:cubicBezTo>
                  <a:cubicBezTo>
                    <a:pt x="578" y="1703"/>
                    <a:pt x="426" y="1946"/>
                    <a:pt x="305" y="2189"/>
                  </a:cubicBezTo>
                  <a:cubicBezTo>
                    <a:pt x="1" y="2797"/>
                    <a:pt x="31" y="3496"/>
                    <a:pt x="305" y="4043"/>
                  </a:cubicBezTo>
                  <a:cubicBezTo>
                    <a:pt x="396" y="4165"/>
                    <a:pt x="457" y="4317"/>
                    <a:pt x="548" y="4439"/>
                  </a:cubicBezTo>
                  <a:cubicBezTo>
                    <a:pt x="609" y="4560"/>
                    <a:pt x="730" y="4682"/>
                    <a:pt x="852" y="4742"/>
                  </a:cubicBezTo>
                  <a:cubicBezTo>
                    <a:pt x="1004" y="4894"/>
                    <a:pt x="1186" y="5016"/>
                    <a:pt x="1369" y="5107"/>
                  </a:cubicBezTo>
                  <a:cubicBezTo>
                    <a:pt x="1460" y="5168"/>
                    <a:pt x="1551" y="5198"/>
                    <a:pt x="1642" y="5229"/>
                  </a:cubicBezTo>
                  <a:cubicBezTo>
                    <a:pt x="1672" y="5229"/>
                    <a:pt x="1672" y="5229"/>
                    <a:pt x="1703" y="5290"/>
                  </a:cubicBezTo>
                  <a:cubicBezTo>
                    <a:pt x="1794" y="5320"/>
                    <a:pt x="1855" y="5320"/>
                    <a:pt x="1946" y="5320"/>
                  </a:cubicBezTo>
                  <a:lnTo>
                    <a:pt x="2615" y="5320"/>
                  </a:lnTo>
                  <a:cubicBezTo>
                    <a:pt x="3344" y="5198"/>
                    <a:pt x="3983" y="4773"/>
                    <a:pt x="4287" y="4074"/>
                  </a:cubicBezTo>
                  <a:cubicBezTo>
                    <a:pt x="4712" y="3010"/>
                    <a:pt x="4287" y="1794"/>
                    <a:pt x="3314" y="1217"/>
                  </a:cubicBezTo>
                  <a:cubicBezTo>
                    <a:pt x="3466" y="943"/>
                    <a:pt x="3770" y="609"/>
                    <a:pt x="3739" y="305"/>
                  </a:cubicBezTo>
                  <a:cubicBezTo>
                    <a:pt x="3739" y="153"/>
                    <a:pt x="3587" y="31"/>
                    <a:pt x="346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2527850" y="858175"/>
              <a:ext cx="114775" cy="132250"/>
            </a:xfrm>
            <a:custGeom>
              <a:avLst/>
              <a:gdLst/>
              <a:ahLst/>
              <a:cxnLst/>
              <a:rect l="l" t="t" r="r" b="b"/>
              <a:pathLst>
                <a:path w="4591" h="5290" extrusionOk="0">
                  <a:moveTo>
                    <a:pt x="3344" y="0"/>
                  </a:moveTo>
                  <a:cubicBezTo>
                    <a:pt x="3253" y="0"/>
                    <a:pt x="3223" y="0"/>
                    <a:pt x="3162" y="31"/>
                  </a:cubicBezTo>
                  <a:cubicBezTo>
                    <a:pt x="2767" y="122"/>
                    <a:pt x="2706" y="700"/>
                    <a:pt x="2797" y="1064"/>
                  </a:cubicBezTo>
                  <a:cubicBezTo>
                    <a:pt x="2767" y="1064"/>
                    <a:pt x="2767" y="1064"/>
                    <a:pt x="2736" y="1003"/>
                  </a:cubicBezTo>
                  <a:cubicBezTo>
                    <a:pt x="2706" y="1003"/>
                    <a:pt x="2645" y="973"/>
                    <a:pt x="2615" y="973"/>
                  </a:cubicBezTo>
                  <a:cubicBezTo>
                    <a:pt x="2584" y="973"/>
                    <a:pt x="2493" y="943"/>
                    <a:pt x="2463" y="943"/>
                  </a:cubicBezTo>
                  <a:lnTo>
                    <a:pt x="2037" y="943"/>
                  </a:lnTo>
                  <a:cubicBezTo>
                    <a:pt x="1855" y="943"/>
                    <a:pt x="1673" y="973"/>
                    <a:pt x="1460" y="1064"/>
                  </a:cubicBezTo>
                  <a:lnTo>
                    <a:pt x="1429" y="1064"/>
                  </a:lnTo>
                  <a:cubicBezTo>
                    <a:pt x="1308" y="1095"/>
                    <a:pt x="1186" y="1155"/>
                    <a:pt x="1065" y="1247"/>
                  </a:cubicBezTo>
                  <a:lnTo>
                    <a:pt x="1034" y="1247"/>
                  </a:lnTo>
                  <a:cubicBezTo>
                    <a:pt x="913" y="1307"/>
                    <a:pt x="791" y="1399"/>
                    <a:pt x="670" y="1520"/>
                  </a:cubicBezTo>
                  <a:cubicBezTo>
                    <a:pt x="457" y="1703"/>
                    <a:pt x="305" y="1915"/>
                    <a:pt x="183" y="2189"/>
                  </a:cubicBezTo>
                  <a:cubicBezTo>
                    <a:pt x="153" y="2280"/>
                    <a:pt x="122" y="2341"/>
                    <a:pt x="122" y="2371"/>
                  </a:cubicBezTo>
                  <a:cubicBezTo>
                    <a:pt x="31" y="2614"/>
                    <a:pt x="1" y="2797"/>
                    <a:pt x="1" y="3040"/>
                  </a:cubicBezTo>
                  <a:cubicBezTo>
                    <a:pt x="1" y="3192"/>
                    <a:pt x="1" y="3283"/>
                    <a:pt x="31" y="3435"/>
                  </a:cubicBezTo>
                  <a:cubicBezTo>
                    <a:pt x="62" y="3587"/>
                    <a:pt x="122" y="3709"/>
                    <a:pt x="153" y="3861"/>
                  </a:cubicBezTo>
                  <a:cubicBezTo>
                    <a:pt x="244" y="4134"/>
                    <a:pt x="366" y="4347"/>
                    <a:pt x="548" y="4590"/>
                  </a:cubicBezTo>
                  <a:lnTo>
                    <a:pt x="882" y="4894"/>
                  </a:lnTo>
                  <a:cubicBezTo>
                    <a:pt x="973" y="4955"/>
                    <a:pt x="1095" y="5046"/>
                    <a:pt x="1247" y="5107"/>
                  </a:cubicBezTo>
                  <a:cubicBezTo>
                    <a:pt x="1308" y="5168"/>
                    <a:pt x="1429" y="5198"/>
                    <a:pt x="1521" y="5228"/>
                  </a:cubicBezTo>
                  <a:cubicBezTo>
                    <a:pt x="1551" y="5228"/>
                    <a:pt x="1551" y="5228"/>
                    <a:pt x="1581" y="5259"/>
                  </a:cubicBezTo>
                  <a:cubicBezTo>
                    <a:pt x="1673" y="5289"/>
                    <a:pt x="1733" y="5289"/>
                    <a:pt x="1825" y="5289"/>
                  </a:cubicBezTo>
                  <a:lnTo>
                    <a:pt x="2493" y="5289"/>
                  </a:lnTo>
                  <a:cubicBezTo>
                    <a:pt x="3223" y="5198"/>
                    <a:pt x="3861" y="4773"/>
                    <a:pt x="4165" y="4043"/>
                  </a:cubicBezTo>
                  <a:cubicBezTo>
                    <a:pt x="4591" y="2979"/>
                    <a:pt x="4165" y="1763"/>
                    <a:pt x="3192" y="1216"/>
                  </a:cubicBezTo>
                  <a:cubicBezTo>
                    <a:pt x="3344" y="943"/>
                    <a:pt x="3648" y="608"/>
                    <a:pt x="3588" y="304"/>
                  </a:cubicBezTo>
                  <a:cubicBezTo>
                    <a:pt x="3588" y="122"/>
                    <a:pt x="3436" y="31"/>
                    <a:pt x="334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2692750" y="1969125"/>
              <a:ext cx="110225" cy="11022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220" y="1"/>
                  </a:moveTo>
                  <a:cubicBezTo>
                    <a:pt x="1004" y="1"/>
                    <a:pt x="1" y="973"/>
                    <a:pt x="1" y="2220"/>
                  </a:cubicBezTo>
                  <a:cubicBezTo>
                    <a:pt x="1" y="3435"/>
                    <a:pt x="1004" y="4408"/>
                    <a:pt x="2220" y="4408"/>
                  </a:cubicBezTo>
                  <a:cubicBezTo>
                    <a:pt x="3435" y="4408"/>
                    <a:pt x="4408" y="3435"/>
                    <a:pt x="4408" y="2220"/>
                  </a:cubicBezTo>
                  <a:cubicBezTo>
                    <a:pt x="4408" y="973"/>
                    <a:pt x="3435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2692750" y="1969025"/>
              <a:ext cx="102625" cy="110325"/>
            </a:xfrm>
            <a:custGeom>
              <a:avLst/>
              <a:gdLst/>
              <a:ahLst/>
              <a:cxnLst/>
              <a:rect l="l" t="t" r="r" b="b"/>
              <a:pathLst>
                <a:path w="4105" h="4413" extrusionOk="0">
                  <a:moveTo>
                    <a:pt x="2180" y="0"/>
                  </a:moveTo>
                  <a:cubicBezTo>
                    <a:pt x="2061" y="0"/>
                    <a:pt x="1943" y="18"/>
                    <a:pt x="1855" y="35"/>
                  </a:cubicBezTo>
                  <a:cubicBezTo>
                    <a:pt x="1703" y="35"/>
                    <a:pt x="1612" y="96"/>
                    <a:pt x="1399" y="157"/>
                  </a:cubicBezTo>
                  <a:cubicBezTo>
                    <a:pt x="1156" y="278"/>
                    <a:pt x="852" y="461"/>
                    <a:pt x="639" y="643"/>
                  </a:cubicBezTo>
                  <a:cubicBezTo>
                    <a:pt x="244" y="1038"/>
                    <a:pt x="1" y="1646"/>
                    <a:pt x="1" y="2224"/>
                  </a:cubicBezTo>
                  <a:cubicBezTo>
                    <a:pt x="1" y="3439"/>
                    <a:pt x="1004" y="4412"/>
                    <a:pt x="2220" y="4412"/>
                  </a:cubicBezTo>
                  <a:cubicBezTo>
                    <a:pt x="3131" y="4412"/>
                    <a:pt x="3800" y="3895"/>
                    <a:pt x="4104" y="3318"/>
                  </a:cubicBezTo>
                  <a:lnTo>
                    <a:pt x="4104" y="3318"/>
                  </a:lnTo>
                  <a:cubicBezTo>
                    <a:pt x="3807" y="3665"/>
                    <a:pt x="3409" y="3830"/>
                    <a:pt x="2976" y="3830"/>
                  </a:cubicBezTo>
                  <a:cubicBezTo>
                    <a:pt x="2877" y="3830"/>
                    <a:pt x="2777" y="3821"/>
                    <a:pt x="2676" y="3804"/>
                  </a:cubicBezTo>
                  <a:cubicBezTo>
                    <a:pt x="1642" y="3652"/>
                    <a:pt x="943" y="2558"/>
                    <a:pt x="1156" y="1555"/>
                  </a:cubicBezTo>
                  <a:cubicBezTo>
                    <a:pt x="1217" y="1221"/>
                    <a:pt x="1368" y="886"/>
                    <a:pt x="1612" y="613"/>
                  </a:cubicBezTo>
                  <a:cubicBezTo>
                    <a:pt x="1855" y="339"/>
                    <a:pt x="2128" y="248"/>
                    <a:pt x="2432" y="35"/>
                  </a:cubicBezTo>
                  <a:cubicBezTo>
                    <a:pt x="2355" y="9"/>
                    <a:pt x="2267" y="0"/>
                    <a:pt x="218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761150" y="1977500"/>
              <a:ext cx="31175" cy="34200"/>
            </a:xfrm>
            <a:custGeom>
              <a:avLst/>
              <a:gdLst/>
              <a:ahLst/>
              <a:cxnLst/>
              <a:rect l="l" t="t" r="r" b="b"/>
              <a:pathLst>
                <a:path w="1247" h="1368" extrusionOk="0">
                  <a:moveTo>
                    <a:pt x="335" y="0"/>
                  </a:moveTo>
                  <a:cubicBezTo>
                    <a:pt x="213" y="0"/>
                    <a:pt x="0" y="213"/>
                    <a:pt x="122" y="395"/>
                  </a:cubicBezTo>
                  <a:cubicBezTo>
                    <a:pt x="152" y="456"/>
                    <a:pt x="243" y="547"/>
                    <a:pt x="274" y="578"/>
                  </a:cubicBezTo>
                  <a:cubicBezTo>
                    <a:pt x="487" y="760"/>
                    <a:pt x="730" y="912"/>
                    <a:pt x="882" y="1155"/>
                  </a:cubicBezTo>
                  <a:cubicBezTo>
                    <a:pt x="912" y="1186"/>
                    <a:pt x="912" y="1277"/>
                    <a:pt x="943" y="1307"/>
                  </a:cubicBezTo>
                  <a:cubicBezTo>
                    <a:pt x="1003" y="1338"/>
                    <a:pt x="1064" y="1368"/>
                    <a:pt x="1095" y="1368"/>
                  </a:cubicBezTo>
                  <a:cubicBezTo>
                    <a:pt x="1216" y="1368"/>
                    <a:pt x="1247" y="1246"/>
                    <a:pt x="1247" y="1155"/>
                  </a:cubicBezTo>
                  <a:cubicBezTo>
                    <a:pt x="1247" y="1003"/>
                    <a:pt x="1216" y="882"/>
                    <a:pt x="1155" y="730"/>
                  </a:cubicBezTo>
                  <a:cubicBezTo>
                    <a:pt x="1064" y="578"/>
                    <a:pt x="1003" y="395"/>
                    <a:pt x="851" y="274"/>
                  </a:cubicBezTo>
                  <a:cubicBezTo>
                    <a:pt x="730" y="152"/>
                    <a:pt x="547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2786975" y="2015750"/>
              <a:ext cx="11425" cy="14275"/>
            </a:xfrm>
            <a:custGeom>
              <a:avLst/>
              <a:gdLst/>
              <a:ahLst/>
              <a:cxnLst/>
              <a:rect l="l" t="t" r="r" b="b"/>
              <a:pathLst>
                <a:path w="457" h="571" extrusionOk="0">
                  <a:moveTo>
                    <a:pt x="234" y="1"/>
                  </a:moveTo>
                  <a:cubicBezTo>
                    <a:pt x="204" y="1"/>
                    <a:pt x="174" y="13"/>
                    <a:pt x="149" y="41"/>
                  </a:cubicBezTo>
                  <a:lnTo>
                    <a:pt x="149" y="41"/>
                  </a:lnTo>
                  <a:cubicBezTo>
                    <a:pt x="100" y="65"/>
                    <a:pt x="52" y="141"/>
                    <a:pt x="31" y="203"/>
                  </a:cubicBezTo>
                  <a:cubicBezTo>
                    <a:pt x="1" y="294"/>
                    <a:pt x="1" y="415"/>
                    <a:pt x="62" y="507"/>
                  </a:cubicBezTo>
                  <a:cubicBezTo>
                    <a:pt x="118" y="544"/>
                    <a:pt x="186" y="570"/>
                    <a:pt x="244" y="570"/>
                  </a:cubicBezTo>
                  <a:cubicBezTo>
                    <a:pt x="280" y="570"/>
                    <a:pt x="312" y="560"/>
                    <a:pt x="335" y="537"/>
                  </a:cubicBezTo>
                  <a:cubicBezTo>
                    <a:pt x="366" y="507"/>
                    <a:pt x="426" y="446"/>
                    <a:pt x="426" y="385"/>
                  </a:cubicBezTo>
                  <a:cubicBezTo>
                    <a:pt x="457" y="263"/>
                    <a:pt x="457" y="142"/>
                    <a:pt x="366" y="81"/>
                  </a:cubicBezTo>
                  <a:cubicBezTo>
                    <a:pt x="333" y="32"/>
                    <a:pt x="283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732275" y="1938550"/>
              <a:ext cx="24325" cy="31375"/>
            </a:xfrm>
            <a:custGeom>
              <a:avLst/>
              <a:gdLst/>
              <a:ahLst/>
              <a:cxnLst/>
              <a:rect l="l" t="t" r="r" b="b"/>
              <a:pathLst>
                <a:path w="973" h="1255" extrusionOk="0">
                  <a:moveTo>
                    <a:pt x="534" y="0"/>
                  </a:moveTo>
                  <a:cubicBezTo>
                    <a:pt x="508" y="0"/>
                    <a:pt x="482" y="3"/>
                    <a:pt x="456" y="8"/>
                  </a:cubicBezTo>
                  <a:cubicBezTo>
                    <a:pt x="152" y="99"/>
                    <a:pt x="0" y="403"/>
                    <a:pt x="31" y="646"/>
                  </a:cubicBezTo>
                  <a:cubicBezTo>
                    <a:pt x="31" y="889"/>
                    <a:pt x="183" y="1102"/>
                    <a:pt x="365" y="1254"/>
                  </a:cubicBezTo>
                  <a:cubicBezTo>
                    <a:pt x="243" y="1072"/>
                    <a:pt x="183" y="859"/>
                    <a:pt x="183" y="616"/>
                  </a:cubicBezTo>
                  <a:cubicBezTo>
                    <a:pt x="183" y="555"/>
                    <a:pt x="183" y="433"/>
                    <a:pt x="243" y="342"/>
                  </a:cubicBezTo>
                  <a:cubicBezTo>
                    <a:pt x="335" y="281"/>
                    <a:pt x="395" y="190"/>
                    <a:pt x="487" y="190"/>
                  </a:cubicBezTo>
                  <a:cubicBezTo>
                    <a:pt x="502" y="183"/>
                    <a:pt x="521" y="179"/>
                    <a:pt x="541" y="179"/>
                  </a:cubicBezTo>
                  <a:cubicBezTo>
                    <a:pt x="602" y="179"/>
                    <a:pt x="677" y="213"/>
                    <a:pt x="699" y="281"/>
                  </a:cubicBezTo>
                  <a:cubicBezTo>
                    <a:pt x="791" y="312"/>
                    <a:pt x="821" y="433"/>
                    <a:pt x="821" y="555"/>
                  </a:cubicBezTo>
                  <a:cubicBezTo>
                    <a:pt x="851" y="768"/>
                    <a:pt x="791" y="1011"/>
                    <a:pt x="791" y="1224"/>
                  </a:cubicBezTo>
                  <a:cubicBezTo>
                    <a:pt x="912" y="1041"/>
                    <a:pt x="973" y="798"/>
                    <a:pt x="973" y="555"/>
                  </a:cubicBezTo>
                  <a:cubicBezTo>
                    <a:pt x="973" y="433"/>
                    <a:pt x="943" y="281"/>
                    <a:pt x="851" y="160"/>
                  </a:cubicBezTo>
                  <a:cubicBezTo>
                    <a:pt x="776" y="59"/>
                    <a:pt x="659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2324200" y="1518575"/>
              <a:ext cx="125425" cy="110450"/>
            </a:xfrm>
            <a:custGeom>
              <a:avLst/>
              <a:gdLst/>
              <a:ahLst/>
              <a:cxnLst/>
              <a:rect l="l" t="t" r="r" b="b"/>
              <a:pathLst>
                <a:path w="5017" h="4418" extrusionOk="0">
                  <a:moveTo>
                    <a:pt x="2510" y="0"/>
                  </a:moveTo>
                  <a:cubicBezTo>
                    <a:pt x="2130" y="0"/>
                    <a:pt x="1745" y="98"/>
                    <a:pt x="1399" y="302"/>
                  </a:cubicBezTo>
                  <a:cubicBezTo>
                    <a:pt x="335" y="940"/>
                    <a:pt x="1" y="2278"/>
                    <a:pt x="609" y="3342"/>
                  </a:cubicBezTo>
                  <a:cubicBezTo>
                    <a:pt x="1032" y="4027"/>
                    <a:pt x="1762" y="4418"/>
                    <a:pt x="2516" y="4418"/>
                  </a:cubicBezTo>
                  <a:cubicBezTo>
                    <a:pt x="2900" y="4418"/>
                    <a:pt x="3290" y="4317"/>
                    <a:pt x="3648" y="4102"/>
                  </a:cubicBezTo>
                  <a:cubicBezTo>
                    <a:pt x="4682" y="3494"/>
                    <a:pt x="5016" y="2126"/>
                    <a:pt x="4408" y="1092"/>
                  </a:cubicBezTo>
                  <a:cubicBezTo>
                    <a:pt x="4004" y="385"/>
                    <a:pt x="3264" y="0"/>
                    <a:pt x="2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2326475" y="1520025"/>
              <a:ext cx="99575" cy="108825"/>
            </a:xfrm>
            <a:custGeom>
              <a:avLst/>
              <a:gdLst/>
              <a:ahLst/>
              <a:cxnLst/>
              <a:rect l="l" t="t" r="r" b="b"/>
              <a:pathLst>
                <a:path w="3983" h="4353" extrusionOk="0">
                  <a:moveTo>
                    <a:pt x="2159" y="1"/>
                  </a:moveTo>
                  <a:cubicBezTo>
                    <a:pt x="1885" y="1"/>
                    <a:pt x="1551" y="92"/>
                    <a:pt x="1338" y="275"/>
                  </a:cubicBezTo>
                  <a:cubicBezTo>
                    <a:pt x="822" y="548"/>
                    <a:pt x="457" y="1065"/>
                    <a:pt x="305" y="1612"/>
                  </a:cubicBezTo>
                  <a:cubicBezTo>
                    <a:pt x="1" y="2797"/>
                    <a:pt x="670" y="3983"/>
                    <a:pt x="1855" y="4287"/>
                  </a:cubicBezTo>
                  <a:cubicBezTo>
                    <a:pt x="2047" y="4332"/>
                    <a:pt x="2233" y="4352"/>
                    <a:pt x="2412" y="4352"/>
                  </a:cubicBezTo>
                  <a:cubicBezTo>
                    <a:pt x="3083" y="4352"/>
                    <a:pt x="3647" y="4063"/>
                    <a:pt x="3983" y="3679"/>
                  </a:cubicBezTo>
                  <a:lnTo>
                    <a:pt x="3983" y="3679"/>
                  </a:lnTo>
                  <a:cubicBezTo>
                    <a:pt x="3721" y="3871"/>
                    <a:pt x="3438" y="3953"/>
                    <a:pt x="3136" y="3953"/>
                  </a:cubicBezTo>
                  <a:cubicBezTo>
                    <a:pt x="2912" y="3953"/>
                    <a:pt x="2678" y="3908"/>
                    <a:pt x="2433" y="3831"/>
                  </a:cubicBezTo>
                  <a:cubicBezTo>
                    <a:pt x="1490" y="3466"/>
                    <a:pt x="1095" y="2189"/>
                    <a:pt x="1521" y="1278"/>
                  </a:cubicBezTo>
                  <a:cubicBezTo>
                    <a:pt x="1673" y="943"/>
                    <a:pt x="1885" y="670"/>
                    <a:pt x="2189" y="487"/>
                  </a:cubicBezTo>
                  <a:cubicBezTo>
                    <a:pt x="2493" y="305"/>
                    <a:pt x="2797" y="275"/>
                    <a:pt x="3162" y="153"/>
                  </a:cubicBezTo>
                  <a:cubicBezTo>
                    <a:pt x="3010" y="31"/>
                    <a:pt x="2767" y="1"/>
                    <a:pt x="261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2410925" y="1535100"/>
              <a:ext cx="24250" cy="38150"/>
            </a:xfrm>
            <a:custGeom>
              <a:avLst/>
              <a:gdLst/>
              <a:ahLst/>
              <a:cxnLst/>
              <a:rect l="l" t="t" r="r" b="b"/>
              <a:pathLst>
                <a:path w="970" h="1526" extrusionOk="0">
                  <a:moveTo>
                    <a:pt x="293" y="0"/>
                  </a:moveTo>
                  <a:cubicBezTo>
                    <a:pt x="136" y="0"/>
                    <a:pt x="1" y="90"/>
                    <a:pt x="27" y="249"/>
                  </a:cubicBezTo>
                  <a:cubicBezTo>
                    <a:pt x="27" y="340"/>
                    <a:pt x="118" y="431"/>
                    <a:pt x="149" y="492"/>
                  </a:cubicBezTo>
                  <a:cubicBezTo>
                    <a:pt x="301" y="705"/>
                    <a:pt x="544" y="948"/>
                    <a:pt x="574" y="1222"/>
                  </a:cubicBezTo>
                  <a:cubicBezTo>
                    <a:pt x="574" y="1283"/>
                    <a:pt x="605" y="1343"/>
                    <a:pt x="605" y="1404"/>
                  </a:cubicBezTo>
                  <a:cubicBezTo>
                    <a:pt x="635" y="1465"/>
                    <a:pt x="666" y="1526"/>
                    <a:pt x="726" y="1526"/>
                  </a:cubicBezTo>
                  <a:cubicBezTo>
                    <a:pt x="818" y="1526"/>
                    <a:pt x="909" y="1434"/>
                    <a:pt x="939" y="1343"/>
                  </a:cubicBezTo>
                  <a:cubicBezTo>
                    <a:pt x="970" y="1191"/>
                    <a:pt x="970" y="1070"/>
                    <a:pt x="939" y="918"/>
                  </a:cubicBezTo>
                  <a:cubicBezTo>
                    <a:pt x="909" y="735"/>
                    <a:pt x="878" y="583"/>
                    <a:pt x="787" y="371"/>
                  </a:cubicBezTo>
                  <a:cubicBezTo>
                    <a:pt x="726" y="219"/>
                    <a:pt x="574" y="36"/>
                    <a:pt x="362" y="6"/>
                  </a:cubicBezTo>
                  <a:cubicBezTo>
                    <a:pt x="338" y="2"/>
                    <a:pt x="31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2424525" y="1576650"/>
              <a:ext cx="12175" cy="13925"/>
            </a:xfrm>
            <a:custGeom>
              <a:avLst/>
              <a:gdLst/>
              <a:ahLst/>
              <a:cxnLst/>
              <a:rect l="l" t="t" r="r" b="b"/>
              <a:pathLst>
                <a:path w="487" h="557" extrusionOk="0">
                  <a:moveTo>
                    <a:pt x="271" y="1"/>
                  </a:moveTo>
                  <a:cubicBezTo>
                    <a:pt x="238" y="1"/>
                    <a:pt x="207" y="13"/>
                    <a:pt x="186" y="41"/>
                  </a:cubicBezTo>
                  <a:lnTo>
                    <a:pt x="186" y="41"/>
                  </a:lnTo>
                  <a:cubicBezTo>
                    <a:pt x="147" y="52"/>
                    <a:pt x="108" y="76"/>
                    <a:pt x="61" y="107"/>
                  </a:cubicBezTo>
                  <a:cubicBezTo>
                    <a:pt x="0" y="198"/>
                    <a:pt x="0" y="320"/>
                    <a:pt x="30" y="441"/>
                  </a:cubicBezTo>
                  <a:cubicBezTo>
                    <a:pt x="52" y="507"/>
                    <a:pt x="122" y="557"/>
                    <a:pt x="204" y="557"/>
                  </a:cubicBezTo>
                  <a:cubicBezTo>
                    <a:pt x="236" y="557"/>
                    <a:pt x="270" y="549"/>
                    <a:pt x="304" y="532"/>
                  </a:cubicBezTo>
                  <a:lnTo>
                    <a:pt x="395" y="441"/>
                  </a:lnTo>
                  <a:cubicBezTo>
                    <a:pt x="456" y="350"/>
                    <a:pt x="486" y="228"/>
                    <a:pt x="456" y="107"/>
                  </a:cubicBezTo>
                  <a:cubicBezTo>
                    <a:pt x="416" y="47"/>
                    <a:pt x="338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388050" y="1489650"/>
              <a:ext cx="25850" cy="30400"/>
            </a:xfrm>
            <a:custGeom>
              <a:avLst/>
              <a:gdLst/>
              <a:ahLst/>
              <a:cxnLst/>
              <a:rect l="l" t="t" r="r" b="b"/>
              <a:pathLst>
                <a:path w="1034" h="1216" extrusionOk="0">
                  <a:moveTo>
                    <a:pt x="608" y="0"/>
                  </a:moveTo>
                  <a:cubicBezTo>
                    <a:pt x="304" y="31"/>
                    <a:pt x="91" y="274"/>
                    <a:pt x="30" y="517"/>
                  </a:cubicBezTo>
                  <a:cubicBezTo>
                    <a:pt x="0" y="790"/>
                    <a:pt x="91" y="1034"/>
                    <a:pt x="243" y="1216"/>
                  </a:cubicBezTo>
                  <a:cubicBezTo>
                    <a:pt x="152" y="973"/>
                    <a:pt x="152" y="760"/>
                    <a:pt x="152" y="486"/>
                  </a:cubicBezTo>
                  <a:cubicBezTo>
                    <a:pt x="182" y="365"/>
                    <a:pt x="243" y="304"/>
                    <a:pt x="304" y="213"/>
                  </a:cubicBezTo>
                  <a:cubicBezTo>
                    <a:pt x="395" y="152"/>
                    <a:pt x="486" y="91"/>
                    <a:pt x="578" y="91"/>
                  </a:cubicBezTo>
                  <a:cubicBezTo>
                    <a:pt x="638" y="152"/>
                    <a:pt x="730" y="183"/>
                    <a:pt x="760" y="243"/>
                  </a:cubicBezTo>
                  <a:cubicBezTo>
                    <a:pt x="790" y="335"/>
                    <a:pt x="790" y="456"/>
                    <a:pt x="790" y="547"/>
                  </a:cubicBezTo>
                  <a:cubicBezTo>
                    <a:pt x="790" y="760"/>
                    <a:pt x="699" y="973"/>
                    <a:pt x="608" y="1216"/>
                  </a:cubicBezTo>
                  <a:cubicBezTo>
                    <a:pt x="760" y="1064"/>
                    <a:pt x="881" y="821"/>
                    <a:pt x="942" y="608"/>
                  </a:cubicBezTo>
                  <a:cubicBezTo>
                    <a:pt x="1003" y="486"/>
                    <a:pt x="1033" y="365"/>
                    <a:pt x="942" y="213"/>
                  </a:cubicBezTo>
                  <a:cubicBezTo>
                    <a:pt x="912" y="122"/>
                    <a:pt x="760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2738350" y="1377775"/>
              <a:ext cx="120075" cy="109525"/>
            </a:xfrm>
            <a:custGeom>
              <a:avLst/>
              <a:gdLst/>
              <a:ahLst/>
              <a:cxnLst/>
              <a:rect l="l" t="t" r="r" b="b"/>
              <a:pathLst>
                <a:path w="4803" h="4381" extrusionOk="0">
                  <a:moveTo>
                    <a:pt x="2442" y="1"/>
                  </a:moveTo>
                  <a:cubicBezTo>
                    <a:pt x="2269" y="1"/>
                    <a:pt x="2093" y="22"/>
                    <a:pt x="1915" y="68"/>
                  </a:cubicBezTo>
                  <a:cubicBezTo>
                    <a:pt x="730" y="341"/>
                    <a:pt x="0" y="1496"/>
                    <a:pt x="274" y="2682"/>
                  </a:cubicBezTo>
                  <a:cubicBezTo>
                    <a:pt x="509" y="3699"/>
                    <a:pt x="1415" y="4381"/>
                    <a:pt x="2397" y="4381"/>
                  </a:cubicBezTo>
                  <a:cubicBezTo>
                    <a:pt x="2560" y="4381"/>
                    <a:pt x="2724" y="4362"/>
                    <a:pt x="2888" y="4323"/>
                  </a:cubicBezTo>
                  <a:cubicBezTo>
                    <a:pt x="4073" y="4050"/>
                    <a:pt x="4803" y="2864"/>
                    <a:pt x="4529" y="1709"/>
                  </a:cubicBezTo>
                  <a:cubicBezTo>
                    <a:pt x="4297" y="701"/>
                    <a:pt x="3427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2742150" y="1378200"/>
              <a:ext cx="108675" cy="109100"/>
            </a:xfrm>
            <a:custGeom>
              <a:avLst/>
              <a:gdLst/>
              <a:ahLst/>
              <a:cxnLst/>
              <a:rect l="l" t="t" r="r" b="b"/>
              <a:pathLst>
                <a:path w="4347" h="4364" extrusionOk="0">
                  <a:moveTo>
                    <a:pt x="1862" y="0"/>
                  </a:moveTo>
                  <a:cubicBezTo>
                    <a:pt x="1729" y="0"/>
                    <a:pt x="1576" y="65"/>
                    <a:pt x="1459" y="112"/>
                  </a:cubicBezTo>
                  <a:cubicBezTo>
                    <a:pt x="1338" y="203"/>
                    <a:pt x="1186" y="233"/>
                    <a:pt x="1034" y="355"/>
                  </a:cubicBezTo>
                  <a:cubicBezTo>
                    <a:pt x="821" y="507"/>
                    <a:pt x="578" y="780"/>
                    <a:pt x="426" y="993"/>
                  </a:cubicBezTo>
                  <a:cubicBezTo>
                    <a:pt x="92" y="1479"/>
                    <a:pt x="0" y="2087"/>
                    <a:pt x="122" y="2665"/>
                  </a:cubicBezTo>
                  <a:cubicBezTo>
                    <a:pt x="357" y="3682"/>
                    <a:pt x="1263" y="4364"/>
                    <a:pt x="2245" y="4364"/>
                  </a:cubicBezTo>
                  <a:cubicBezTo>
                    <a:pt x="2408" y="4364"/>
                    <a:pt x="2572" y="4345"/>
                    <a:pt x="2736" y="4306"/>
                  </a:cubicBezTo>
                  <a:cubicBezTo>
                    <a:pt x="3617" y="4063"/>
                    <a:pt x="4195" y="3394"/>
                    <a:pt x="4347" y="2786"/>
                  </a:cubicBezTo>
                  <a:lnTo>
                    <a:pt x="4347" y="2786"/>
                  </a:lnTo>
                  <a:cubicBezTo>
                    <a:pt x="4073" y="3273"/>
                    <a:pt x="3617" y="3546"/>
                    <a:pt x="3040" y="3607"/>
                  </a:cubicBezTo>
                  <a:cubicBezTo>
                    <a:pt x="2981" y="3614"/>
                    <a:pt x="2922" y="3618"/>
                    <a:pt x="2864" y="3618"/>
                  </a:cubicBezTo>
                  <a:cubicBezTo>
                    <a:pt x="1933" y="3618"/>
                    <a:pt x="1121" y="2727"/>
                    <a:pt x="1064" y="1783"/>
                  </a:cubicBezTo>
                  <a:cubicBezTo>
                    <a:pt x="1034" y="1449"/>
                    <a:pt x="1155" y="1084"/>
                    <a:pt x="1307" y="780"/>
                  </a:cubicBezTo>
                  <a:cubicBezTo>
                    <a:pt x="1490" y="416"/>
                    <a:pt x="1733" y="233"/>
                    <a:pt x="1976" y="20"/>
                  </a:cubicBezTo>
                  <a:cubicBezTo>
                    <a:pt x="1941" y="6"/>
                    <a:pt x="1902" y="0"/>
                    <a:pt x="186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2802175" y="1382100"/>
              <a:ext cx="36500" cy="29950"/>
            </a:xfrm>
            <a:custGeom>
              <a:avLst/>
              <a:gdLst/>
              <a:ahLst/>
              <a:cxnLst/>
              <a:rect l="l" t="t" r="r" b="b"/>
              <a:pathLst>
                <a:path w="1460" h="1198" extrusionOk="0">
                  <a:moveTo>
                    <a:pt x="429" y="0"/>
                  </a:moveTo>
                  <a:cubicBezTo>
                    <a:pt x="395" y="0"/>
                    <a:pt x="363" y="5"/>
                    <a:pt x="335" y="16"/>
                  </a:cubicBezTo>
                  <a:cubicBezTo>
                    <a:pt x="122" y="47"/>
                    <a:pt x="1" y="229"/>
                    <a:pt x="122" y="412"/>
                  </a:cubicBezTo>
                  <a:cubicBezTo>
                    <a:pt x="153" y="503"/>
                    <a:pt x="244" y="533"/>
                    <a:pt x="305" y="563"/>
                  </a:cubicBezTo>
                  <a:cubicBezTo>
                    <a:pt x="578" y="685"/>
                    <a:pt x="852" y="807"/>
                    <a:pt x="1034" y="989"/>
                  </a:cubicBezTo>
                  <a:cubicBezTo>
                    <a:pt x="1065" y="1019"/>
                    <a:pt x="1095" y="1111"/>
                    <a:pt x="1156" y="1141"/>
                  </a:cubicBezTo>
                  <a:cubicBezTo>
                    <a:pt x="1177" y="1162"/>
                    <a:pt x="1212" y="1197"/>
                    <a:pt x="1262" y="1197"/>
                  </a:cubicBezTo>
                  <a:cubicBezTo>
                    <a:pt x="1284" y="1197"/>
                    <a:pt x="1310" y="1190"/>
                    <a:pt x="1338" y="1171"/>
                  </a:cubicBezTo>
                  <a:cubicBezTo>
                    <a:pt x="1460" y="1141"/>
                    <a:pt x="1460" y="1019"/>
                    <a:pt x="1460" y="928"/>
                  </a:cubicBezTo>
                  <a:cubicBezTo>
                    <a:pt x="1399" y="776"/>
                    <a:pt x="1338" y="655"/>
                    <a:pt x="1247" y="533"/>
                  </a:cubicBezTo>
                  <a:cubicBezTo>
                    <a:pt x="1156" y="381"/>
                    <a:pt x="1034" y="260"/>
                    <a:pt x="882" y="168"/>
                  </a:cubicBezTo>
                  <a:cubicBezTo>
                    <a:pt x="759" y="94"/>
                    <a:pt x="575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836375" y="1415175"/>
              <a:ext cx="10675" cy="13950"/>
            </a:xfrm>
            <a:custGeom>
              <a:avLst/>
              <a:gdLst/>
              <a:ahLst/>
              <a:cxnLst/>
              <a:rect l="l" t="t" r="r" b="b"/>
              <a:pathLst>
                <a:path w="427" h="558" extrusionOk="0">
                  <a:moveTo>
                    <a:pt x="152" y="0"/>
                  </a:moveTo>
                  <a:cubicBezTo>
                    <a:pt x="133" y="0"/>
                    <a:pt x="111" y="9"/>
                    <a:pt x="90" y="25"/>
                  </a:cubicBezTo>
                  <a:lnTo>
                    <a:pt x="90" y="25"/>
                  </a:lnTo>
                  <a:cubicBezTo>
                    <a:pt x="62" y="40"/>
                    <a:pt x="40" y="63"/>
                    <a:pt x="31" y="92"/>
                  </a:cubicBezTo>
                  <a:lnTo>
                    <a:pt x="35" y="89"/>
                  </a:lnTo>
                  <a:lnTo>
                    <a:pt x="35" y="89"/>
                  </a:lnTo>
                  <a:cubicBezTo>
                    <a:pt x="14" y="123"/>
                    <a:pt x="0" y="166"/>
                    <a:pt x="0" y="213"/>
                  </a:cubicBezTo>
                  <a:cubicBezTo>
                    <a:pt x="0" y="304"/>
                    <a:pt x="0" y="426"/>
                    <a:pt x="122" y="517"/>
                  </a:cubicBezTo>
                  <a:cubicBezTo>
                    <a:pt x="147" y="542"/>
                    <a:pt x="188" y="557"/>
                    <a:pt x="229" y="557"/>
                  </a:cubicBezTo>
                  <a:cubicBezTo>
                    <a:pt x="288" y="557"/>
                    <a:pt x="347" y="528"/>
                    <a:pt x="365" y="456"/>
                  </a:cubicBezTo>
                  <a:cubicBezTo>
                    <a:pt x="426" y="426"/>
                    <a:pt x="426" y="365"/>
                    <a:pt x="426" y="304"/>
                  </a:cubicBezTo>
                  <a:cubicBezTo>
                    <a:pt x="426" y="213"/>
                    <a:pt x="365" y="92"/>
                    <a:pt x="304" y="61"/>
                  </a:cubicBezTo>
                  <a:cubicBezTo>
                    <a:pt x="266" y="23"/>
                    <a:pt x="217" y="6"/>
                    <a:pt x="171" y="6"/>
                  </a:cubicBezTo>
                  <a:cubicBezTo>
                    <a:pt x="161" y="6"/>
                    <a:pt x="151" y="7"/>
                    <a:pt x="142" y="8"/>
                  </a:cubicBezTo>
                  <a:lnTo>
                    <a:pt x="142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2764950" y="1347900"/>
              <a:ext cx="25850" cy="32350"/>
            </a:xfrm>
            <a:custGeom>
              <a:avLst/>
              <a:gdLst/>
              <a:ahLst/>
              <a:cxnLst/>
              <a:rect l="l" t="t" r="r" b="b"/>
              <a:pathLst>
                <a:path w="1034" h="1294" extrusionOk="0">
                  <a:moveTo>
                    <a:pt x="560" y="0"/>
                  </a:moveTo>
                  <a:cubicBezTo>
                    <a:pt x="507" y="0"/>
                    <a:pt x="451" y="13"/>
                    <a:pt x="395" y="47"/>
                  </a:cubicBezTo>
                  <a:cubicBezTo>
                    <a:pt x="122" y="199"/>
                    <a:pt x="0" y="533"/>
                    <a:pt x="122" y="776"/>
                  </a:cubicBezTo>
                  <a:cubicBezTo>
                    <a:pt x="243" y="1020"/>
                    <a:pt x="395" y="1172"/>
                    <a:pt x="608" y="1293"/>
                  </a:cubicBezTo>
                  <a:cubicBezTo>
                    <a:pt x="426" y="1141"/>
                    <a:pt x="304" y="959"/>
                    <a:pt x="274" y="685"/>
                  </a:cubicBezTo>
                  <a:cubicBezTo>
                    <a:pt x="243" y="564"/>
                    <a:pt x="243" y="473"/>
                    <a:pt x="274" y="381"/>
                  </a:cubicBezTo>
                  <a:cubicBezTo>
                    <a:pt x="304" y="321"/>
                    <a:pt x="395" y="229"/>
                    <a:pt x="456" y="199"/>
                  </a:cubicBezTo>
                  <a:cubicBezTo>
                    <a:pt x="483" y="190"/>
                    <a:pt x="507" y="186"/>
                    <a:pt x="530" y="186"/>
                  </a:cubicBezTo>
                  <a:cubicBezTo>
                    <a:pt x="586" y="186"/>
                    <a:pt x="635" y="208"/>
                    <a:pt x="699" y="229"/>
                  </a:cubicBezTo>
                  <a:cubicBezTo>
                    <a:pt x="760" y="260"/>
                    <a:pt x="791" y="351"/>
                    <a:pt x="851" y="473"/>
                  </a:cubicBezTo>
                  <a:cubicBezTo>
                    <a:pt x="912" y="685"/>
                    <a:pt x="912" y="928"/>
                    <a:pt x="943" y="1141"/>
                  </a:cubicBezTo>
                  <a:cubicBezTo>
                    <a:pt x="1034" y="898"/>
                    <a:pt x="1034" y="655"/>
                    <a:pt x="1003" y="412"/>
                  </a:cubicBezTo>
                  <a:cubicBezTo>
                    <a:pt x="943" y="290"/>
                    <a:pt x="912" y="199"/>
                    <a:pt x="791" y="77"/>
                  </a:cubicBezTo>
                  <a:cubicBezTo>
                    <a:pt x="733" y="39"/>
                    <a:pt x="651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2124350" y="2564900"/>
              <a:ext cx="122375" cy="109050"/>
            </a:xfrm>
            <a:custGeom>
              <a:avLst/>
              <a:gdLst/>
              <a:ahLst/>
              <a:cxnLst/>
              <a:rect l="l" t="t" r="r" b="b"/>
              <a:pathLst>
                <a:path w="4895" h="4362" extrusionOk="0">
                  <a:moveTo>
                    <a:pt x="2427" y="1"/>
                  </a:moveTo>
                  <a:cubicBezTo>
                    <a:pt x="1528" y="1"/>
                    <a:pt x="679" y="573"/>
                    <a:pt x="365" y="1489"/>
                  </a:cubicBezTo>
                  <a:cubicBezTo>
                    <a:pt x="1" y="2614"/>
                    <a:pt x="609" y="3860"/>
                    <a:pt x="1733" y="4255"/>
                  </a:cubicBezTo>
                  <a:cubicBezTo>
                    <a:pt x="1960" y="4327"/>
                    <a:pt x="2191" y="4361"/>
                    <a:pt x="2418" y="4361"/>
                  </a:cubicBezTo>
                  <a:cubicBezTo>
                    <a:pt x="3344" y="4361"/>
                    <a:pt x="4206" y="3791"/>
                    <a:pt x="4499" y="2887"/>
                  </a:cubicBezTo>
                  <a:cubicBezTo>
                    <a:pt x="4894" y="1732"/>
                    <a:pt x="4286" y="486"/>
                    <a:pt x="3131" y="121"/>
                  </a:cubicBezTo>
                  <a:cubicBezTo>
                    <a:pt x="2899" y="40"/>
                    <a:pt x="2661" y="1"/>
                    <a:pt x="2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2122825" y="2564875"/>
              <a:ext cx="98050" cy="108525"/>
            </a:xfrm>
            <a:custGeom>
              <a:avLst/>
              <a:gdLst/>
              <a:ahLst/>
              <a:cxnLst/>
              <a:rect l="l" t="t" r="r" b="b"/>
              <a:pathLst>
                <a:path w="3922" h="4341" extrusionOk="0">
                  <a:moveTo>
                    <a:pt x="2402" y="1"/>
                  </a:moveTo>
                  <a:cubicBezTo>
                    <a:pt x="2129" y="1"/>
                    <a:pt x="1794" y="62"/>
                    <a:pt x="1521" y="183"/>
                  </a:cubicBezTo>
                  <a:cubicBezTo>
                    <a:pt x="1004" y="426"/>
                    <a:pt x="578" y="882"/>
                    <a:pt x="396" y="1429"/>
                  </a:cubicBezTo>
                  <a:cubicBezTo>
                    <a:pt x="1" y="2585"/>
                    <a:pt x="609" y="3831"/>
                    <a:pt x="1764" y="4226"/>
                  </a:cubicBezTo>
                  <a:cubicBezTo>
                    <a:pt x="2019" y="4305"/>
                    <a:pt x="2269" y="4341"/>
                    <a:pt x="2506" y="4341"/>
                  </a:cubicBezTo>
                  <a:cubicBezTo>
                    <a:pt x="3090" y="4341"/>
                    <a:pt x="3598" y="4124"/>
                    <a:pt x="3922" y="3800"/>
                  </a:cubicBezTo>
                  <a:lnTo>
                    <a:pt x="3922" y="3800"/>
                  </a:lnTo>
                  <a:cubicBezTo>
                    <a:pt x="3672" y="3941"/>
                    <a:pt x="3405" y="4009"/>
                    <a:pt x="3131" y="4009"/>
                  </a:cubicBezTo>
                  <a:cubicBezTo>
                    <a:pt x="2872" y="4009"/>
                    <a:pt x="2607" y="3949"/>
                    <a:pt x="2341" y="3831"/>
                  </a:cubicBezTo>
                  <a:cubicBezTo>
                    <a:pt x="1430" y="3375"/>
                    <a:pt x="1156" y="2068"/>
                    <a:pt x="1642" y="1217"/>
                  </a:cubicBezTo>
                  <a:cubicBezTo>
                    <a:pt x="1825" y="913"/>
                    <a:pt x="2098" y="670"/>
                    <a:pt x="2402" y="487"/>
                  </a:cubicBezTo>
                  <a:cubicBezTo>
                    <a:pt x="2737" y="305"/>
                    <a:pt x="3040" y="305"/>
                    <a:pt x="3405" y="214"/>
                  </a:cubicBezTo>
                  <a:cubicBezTo>
                    <a:pt x="3253" y="92"/>
                    <a:pt x="3010" y="62"/>
                    <a:pt x="2858" y="31"/>
                  </a:cubicBezTo>
                  <a:cubicBezTo>
                    <a:pt x="2737" y="1"/>
                    <a:pt x="2585" y="1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2211850" y="2581450"/>
              <a:ext cx="21950" cy="39800"/>
            </a:xfrm>
            <a:custGeom>
              <a:avLst/>
              <a:gdLst/>
              <a:ahLst/>
              <a:cxnLst/>
              <a:rect l="l" t="t" r="r" b="b"/>
              <a:pathLst>
                <a:path w="878" h="1592" extrusionOk="0">
                  <a:moveTo>
                    <a:pt x="322" y="1"/>
                  </a:moveTo>
                  <a:cubicBezTo>
                    <a:pt x="160" y="1"/>
                    <a:pt x="0" y="94"/>
                    <a:pt x="27" y="280"/>
                  </a:cubicBezTo>
                  <a:cubicBezTo>
                    <a:pt x="27" y="371"/>
                    <a:pt x="57" y="432"/>
                    <a:pt x="87" y="523"/>
                  </a:cubicBezTo>
                  <a:cubicBezTo>
                    <a:pt x="239" y="736"/>
                    <a:pt x="452" y="979"/>
                    <a:pt x="483" y="1283"/>
                  </a:cubicBezTo>
                  <a:cubicBezTo>
                    <a:pt x="483" y="1344"/>
                    <a:pt x="483" y="1374"/>
                    <a:pt x="513" y="1466"/>
                  </a:cubicBezTo>
                  <a:cubicBezTo>
                    <a:pt x="513" y="1526"/>
                    <a:pt x="604" y="1587"/>
                    <a:pt x="635" y="1587"/>
                  </a:cubicBezTo>
                  <a:cubicBezTo>
                    <a:pt x="644" y="1590"/>
                    <a:pt x="654" y="1592"/>
                    <a:pt x="663" y="1592"/>
                  </a:cubicBezTo>
                  <a:cubicBezTo>
                    <a:pt x="744" y="1592"/>
                    <a:pt x="820" y="1483"/>
                    <a:pt x="847" y="1374"/>
                  </a:cubicBezTo>
                  <a:cubicBezTo>
                    <a:pt x="878" y="1283"/>
                    <a:pt x="878" y="1131"/>
                    <a:pt x="878" y="979"/>
                  </a:cubicBezTo>
                  <a:cubicBezTo>
                    <a:pt x="878" y="766"/>
                    <a:pt x="847" y="584"/>
                    <a:pt x="786" y="432"/>
                  </a:cubicBezTo>
                  <a:cubicBezTo>
                    <a:pt x="695" y="280"/>
                    <a:pt x="574" y="98"/>
                    <a:pt x="391" y="7"/>
                  </a:cubicBezTo>
                  <a:cubicBezTo>
                    <a:pt x="369" y="3"/>
                    <a:pt x="34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2220850" y="2625400"/>
              <a:ext cx="13725" cy="13825"/>
            </a:xfrm>
            <a:custGeom>
              <a:avLst/>
              <a:gdLst/>
              <a:ahLst/>
              <a:cxnLst/>
              <a:rect l="l" t="t" r="r" b="b"/>
              <a:pathLst>
                <a:path w="549" h="553" extrusionOk="0">
                  <a:moveTo>
                    <a:pt x="312" y="1"/>
                  </a:moveTo>
                  <a:cubicBezTo>
                    <a:pt x="289" y="1"/>
                    <a:pt x="266" y="4"/>
                    <a:pt x="244" y="12"/>
                  </a:cubicBezTo>
                  <a:lnTo>
                    <a:pt x="307" y="33"/>
                  </a:lnTo>
                  <a:lnTo>
                    <a:pt x="307" y="33"/>
                  </a:lnTo>
                  <a:cubicBezTo>
                    <a:pt x="300" y="31"/>
                    <a:pt x="293" y="31"/>
                    <a:pt x="285" y="31"/>
                  </a:cubicBezTo>
                  <a:cubicBezTo>
                    <a:pt x="231" y="31"/>
                    <a:pt x="168" y="65"/>
                    <a:pt x="123" y="133"/>
                  </a:cubicBezTo>
                  <a:cubicBezTo>
                    <a:pt x="31" y="194"/>
                    <a:pt x="1" y="315"/>
                    <a:pt x="31" y="437"/>
                  </a:cubicBezTo>
                  <a:cubicBezTo>
                    <a:pt x="75" y="503"/>
                    <a:pt x="135" y="553"/>
                    <a:pt x="210" y="553"/>
                  </a:cubicBezTo>
                  <a:cubicBezTo>
                    <a:pt x="239" y="553"/>
                    <a:pt x="271" y="545"/>
                    <a:pt x="305" y="528"/>
                  </a:cubicBezTo>
                  <a:lnTo>
                    <a:pt x="426" y="437"/>
                  </a:lnTo>
                  <a:cubicBezTo>
                    <a:pt x="487" y="346"/>
                    <a:pt x="548" y="224"/>
                    <a:pt x="487" y="133"/>
                  </a:cubicBezTo>
                  <a:cubicBezTo>
                    <a:pt x="464" y="40"/>
                    <a:pt x="388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2192750" y="2537300"/>
              <a:ext cx="25100" cy="31400"/>
            </a:xfrm>
            <a:custGeom>
              <a:avLst/>
              <a:gdLst/>
              <a:ahLst/>
              <a:cxnLst/>
              <a:rect l="l" t="t" r="r" b="b"/>
              <a:pathLst>
                <a:path w="1004" h="1256" extrusionOk="0">
                  <a:moveTo>
                    <a:pt x="544" y="0"/>
                  </a:moveTo>
                  <a:cubicBezTo>
                    <a:pt x="280" y="0"/>
                    <a:pt x="58" y="221"/>
                    <a:pt x="31" y="466"/>
                  </a:cubicBezTo>
                  <a:cubicBezTo>
                    <a:pt x="0" y="678"/>
                    <a:pt x="61" y="952"/>
                    <a:pt x="183" y="1134"/>
                  </a:cubicBezTo>
                  <a:cubicBezTo>
                    <a:pt x="91" y="922"/>
                    <a:pt x="91" y="648"/>
                    <a:pt x="213" y="435"/>
                  </a:cubicBezTo>
                  <a:cubicBezTo>
                    <a:pt x="243" y="374"/>
                    <a:pt x="304" y="253"/>
                    <a:pt x="365" y="222"/>
                  </a:cubicBezTo>
                  <a:cubicBezTo>
                    <a:pt x="456" y="192"/>
                    <a:pt x="547" y="131"/>
                    <a:pt x="639" y="131"/>
                  </a:cubicBezTo>
                  <a:cubicBezTo>
                    <a:pt x="699" y="131"/>
                    <a:pt x="791" y="222"/>
                    <a:pt x="821" y="314"/>
                  </a:cubicBezTo>
                  <a:cubicBezTo>
                    <a:pt x="851" y="374"/>
                    <a:pt x="851" y="496"/>
                    <a:pt x="821" y="618"/>
                  </a:cubicBezTo>
                  <a:cubicBezTo>
                    <a:pt x="760" y="830"/>
                    <a:pt x="639" y="1013"/>
                    <a:pt x="547" y="1256"/>
                  </a:cubicBezTo>
                  <a:cubicBezTo>
                    <a:pt x="699" y="1073"/>
                    <a:pt x="851" y="861"/>
                    <a:pt x="943" y="648"/>
                  </a:cubicBezTo>
                  <a:cubicBezTo>
                    <a:pt x="1003" y="526"/>
                    <a:pt x="1003" y="405"/>
                    <a:pt x="973" y="253"/>
                  </a:cubicBezTo>
                  <a:cubicBezTo>
                    <a:pt x="912" y="162"/>
                    <a:pt x="791" y="40"/>
                    <a:pt x="639" y="10"/>
                  </a:cubicBezTo>
                  <a:cubicBezTo>
                    <a:pt x="607" y="3"/>
                    <a:pt x="575" y="0"/>
                    <a:pt x="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2102325" y="2011800"/>
              <a:ext cx="125400" cy="109500"/>
            </a:xfrm>
            <a:custGeom>
              <a:avLst/>
              <a:gdLst/>
              <a:ahLst/>
              <a:cxnLst/>
              <a:rect l="l" t="t" r="r" b="b"/>
              <a:pathLst>
                <a:path w="5016" h="4380" extrusionOk="0">
                  <a:moveTo>
                    <a:pt x="2491" y="0"/>
                  </a:moveTo>
                  <a:cubicBezTo>
                    <a:pt x="1691" y="0"/>
                    <a:pt x="923" y="433"/>
                    <a:pt x="517" y="1181"/>
                  </a:cubicBezTo>
                  <a:cubicBezTo>
                    <a:pt x="0" y="2276"/>
                    <a:pt x="426" y="3583"/>
                    <a:pt x="1490" y="4160"/>
                  </a:cubicBezTo>
                  <a:cubicBezTo>
                    <a:pt x="1804" y="4309"/>
                    <a:pt x="2134" y="4379"/>
                    <a:pt x="2458" y="4379"/>
                  </a:cubicBezTo>
                  <a:cubicBezTo>
                    <a:pt x="3260" y="4379"/>
                    <a:pt x="4027" y="3945"/>
                    <a:pt x="4438" y="3187"/>
                  </a:cubicBezTo>
                  <a:cubicBezTo>
                    <a:pt x="5016" y="2124"/>
                    <a:pt x="4590" y="817"/>
                    <a:pt x="3496" y="239"/>
                  </a:cubicBezTo>
                  <a:cubicBezTo>
                    <a:pt x="3171" y="77"/>
                    <a:pt x="2828" y="0"/>
                    <a:pt x="2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2102325" y="2011400"/>
              <a:ext cx="91975" cy="110250"/>
            </a:xfrm>
            <a:custGeom>
              <a:avLst/>
              <a:gdLst/>
              <a:ahLst/>
              <a:cxnLst/>
              <a:rect l="l" t="t" r="r" b="b"/>
              <a:pathLst>
                <a:path w="3679" h="4410" extrusionOk="0">
                  <a:moveTo>
                    <a:pt x="2491" y="1"/>
                  </a:moveTo>
                  <a:cubicBezTo>
                    <a:pt x="2269" y="1"/>
                    <a:pt x="2029" y="35"/>
                    <a:pt x="1824" y="103"/>
                  </a:cubicBezTo>
                  <a:cubicBezTo>
                    <a:pt x="1277" y="285"/>
                    <a:pt x="791" y="681"/>
                    <a:pt x="517" y="1197"/>
                  </a:cubicBezTo>
                  <a:cubicBezTo>
                    <a:pt x="0" y="2292"/>
                    <a:pt x="426" y="3599"/>
                    <a:pt x="1490" y="4176"/>
                  </a:cubicBezTo>
                  <a:cubicBezTo>
                    <a:pt x="1829" y="4339"/>
                    <a:pt x="2173" y="4409"/>
                    <a:pt x="2497" y="4409"/>
                  </a:cubicBezTo>
                  <a:cubicBezTo>
                    <a:pt x="2957" y="4409"/>
                    <a:pt x="3375" y="4269"/>
                    <a:pt x="3678" y="4055"/>
                  </a:cubicBezTo>
                  <a:lnTo>
                    <a:pt x="3678" y="4055"/>
                  </a:lnTo>
                  <a:cubicBezTo>
                    <a:pt x="3522" y="4113"/>
                    <a:pt x="3360" y="4140"/>
                    <a:pt x="3195" y="4140"/>
                  </a:cubicBezTo>
                  <a:cubicBezTo>
                    <a:pt x="2844" y="4140"/>
                    <a:pt x="2479" y="4018"/>
                    <a:pt x="2128" y="3811"/>
                  </a:cubicBezTo>
                  <a:cubicBezTo>
                    <a:pt x="1277" y="3203"/>
                    <a:pt x="1216" y="1927"/>
                    <a:pt x="1824" y="1137"/>
                  </a:cubicBezTo>
                  <a:cubicBezTo>
                    <a:pt x="2037" y="863"/>
                    <a:pt x="2310" y="620"/>
                    <a:pt x="2645" y="529"/>
                  </a:cubicBezTo>
                  <a:cubicBezTo>
                    <a:pt x="3009" y="407"/>
                    <a:pt x="3313" y="437"/>
                    <a:pt x="3648" y="407"/>
                  </a:cubicBezTo>
                  <a:cubicBezTo>
                    <a:pt x="3526" y="255"/>
                    <a:pt x="3313" y="164"/>
                    <a:pt x="3161" y="133"/>
                  </a:cubicBezTo>
                  <a:cubicBezTo>
                    <a:pt x="3040" y="73"/>
                    <a:pt x="2888" y="73"/>
                    <a:pt x="2705" y="12"/>
                  </a:cubicBezTo>
                  <a:cubicBezTo>
                    <a:pt x="2637" y="4"/>
                    <a:pt x="2565" y="1"/>
                    <a:pt x="249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196550" y="2035025"/>
              <a:ext cx="19025" cy="40700"/>
            </a:xfrm>
            <a:custGeom>
              <a:avLst/>
              <a:gdLst/>
              <a:ahLst/>
              <a:cxnLst/>
              <a:rect l="l" t="t" r="r" b="b"/>
              <a:pathLst>
                <a:path w="761" h="1628" extrusionOk="0">
                  <a:moveTo>
                    <a:pt x="192" y="1"/>
                  </a:moveTo>
                  <a:cubicBezTo>
                    <a:pt x="84" y="1"/>
                    <a:pt x="0" y="69"/>
                    <a:pt x="0" y="222"/>
                  </a:cubicBezTo>
                  <a:cubicBezTo>
                    <a:pt x="0" y="283"/>
                    <a:pt x="31" y="374"/>
                    <a:pt x="31" y="465"/>
                  </a:cubicBezTo>
                  <a:cubicBezTo>
                    <a:pt x="152" y="739"/>
                    <a:pt x="304" y="982"/>
                    <a:pt x="304" y="1286"/>
                  </a:cubicBezTo>
                  <a:lnTo>
                    <a:pt x="304" y="1468"/>
                  </a:lnTo>
                  <a:cubicBezTo>
                    <a:pt x="304" y="1529"/>
                    <a:pt x="335" y="1590"/>
                    <a:pt x="395" y="1620"/>
                  </a:cubicBezTo>
                  <a:cubicBezTo>
                    <a:pt x="416" y="1625"/>
                    <a:pt x="436" y="1628"/>
                    <a:pt x="455" y="1628"/>
                  </a:cubicBezTo>
                  <a:cubicBezTo>
                    <a:pt x="547" y="1628"/>
                    <a:pt x="619" y="1569"/>
                    <a:pt x="669" y="1468"/>
                  </a:cubicBezTo>
                  <a:cubicBezTo>
                    <a:pt x="760" y="1347"/>
                    <a:pt x="760" y="1195"/>
                    <a:pt x="760" y="1043"/>
                  </a:cubicBezTo>
                  <a:cubicBezTo>
                    <a:pt x="760" y="860"/>
                    <a:pt x="760" y="678"/>
                    <a:pt x="699" y="526"/>
                  </a:cubicBezTo>
                  <a:cubicBezTo>
                    <a:pt x="669" y="374"/>
                    <a:pt x="547" y="131"/>
                    <a:pt x="395" y="70"/>
                  </a:cubicBezTo>
                  <a:cubicBezTo>
                    <a:pt x="328" y="25"/>
                    <a:pt x="25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198825" y="2079125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282" y="0"/>
                  </a:moveTo>
                  <a:cubicBezTo>
                    <a:pt x="267" y="0"/>
                    <a:pt x="254" y="3"/>
                    <a:pt x="244" y="8"/>
                  </a:cubicBezTo>
                  <a:lnTo>
                    <a:pt x="246" y="9"/>
                  </a:lnTo>
                  <a:lnTo>
                    <a:pt x="246" y="9"/>
                  </a:lnTo>
                  <a:cubicBezTo>
                    <a:pt x="199" y="17"/>
                    <a:pt x="156" y="49"/>
                    <a:pt x="122" y="99"/>
                  </a:cubicBezTo>
                  <a:cubicBezTo>
                    <a:pt x="61" y="160"/>
                    <a:pt x="0" y="282"/>
                    <a:pt x="0" y="342"/>
                  </a:cubicBezTo>
                  <a:cubicBezTo>
                    <a:pt x="0" y="417"/>
                    <a:pt x="81" y="511"/>
                    <a:pt x="176" y="511"/>
                  </a:cubicBezTo>
                  <a:cubicBezTo>
                    <a:pt x="198" y="511"/>
                    <a:pt x="221" y="506"/>
                    <a:pt x="244" y="494"/>
                  </a:cubicBezTo>
                  <a:cubicBezTo>
                    <a:pt x="274" y="494"/>
                    <a:pt x="304" y="464"/>
                    <a:pt x="365" y="434"/>
                  </a:cubicBezTo>
                  <a:cubicBezTo>
                    <a:pt x="426" y="342"/>
                    <a:pt x="456" y="251"/>
                    <a:pt x="456" y="160"/>
                  </a:cubicBezTo>
                  <a:cubicBezTo>
                    <a:pt x="456" y="59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181350" y="1987825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4" y="1"/>
                  </a:moveTo>
                  <a:cubicBezTo>
                    <a:pt x="335" y="1"/>
                    <a:pt x="140" y="170"/>
                    <a:pt x="61" y="408"/>
                  </a:cubicBezTo>
                  <a:cubicBezTo>
                    <a:pt x="0" y="651"/>
                    <a:pt x="0" y="894"/>
                    <a:pt x="92" y="1107"/>
                  </a:cubicBezTo>
                  <a:cubicBezTo>
                    <a:pt x="92" y="864"/>
                    <a:pt x="92" y="621"/>
                    <a:pt x="213" y="408"/>
                  </a:cubicBezTo>
                  <a:cubicBezTo>
                    <a:pt x="244" y="286"/>
                    <a:pt x="335" y="195"/>
                    <a:pt x="396" y="165"/>
                  </a:cubicBezTo>
                  <a:cubicBezTo>
                    <a:pt x="460" y="143"/>
                    <a:pt x="540" y="122"/>
                    <a:pt x="602" y="122"/>
                  </a:cubicBezTo>
                  <a:cubicBezTo>
                    <a:pt x="628" y="122"/>
                    <a:pt x="651" y="125"/>
                    <a:pt x="669" y="134"/>
                  </a:cubicBezTo>
                  <a:cubicBezTo>
                    <a:pt x="760" y="165"/>
                    <a:pt x="791" y="256"/>
                    <a:pt x="821" y="317"/>
                  </a:cubicBezTo>
                  <a:cubicBezTo>
                    <a:pt x="851" y="438"/>
                    <a:pt x="821" y="499"/>
                    <a:pt x="791" y="621"/>
                  </a:cubicBezTo>
                  <a:cubicBezTo>
                    <a:pt x="699" y="864"/>
                    <a:pt x="547" y="1046"/>
                    <a:pt x="456" y="1228"/>
                  </a:cubicBezTo>
                  <a:cubicBezTo>
                    <a:pt x="639" y="1076"/>
                    <a:pt x="821" y="925"/>
                    <a:pt x="943" y="712"/>
                  </a:cubicBezTo>
                  <a:cubicBezTo>
                    <a:pt x="1003" y="590"/>
                    <a:pt x="1064" y="469"/>
                    <a:pt x="1003" y="317"/>
                  </a:cubicBezTo>
                  <a:cubicBezTo>
                    <a:pt x="973" y="195"/>
                    <a:pt x="851" y="43"/>
                    <a:pt x="699" y="13"/>
                  </a:cubicBezTo>
                  <a:cubicBezTo>
                    <a:pt x="660" y="5"/>
                    <a:pt x="62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3147925" y="21506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79"/>
                    <a:pt x="1" y="1403"/>
                    <a:pt x="244" y="2589"/>
                  </a:cubicBezTo>
                  <a:cubicBezTo>
                    <a:pt x="431" y="3629"/>
                    <a:pt x="1343" y="4365"/>
                    <a:pt x="2345" y="4365"/>
                  </a:cubicBezTo>
                  <a:cubicBezTo>
                    <a:pt x="2484" y="4365"/>
                    <a:pt x="2626" y="4351"/>
                    <a:pt x="2767" y="4321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151725" y="21507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8" y="0"/>
                  </a:moveTo>
                  <a:cubicBezTo>
                    <a:pt x="1916" y="0"/>
                    <a:pt x="1672" y="61"/>
                    <a:pt x="1520" y="122"/>
                  </a:cubicBezTo>
                  <a:cubicBezTo>
                    <a:pt x="1399" y="152"/>
                    <a:pt x="1308" y="183"/>
                    <a:pt x="1095" y="304"/>
                  </a:cubicBezTo>
                  <a:cubicBezTo>
                    <a:pt x="882" y="426"/>
                    <a:pt x="609" y="669"/>
                    <a:pt x="457" y="912"/>
                  </a:cubicBezTo>
                  <a:cubicBezTo>
                    <a:pt x="122" y="1398"/>
                    <a:pt x="1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1" y="4346"/>
                    <a:pt x="2676" y="4316"/>
                  </a:cubicBezTo>
                  <a:cubicBezTo>
                    <a:pt x="3527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3983" y="3374"/>
                    <a:pt x="3527" y="3617"/>
                    <a:pt x="2979" y="3648"/>
                  </a:cubicBezTo>
                  <a:cubicBezTo>
                    <a:pt x="2949" y="3650"/>
                    <a:pt x="2918" y="3650"/>
                    <a:pt x="2887" y="3650"/>
                  </a:cubicBezTo>
                  <a:cubicBezTo>
                    <a:pt x="1894" y="3650"/>
                    <a:pt x="1065" y="2706"/>
                    <a:pt x="1065" y="1733"/>
                  </a:cubicBezTo>
                  <a:cubicBezTo>
                    <a:pt x="1065" y="1368"/>
                    <a:pt x="1156" y="1034"/>
                    <a:pt x="1338" y="730"/>
                  </a:cubicBezTo>
                  <a:cubicBezTo>
                    <a:pt x="1520" y="426"/>
                    <a:pt x="1794" y="213"/>
                    <a:pt x="206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212525" y="21553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4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5"/>
                    <a:pt x="1247" y="1216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9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245950" y="21884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8"/>
                  </a:lnTo>
                  <a:lnTo>
                    <a:pt x="89" y="58"/>
                  </a:lnTo>
                  <a:cubicBezTo>
                    <a:pt x="34" y="87"/>
                    <a:pt x="1" y="149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177575" y="2122200"/>
              <a:ext cx="24325" cy="31600"/>
            </a:xfrm>
            <a:custGeom>
              <a:avLst/>
              <a:gdLst/>
              <a:ahLst/>
              <a:cxnLst/>
              <a:rect l="l" t="t" r="r" b="b"/>
              <a:pathLst>
                <a:path w="973" h="1264" extrusionOk="0">
                  <a:moveTo>
                    <a:pt x="485" y="1"/>
                  </a:moveTo>
                  <a:cubicBezTo>
                    <a:pt x="436" y="1"/>
                    <a:pt x="385" y="8"/>
                    <a:pt x="334" y="18"/>
                  </a:cubicBezTo>
                  <a:cubicBezTo>
                    <a:pt x="61" y="139"/>
                    <a:pt x="0" y="504"/>
                    <a:pt x="61" y="717"/>
                  </a:cubicBezTo>
                  <a:cubicBezTo>
                    <a:pt x="152" y="960"/>
                    <a:pt x="304" y="1142"/>
                    <a:pt x="517" y="1264"/>
                  </a:cubicBezTo>
                  <a:cubicBezTo>
                    <a:pt x="365" y="1051"/>
                    <a:pt x="274" y="869"/>
                    <a:pt x="183" y="686"/>
                  </a:cubicBezTo>
                  <a:cubicBezTo>
                    <a:pt x="183" y="565"/>
                    <a:pt x="183" y="443"/>
                    <a:pt x="213" y="382"/>
                  </a:cubicBezTo>
                  <a:cubicBezTo>
                    <a:pt x="243" y="291"/>
                    <a:pt x="334" y="230"/>
                    <a:pt x="426" y="200"/>
                  </a:cubicBezTo>
                  <a:cubicBezTo>
                    <a:pt x="445" y="181"/>
                    <a:pt x="466" y="174"/>
                    <a:pt x="489" y="174"/>
                  </a:cubicBezTo>
                  <a:cubicBezTo>
                    <a:pt x="540" y="174"/>
                    <a:pt x="597" y="209"/>
                    <a:pt x="638" y="230"/>
                  </a:cubicBezTo>
                  <a:cubicBezTo>
                    <a:pt x="730" y="291"/>
                    <a:pt x="760" y="382"/>
                    <a:pt x="790" y="474"/>
                  </a:cubicBezTo>
                  <a:cubicBezTo>
                    <a:pt x="882" y="717"/>
                    <a:pt x="882" y="960"/>
                    <a:pt x="912" y="1173"/>
                  </a:cubicBezTo>
                  <a:cubicBezTo>
                    <a:pt x="942" y="960"/>
                    <a:pt x="973" y="717"/>
                    <a:pt x="942" y="443"/>
                  </a:cubicBezTo>
                  <a:cubicBezTo>
                    <a:pt x="912" y="322"/>
                    <a:pt x="882" y="230"/>
                    <a:pt x="760" y="109"/>
                  </a:cubicBezTo>
                  <a:cubicBezTo>
                    <a:pt x="679" y="28"/>
                    <a:pt x="584" y="1"/>
                    <a:pt x="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353850" y="2510300"/>
              <a:ext cx="121625" cy="108875"/>
            </a:xfrm>
            <a:custGeom>
              <a:avLst/>
              <a:gdLst/>
              <a:ahLst/>
              <a:cxnLst/>
              <a:rect l="l" t="t" r="r" b="b"/>
              <a:pathLst>
                <a:path w="4865" h="4355" extrusionOk="0">
                  <a:moveTo>
                    <a:pt x="2430" y="1"/>
                  </a:moveTo>
                  <a:cubicBezTo>
                    <a:pt x="1941" y="1"/>
                    <a:pt x="1447" y="166"/>
                    <a:pt x="1034" y="512"/>
                  </a:cubicBezTo>
                  <a:cubicBezTo>
                    <a:pt x="123" y="1272"/>
                    <a:pt x="1" y="2670"/>
                    <a:pt x="761" y="3582"/>
                  </a:cubicBezTo>
                  <a:cubicBezTo>
                    <a:pt x="1186" y="4092"/>
                    <a:pt x="1819" y="4355"/>
                    <a:pt x="2455" y="4355"/>
                  </a:cubicBezTo>
                  <a:cubicBezTo>
                    <a:pt x="2956" y="4355"/>
                    <a:pt x="3459" y="4191"/>
                    <a:pt x="3861" y="3856"/>
                  </a:cubicBezTo>
                  <a:cubicBezTo>
                    <a:pt x="4773" y="3096"/>
                    <a:pt x="4864" y="1698"/>
                    <a:pt x="4104" y="786"/>
                  </a:cubicBezTo>
                  <a:cubicBezTo>
                    <a:pt x="3677" y="273"/>
                    <a:pt x="3058" y="1"/>
                    <a:pt x="2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359175" y="2520050"/>
              <a:ext cx="114025" cy="99125"/>
            </a:xfrm>
            <a:custGeom>
              <a:avLst/>
              <a:gdLst/>
              <a:ahLst/>
              <a:cxnLst/>
              <a:rect l="l" t="t" r="r" b="b"/>
              <a:pathLst>
                <a:path w="4561" h="3965" extrusionOk="0">
                  <a:moveTo>
                    <a:pt x="1004" y="1"/>
                  </a:moveTo>
                  <a:lnTo>
                    <a:pt x="1004" y="1"/>
                  </a:lnTo>
                  <a:cubicBezTo>
                    <a:pt x="852" y="31"/>
                    <a:pt x="700" y="244"/>
                    <a:pt x="578" y="335"/>
                  </a:cubicBezTo>
                  <a:cubicBezTo>
                    <a:pt x="517" y="456"/>
                    <a:pt x="457" y="548"/>
                    <a:pt x="335" y="730"/>
                  </a:cubicBezTo>
                  <a:cubicBezTo>
                    <a:pt x="183" y="943"/>
                    <a:pt x="92" y="1308"/>
                    <a:pt x="62" y="1551"/>
                  </a:cubicBezTo>
                  <a:cubicBezTo>
                    <a:pt x="1" y="2159"/>
                    <a:pt x="183" y="2736"/>
                    <a:pt x="548" y="3192"/>
                  </a:cubicBezTo>
                  <a:cubicBezTo>
                    <a:pt x="973" y="3702"/>
                    <a:pt x="1606" y="3965"/>
                    <a:pt x="2242" y="3965"/>
                  </a:cubicBezTo>
                  <a:cubicBezTo>
                    <a:pt x="2743" y="3965"/>
                    <a:pt x="3246" y="3801"/>
                    <a:pt x="3648" y="3466"/>
                  </a:cubicBezTo>
                  <a:cubicBezTo>
                    <a:pt x="4347" y="2888"/>
                    <a:pt x="4560" y="2067"/>
                    <a:pt x="4408" y="1399"/>
                  </a:cubicBezTo>
                  <a:lnTo>
                    <a:pt x="4408" y="1399"/>
                  </a:lnTo>
                  <a:cubicBezTo>
                    <a:pt x="4347" y="1976"/>
                    <a:pt x="4043" y="2402"/>
                    <a:pt x="3587" y="2767"/>
                  </a:cubicBezTo>
                  <a:cubicBezTo>
                    <a:pt x="3318" y="2934"/>
                    <a:pt x="3019" y="3010"/>
                    <a:pt x="2720" y="3010"/>
                  </a:cubicBezTo>
                  <a:cubicBezTo>
                    <a:pt x="2043" y="3010"/>
                    <a:pt x="1362" y="2618"/>
                    <a:pt x="1004" y="2007"/>
                  </a:cubicBezTo>
                  <a:cubicBezTo>
                    <a:pt x="821" y="1703"/>
                    <a:pt x="761" y="1338"/>
                    <a:pt x="761" y="1004"/>
                  </a:cubicBezTo>
                  <a:cubicBezTo>
                    <a:pt x="761" y="608"/>
                    <a:pt x="882" y="335"/>
                    <a:pt x="10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398700" y="2513200"/>
              <a:ext cx="43325" cy="17525"/>
            </a:xfrm>
            <a:custGeom>
              <a:avLst/>
              <a:gdLst/>
              <a:ahLst/>
              <a:cxnLst/>
              <a:rect l="l" t="t" r="r" b="b"/>
              <a:pathLst>
                <a:path w="1733" h="701" extrusionOk="0">
                  <a:moveTo>
                    <a:pt x="760" y="1"/>
                  </a:moveTo>
                  <a:cubicBezTo>
                    <a:pt x="608" y="1"/>
                    <a:pt x="335" y="1"/>
                    <a:pt x="183" y="123"/>
                  </a:cubicBezTo>
                  <a:cubicBezTo>
                    <a:pt x="0" y="214"/>
                    <a:pt x="0" y="427"/>
                    <a:pt x="183" y="518"/>
                  </a:cubicBezTo>
                  <a:cubicBezTo>
                    <a:pt x="274" y="548"/>
                    <a:pt x="335" y="548"/>
                    <a:pt x="456" y="548"/>
                  </a:cubicBezTo>
                  <a:cubicBezTo>
                    <a:pt x="566" y="548"/>
                    <a:pt x="680" y="543"/>
                    <a:pt x="793" y="543"/>
                  </a:cubicBezTo>
                  <a:cubicBezTo>
                    <a:pt x="963" y="543"/>
                    <a:pt x="1131" y="554"/>
                    <a:pt x="1277" y="609"/>
                  </a:cubicBezTo>
                  <a:cubicBezTo>
                    <a:pt x="1368" y="670"/>
                    <a:pt x="1398" y="670"/>
                    <a:pt x="1490" y="700"/>
                  </a:cubicBezTo>
                  <a:cubicBezTo>
                    <a:pt x="1550" y="700"/>
                    <a:pt x="1611" y="700"/>
                    <a:pt x="1672" y="670"/>
                  </a:cubicBezTo>
                  <a:cubicBezTo>
                    <a:pt x="1733" y="579"/>
                    <a:pt x="1702" y="457"/>
                    <a:pt x="1642" y="396"/>
                  </a:cubicBezTo>
                  <a:cubicBezTo>
                    <a:pt x="1550" y="275"/>
                    <a:pt x="1398" y="214"/>
                    <a:pt x="1277" y="153"/>
                  </a:cubicBezTo>
                  <a:cubicBezTo>
                    <a:pt x="1125" y="92"/>
                    <a:pt x="943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441250" y="2528250"/>
              <a:ext cx="12950" cy="14050"/>
            </a:xfrm>
            <a:custGeom>
              <a:avLst/>
              <a:gdLst/>
              <a:ahLst/>
              <a:cxnLst/>
              <a:rect l="l" t="t" r="r" b="b"/>
              <a:pathLst>
                <a:path w="518" h="562" extrusionOk="0">
                  <a:moveTo>
                    <a:pt x="195" y="1"/>
                  </a:moveTo>
                  <a:cubicBezTo>
                    <a:pt x="92" y="1"/>
                    <a:pt x="0" y="80"/>
                    <a:pt x="0" y="159"/>
                  </a:cubicBezTo>
                  <a:lnTo>
                    <a:pt x="122" y="98"/>
                  </a:lnTo>
                  <a:lnTo>
                    <a:pt x="122" y="98"/>
                  </a:lnTo>
                  <a:cubicBezTo>
                    <a:pt x="61" y="129"/>
                    <a:pt x="61" y="250"/>
                    <a:pt x="61" y="311"/>
                  </a:cubicBezTo>
                  <a:cubicBezTo>
                    <a:pt x="92" y="432"/>
                    <a:pt x="152" y="524"/>
                    <a:pt x="274" y="554"/>
                  </a:cubicBezTo>
                  <a:cubicBezTo>
                    <a:pt x="295" y="559"/>
                    <a:pt x="316" y="562"/>
                    <a:pt x="336" y="562"/>
                  </a:cubicBezTo>
                  <a:cubicBezTo>
                    <a:pt x="434" y="562"/>
                    <a:pt x="517" y="503"/>
                    <a:pt x="517" y="402"/>
                  </a:cubicBezTo>
                  <a:cubicBezTo>
                    <a:pt x="517" y="372"/>
                    <a:pt x="517" y="280"/>
                    <a:pt x="456" y="250"/>
                  </a:cubicBezTo>
                  <a:cubicBezTo>
                    <a:pt x="426" y="159"/>
                    <a:pt x="365" y="68"/>
                    <a:pt x="244" y="7"/>
                  </a:cubicBezTo>
                  <a:cubicBezTo>
                    <a:pt x="227" y="3"/>
                    <a:pt x="211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351575" y="2498025"/>
              <a:ext cx="31175" cy="28900"/>
            </a:xfrm>
            <a:custGeom>
              <a:avLst/>
              <a:gdLst/>
              <a:ahLst/>
              <a:cxnLst/>
              <a:rect l="l" t="t" r="r" b="b"/>
              <a:pathLst>
                <a:path w="1247" h="1156" extrusionOk="0">
                  <a:moveTo>
                    <a:pt x="609" y="0"/>
                  </a:moveTo>
                  <a:cubicBezTo>
                    <a:pt x="457" y="0"/>
                    <a:pt x="305" y="61"/>
                    <a:pt x="183" y="152"/>
                  </a:cubicBezTo>
                  <a:cubicBezTo>
                    <a:pt x="1" y="426"/>
                    <a:pt x="62" y="760"/>
                    <a:pt x="244" y="912"/>
                  </a:cubicBezTo>
                  <a:cubicBezTo>
                    <a:pt x="457" y="1064"/>
                    <a:pt x="700" y="1155"/>
                    <a:pt x="943" y="1155"/>
                  </a:cubicBezTo>
                  <a:cubicBezTo>
                    <a:pt x="700" y="1125"/>
                    <a:pt x="517" y="973"/>
                    <a:pt x="366" y="790"/>
                  </a:cubicBezTo>
                  <a:cubicBezTo>
                    <a:pt x="305" y="730"/>
                    <a:pt x="244" y="608"/>
                    <a:pt x="244" y="547"/>
                  </a:cubicBezTo>
                  <a:cubicBezTo>
                    <a:pt x="244" y="456"/>
                    <a:pt x="305" y="304"/>
                    <a:pt x="335" y="274"/>
                  </a:cubicBezTo>
                  <a:cubicBezTo>
                    <a:pt x="366" y="243"/>
                    <a:pt x="487" y="182"/>
                    <a:pt x="548" y="182"/>
                  </a:cubicBezTo>
                  <a:cubicBezTo>
                    <a:pt x="669" y="182"/>
                    <a:pt x="761" y="274"/>
                    <a:pt x="821" y="365"/>
                  </a:cubicBezTo>
                  <a:cubicBezTo>
                    <a:pt x="973" y="517"/>
                    <a:pt x="1095" y="699"/>
                    <a:pt x="1247" y="882"/>
                  </a:cubicBezTo>
                  <a:cubicBezTo>
                    <a:pt x="1156" y="669"/>
                    <a:pt x="1095" y="426"/>
                    <a:pt x="943" y="243"/>
                  </a:cubicBezTo>
                  <a:cubicBezTo>
                    <a:pt x="852" y="122"/>
                    <a:pt x="761" y="61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2768750" y="2466075"/>
              <a:ext cx="125400" cy="109850"/>
            </a:xfrm>
            <a:custGeom>
              <a:avLst/>
              <a:gdLst/>
              <a:ahLst/>
              <a:cxnLst/>
              <a:rect l="l" t="t" r="r" b="b"/>
              <a:pathLst>
                <a:path w="5016" h="4394" extrusionOk="0">
                  <a:moveTo>
                    <a:pt x="2496" y="0"/>
                  </a:moveTo>
                  <a:cubicBezTo>
                    <a:pt x="2082" y="0"/>
                    <a:pt x="1667" y="119"/>
                    <a:pt x="1307" y="366"/>
                  </a:cubicBezTo>
                  <a:cubicBezTo>
                    <a:pt x="304" y="1065"/>
                    <a:pt x="0" y="2403"/>
                    <a:pt x="699" y="3406"/>
                  </a:cubicBezTo>
                  <a:cubicBezTo>
                    <a:pt x="1121" y="4039"/>
                    <a:pt x="1809" y="4393"/>
                    <a:pt x="2519" y="4393"/>
                  </a:cubicBezTo>
                  <a:cubicBezTo>
                    <a:pt x="2935" y="4393"/>
                    <a:pt x="3357" y="4272"/>
                    <a:pt x="3739" y="4014"/>
                  </a:cubicBezTo>
                  <a:cubicBezTo>
                    <a:pt x="4712" y="3345"/>
                    <a:pt x="5016" y="2008"/>
                    <a:pt x="4347" y="974"/>
                  </a:cubicBezTo>
                  <a:cubicBezTo>
                    <a:pt x="3907" y="343"/>
                    <a:pt x="3201" y="0"/>
                    <a:pt x="2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2774825" y="2473700"/>
              <a:ext cx="113250" cy="102225"/>
            </a:xfrm>
            <a:custGeom>
              <a:avLst/>
              <a:gdLst/>
              <a:ahLst/>
              <a:cxnLst/>
              <a:rect l="l" t="t" r="r" b="b"/>
              <a:pathLst>
                <a:path w="4530" h="4089" extrusionOk="0">
                  <a:moveTo>
                    <a:pt x="1247" y="0"/>
                  </a:moveTo>
                  <a:lnTo>
                    <a:pt x="1247" y="0"/>
                  </a:lnTo>
                  <a:cubicBezTo>
                    <a:pt x="1095" y="31"/>
                    <a:pt x="912" y="183"/>
                    <a:pt x="791" y="304"/>
                  </a:cubicBezTo>
                  <a:cubicBezTo>
                    <a:pt x="700" y="365"/>
                    <a:pt x="608" y="487"/>
                    <a:pt x="487" y="639"/>
                  </a:cubicBezTo>
                  <a:cubicBezTo>
                    <a:pt x="335" y="821"/>
                    <a:pt x="213" y="1186"/>
                    <a:pt x="152" y="1429"/>
                  </a:cubicBezTo>
                  <a:cubicBezTo>
                    <a:pt x="0" y="2007"/>
                    <a:pt x="122" y="2614"/>
                    <a:pt x="456" y="3101"/>
                  </a:cubicBezTo>
                  <a:cubicBezTo>
                    <a:pt x="878" y="3734"/>
                    <a:pt x="1566" y="4088"/>
                    <a:pt x="2276" y="4088"/>
                  </a:cubicBezTo>
                  <a:cubicBezTo>
                    <a:pt x="2692" y="4088"/>
                    <a:pt x="3114" y="3967"/>
                    <a:pt x="3496" y="3709"/>
                  </a:cubicBezTo>
                  <a:cubicBezTo>
                    <a:pt x="4256" y="3222"/>
                    <a:pt x="4529" y="2402"/>
                    <a:pt x="4438" y="1733"/>
                  </a:cubicBezTo>
                  <a:lnTo>
                    <a:pt x="4438" y="1733"/>
                  </a:lnTo>
                  <a:cubicBezTo>
                    <a:pt x="4377" y="2310"/>
                    <a:pt x="4013" y="2706"/>
                    <a:pt x="3526" y="2979"/>
                  </a:cubicBezTo>
                  <a:cubicBezTo>
                    <a:pt x="3294" y="3092"/>
                    <a:pt x="3047" y="3143"/>
                    <a:pt x="2801" y="3143"/>
                  </a:cubicBezTo>
                  <a:cubicBezTo>
                    <a:pt x="2049" y="3143"/>
                    <a:pt x="1309" y="2663"/>
                    <a:pt x="1034" y="1976"/>
                  </a:cubicBezTo>
                  <a:cubicBezTo>
                    <a:pt x="882" y="1672"/>
                    <a:pt x="821" y="1277"/>
                    <a:pt x="882" y="943"/>
                  </a:cubicBezTo>
                  <a:cubicBezTo>
                    <a:pt x="912" y="578"/>
                    <a:pt x="1095" y="304"/>
                    <a:pt x="124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819650" y="2469400"/>
              <a:ext cx="41075" cy="20100"/>
            </a:xfrm>
            <a:custGeom>
              <a:avLst/>
              <a:gdLst/>
              <a:ahLst/>
              <a:cxnLst/>
              <a:rect l="l" t="t" r="r" b="b"/>
              <a:pathLst>
                <a:path w="1643" h="804" extrusionOk="0">
                  <a:moveTo>
                    <a:pt x="557" y="0"/>
                  </a:moveTo>
                  <a:cubicBezTo>
                    <a:pt x="433" y="0"/>
                    <a:pt x="303" y="15"/>
                    <a:pt x="214" y="51"/>
                  </a:cubicBezTo>
                  <a:cubicBezTo>
                    <a:pt x="31" y="142"/>
                    <a:pt x="1" y="355"/>
                    <a:pt x="183" y="476"/>
                  </a:cubicBezTo>
                  <a:cubicBezTo>
                    <a:pt x="244" y="507"/>
                    <a:pt x="335" y="537"/>
                    <a:pt x="396" y="537"/>
                  </a:cubicBezTo>
                  <a:cubicBezTo>
                    <a:pt x="669" y="568"/>
                    <a:pt x="973" y="537"/>
                    <a:pt x="1247" y="689"/>
                  </a:cubicBezTo>
                  <a:cubicBezTo>
                    <a:pt x="1277" y="750"/>
                    <a:pt x="1369" y="780"/>
                    <a:pt x="1399" y="780"/>
                  </a:cubicBezTo>
                  <a:cubicBezTo>
                    <a:pt x="1429" y="796"/>
                    <a:pt x="1460" y="803"/>
                    <a:pt x="1490" y="803"/>
                  </a:cubicBezTo>
                  <a:cubicBezTo>
                    <a:pt x="1521" y="803"/>
                    <a:pt x="1551" y="796"/>
                    <a:pt x="1581" y="780"/>
                  </a:cubicBezTo>
                  <a:cubicBezTo>
                    <a:pt x="1642" y="689"/>
                    <a:pt x="1612" y="568"/>
                    <a:pt x="1581" y="507"/>
                  </a:cubicBezTo>
                  <a:cubicBezTo>
                    <a:pt x="1521" y="385"/>
                    <a:pt x="1399" y="324"/>
                    <a:pt x="1277" y="233"/>
                  </a:cubicBezTo>
                  <a:cubicBezTo>
                    <a:pt x="1125" y="142"/>
                    <a:pt x="973" y="51"/>
                    <a:pt x="791" y="20"/>
                  </a:cubicBezTo>
                  <a:cubicBezTo>
                    <a:pt x="728" y="8"/>
                    <a:pt x="644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862275" y="2488700"/>
              <a:ext cx="12125" cy="12575"/>
            </a:xfrm>
            <a:custGeom>
              <a:avLst/>
              <a:gdLst/>
              <a:ahLst/>
              <a:cxnLst/>
              <a:rect l="l" t="t" r="r" b="b"/>
              <a:pathLst>
                <a:path w="485" h="503" extrusionOk="0">
                  <a:moveTo>
                    <a:pt x="238" y="0"/>
                  </a:moveTo>
                  <a:cubicBezTo>
                    <a:pt x="182" y="0"/>
                    <a:pt x="131" y="19"/>
                    <a:pt x="98" y="48"/>
                  </a:cubicBezTo>
                  <a:lnTo>
                    <a:pt x="98" y="48"/>
                  </a:lnTo>
                  <a:cubicBezTo>
                    <a:pt x="24" y="89"/>
                    <a:pt x="0" y="198"/>
                    <a:pt x="28" y="282"/>
                  </a:cubicBezTo>
                  <a:cubicBezTo>
                    <a:pt x="59" y="373"/>
                    <a:pt x="120" y="464"/>
                    <a:pt x="211" y="495"/>
                  </a:cubicBezTo>
                  <a:cubicBezTo>
                    <a:pt x="232" y="500"/>
                    <a:pt x="254" y="503"/>
                    <a:pt x="275" y="503"/>
                  </a:cubicBezTo>
                  <a:cubicBezTo>
                    <a:pt x="372" y="503"/>
                    <a:pt x="459" y="448"/>
                    <a:pt x="484" y="373"/>
                  </a:cubicBezTo>
                  <a:lnTo>
                    <a:pt x="484" y="221"/>
                  </a:lnTo>
                  <a:cubicBezTo>
                    <a:pt x="454" y="100"/>
                    <a:pt x="423" y="39"/>
                    <a:pt x="302" y="8"/>
                  </a:cubicBezTo>
                  <a:cubicBezTo>
                    <a:pt x="280" y="3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774075" y="2449525"/>
              <a:ext cx="28900" cy="29525"/>
            </a:xfrm>
            <a:custGeom>
              <a:avLst/>
              <a:gdLst/>
              <a:ahLst/>
              <a:cxnLst/>
              <a:rect l="l" t="t" r="r" b="b"/>
              <a:pathLst>
                <a:path w="1156" h="1181" extrusionOk="0">
                  <a:moveTo>
                    <a:pt x="512" y="1"/>
                  </a:moveTo>
                  <a:cubicBezTo>
                    <a:pt x="404" y="1"/>
                    <a:pt x="300" y="51"/>
                    <a:pt x="213" y="116"/>
                  </a:cubicBezTo>
                  <a:cubicBezTo>
                    <a:pt x="0" y="360"/>
                    <a:pt x="30" y="694"/>
                    <a:pt x="213" y="876"/>
                  </a:cubicBezTo>
                  <a:cubicBezTo>
                    <a:pt x="395" y="1089"/>
                    <a:pt x="638" y="1180"/>
                    <a:pt x="851" y="1180"/>
                  </a:cubicBezTo>
                  <a:cubicBezTo>
                    <a:pt x="669" y="1089"/>
                    <a:pt x="486" y="967"/>
                    <a:pt x="365" y="815"/>
                  </a:cubicBezTo>
                  <a:cubicBezTo>
                    <a:pt x="334" y="724"/>
                    <a:pt x="304" y="603"/>
                    <a:pt x="304" y="542"/>
                  </a:cubicBezTo>
                  <a:cubicBezTo>
                    <a:pt x="304" y="420"/>
                    <a:pt x="334" y="299"/>
                    <a:pt x="365" y="268"/>
                  </a:cubicBezTo>
                  <a:cubicBezTo>
                    <a:pt x="387" y="224"/>
                    <a:pt x="458" y="196"/>
                    <a:pt x="530" y="196"/>
                  </a:cubicBezTo>
                  <a:cubicBezTo>
                    <a:pt x="557" y="196"/>
                    <a:pt x="584" y="199"/>
                    <a:pt x="608" y="208"/>
                  </a:cubicBezTo>
                  <a:cubicBezTo>
                    <a:pt x="669" y="208"/>
                    <a:pt x="760" y="268"/>
                    <a:pt x="821" y="360"/>
                  </a:cubicBezTo>
                  <a:cubicBezTo>
                    <a:pt x="942" y="542"/>
                    <a:pt x="1064" y="785"/>
                    <a:pt x="1155" y="967"/>
                  </a:cubicBezTo>
                  <a:cubicBezTo>
                    <a:pt x="1125" y="724"/>
                    <a:pt x="1094" y="511"/>
                    <a:pt x="942" y="268"/>
                  </a:cubicBezTo>
                  <a:cubicBezTo>
                    <a:pt x="851" y="177"/>
                    <a:pt x="790" y="56"/>
                    <a:pt x="638" y="25"/>
                  </a:cubicBezTo>
                  <a:cubicBezTo>
                    <a:pt x="596" y="8"/>
                    <a:pt x="553" y="1"/>
                    <a:pt x="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654750" y="2848950"/>
              <a:ext cx="118575" cy="109125"/>
            </a:xfrm>
            <a:custGeom>
              <a:avLst/>
              <a:gdLst/>
              <a:ahLst/>
              <a:cxnLst/>
              <a:rect l="l" t="t" r="r" b="b"/>
              <a:pathLst>
                <a:path w="4743" h="4365" extrusionOk="0">
                  <a:moveTo>
                    <a:pt x="2376" y="1"/>
                  </a:moveTo>
                  <a:cubicBezTo>
                    <a:pt x="2244" y="1"/>
                    <a:pt x="2111" y="12"/>
                    <a:pt x="1977" y="36"/>
                  </a:cubicBezTo>
                  <a:cubicBezTo>
                    <a:pt x="822" y="249"/>
                    <a:pt x="1" y="1404"/>
                    <a:pt x="244" y="2559"/>
                  </a:cubicBezTo>
                  <a:cubicBezTo>
                    <a:pt x="432" y="3604"/>
                    <a:pt x="1350" y="4365"/>
                    <a:pt x="2377" y="4365"/>
                  </a:cubicBezTo>
                  <a:cubicBezTo>
                    <a:pt x="2516" y="4365"/>
                    <a:pt x="2656" y="4351"/>
                    <a:pt x="2797" y="4322"/>
                  </a:cubicBezTo>
                  <a:cubicBezTo>
                    <a:pt x="3952" y="4109"/>
                    <a:pt x="4743" y="2954"/>
                    <a:pt x="4530" y="1769"/>
                  </a:cubicBezTo>
                  <a:cubicBezTo>
                    <a:pt x="4341" y="717"/>
                    <a:pt x="3411" y="1"/>
                    <a:pt x="2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657800" y="28498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7" y="0"/>
                  </a:moveTo>
                  <a:cubicBezTo>
                    <a:pt x="1915" y="0"/>
                    <a:pt x="1672" y="61"/>
                    <a:pt x="1520" y="122"/>
                  </a:cubicBezTo>
                  <a:cubicBezTo>
                    <a:pt x="1399" y="152"/>
                    <a:pt x="1307" y="183"/>
                    <a:pt x="1095" y="304"/>
                  </a:cubicBezTo>
                  <a:cubicBezTo>
                    <a:pt x="882" y="426"/>
                    <a:pt x="608" y="669"/>
                    <a:pt x="456" y="912"/>
                  </a:cubicBezTo>
                  <a:cubicBezTo>
                    <a:pt x="122" y="1398"/>
                    <a:pt x="0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0" y="4346"/>
                    <a:pt x="2675" y="4316"/>
                  </a:cubicBezTo>
                  <a:cubicBezTo>
                    <a:pt x="3526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4043" y="3374"/>
                    <a:pt x="3526" y="3587"/>
                    <a:pt x="2979" y="3648"/>
                  </a:cubicBezTo>
                  <a:cubicBezTo>
                    <a:pt x="2948" y="3650"/>
                    <a:pt x="2918" y="3650"/>
                    <a:pt x="2887" y="3650"/>
                  </a:cubicBezTo>
                  <a:cubicBezTo>
                    <a:pt x="1894" y="3650"/>
                    <a:pt x="1064" y="2706"/>
                    <a:pt x="1064" y="1733"/>
                  </a:cubicBezTo>
                  <a:cubicBezTo>
                    <a:pt x="1064" y="1368"/>
                    <a:pt x="1156" y="1003"/>
                    <a:pt x="1338" y="699"/>
                  </a:cubicBezTo>
                  <a:cubicBezTo>
                    <a:pt x="1520" y="426"/>
                    <a:pt x="1794" y="213"/>
                    <a:pt x="206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719350" y="2853650"/>
              <a:ext cx="34225" cy="30700"/>
            </a:xfrm>
            <a:custGeom>
              <a:avLst/>
              <a:gdLst/>
              <a:ahLst/>
              <a:cxnLst/>
              <a:rect l="l" t="t" r="r" b="b"/>
              <a:pathLst>
                <a:path w="1369" h="1228" extrusionOk="0">
                  <a:moveTo>
                    <a:pt x="274" y="0"/>
                  </a:moveTo>
                  <a:cubicBezTo>
                    <a:pt x="122" y="61"/>
                    <a:pt x="1" y="274"/>
                    <a:pt x="122" y="395"/>
                  </a:cubicBezTo>
                  <a:cubicBezTo>
                    <a:pt x="153" y="487"/>
                    <a:pt x="244" y="517"/>
                    <a:pt x="304" y="547"/>
                  </a:cubicBezTo>
                  <a:cubicBezTo>
                    <a:pt x="548" y="699"/>
                    <a:pt x="852" y="790"/>
                    <a:pt x="1004" y="1003"/>
                  </a:cubicBezTo>
                  <a:cubicBezTo>
                    <a:pt x="1034" y="1064"/>
                    <a:pt x="1064" y="1125"/>
                    <a:pt x="1125" y="1155"/>
                  </a:cubicBezTo>
                  <a:cubicBezTo>
                    <a:pt x="1147" y="1200"/>
                    <a:pt x="1186" y="1228"/>
                    <a:pt x="1229" y="1228"/>
                  </a:cubicBezTo>
                  <a:cubicBezTo>
                    <a:pt x="1245" y="1228"/>
                    <a:pt x="1261" y="1224"/>
                    <a:pt x="1277" y="1216"/>
                  </a:cubicBezTo>
                  <a:cubicBezTo>
                    <a:pt x="1368" y="1155"/>
                    <a:pt x="1368" y="1064"/>
                    <a:pt x="1368" y="942"/>
                  </a:cubicBezTo>
                  <a:cubicBezTo>
                    <a:pt x="1338" y="790"/>
                    <a:pt x="1277" y="669"/>
                    <a:pt x="1186" y="547"/>
                  </a:cubicBezTo>
                  <a:cubicBezTo>
                    <a:pt x="1064" y="395"/>
                    <a:pt x="973" y="243"/>
                    <a:pt x="821" y="183"/>
                  </a:cubicBezTo>
                  <a:cubicBezTo>
                    <a:pt x="669" y="61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752775" y="2887550"/>
              <a:ext cx="9150" cy="13600"/>
            </a:xfrm>
            <a:custGeom>
              <a:avLst/>
              <a:gdLst/>
              <a:ahLst/>
              <a:cxnLst/>
              <a:rect l="l" t="t" r="r" b="b"/>
              <a:pathLst>
                <a:path w="366" h="544" extrusionOk="0">
                  <a:moveTo>
                    <a:pt x="174" y="0"/>
                  </a:moveTo>
                  <a:cubicBezTo>
                    <a:pt x="111" y="0"/>
                    <a:pt x="48" y="23"/>
                    <a:pt x="31" y="73"/>
                  </a:cubicBezTo>
                  <a:lnTo>
                    <a:pt x="115" y="52"/>
                  </a:lnTo>
                  <a:lnTo>
                    <a:pt x="115" y="52"/>
                  </a:lnTo>
                  <a:cubicBezTo>
                    <a:pt x="60" y="77"/>
                    <a:pt x="1" y="145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29"/>
                    <a:pt x="168" y="544"/>
                    <a:pt x="221" y="544"/>
                  </a:cubicBezTo>
                  <a:cubicBezTo>
                    <a:pt x="275" y="544"/>
                    <a:pt x="320" y="529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78" y="15"/>
                    <a:pt x="22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684400" y="2820550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0"/>
                  </a:moveTo>
                  <a:cubicBezTo>
                    <a:pt x="436" y="0"/>
                    <a:pt x="385" y="7"/>
                    <a:pt x="335" y="17"/>
                  </a:cubicBezTo>
                  <a:cubicBezTo>
                    <a:pt x="92" y="139"/>
                    <a:pt x="0" y="473"/>
                    <a:pt x="92" y="716"/>
                  </a:cubicBezTo>
                  <a:cubicBezTo>
                    <a:pt x="152" y="929"/>
                    <a:pt x="304" y="1142"/>
                    <a:pt x="517" y="1233"/>
                  </a:cubicBezTo>
                  <a:cubicBezTo>
                    <a:pt x="335" y="1081"/>
                    <a:pt x="243" y="899"/>
                    <a:pt x="183" y="656"/>
                  </a:cubicBezTo>
                  <a:cubicBezTo>
                    <a:pt x="183" y="56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0"/>
                    <a:pt x="464" y="157"/>
                    <a:pt x="486" y="157"/>
                  </a:cubicBezTo>
                  <a:cubicBezTo>
                    <a:pt x="537" y="157"/>
                    <a:pt x="596" y="178"/>
                    <a:pt x="639" y="200"/>
                  </a:cubicBezTo>
                  <a:cubicBezTo>
                    <a:pt x="730" y="291"/>
                    <a:pt x="760" y="352"/>
                    <a:pt x="791" y="473"/>
                  </a:cubicBezTo>
                  <a:cubicBezTo>
                    <a:pt x="882" y="716"/>
                    <a:pt x="882" y="929"/>
                    <a:pt x="912" y="1172"/>
                  </a:cubicBezTo>
                  <a:cubicBezTo>
                    <a:pt x="943" y="929"/>
                    <a:pt x="973" y="716"/>
                    <a:pt x="943" y="443"/>
                  </a:cubicBezTo>
                  <a:cubicBezTo>
                    <a:pt x="912" y="321"/>
                    <a:pt x="882" y="230"/>
                    <a:pt x="760" y="108"/>
                  </a:cubicBezTo>
                  <a:cubicBezTo>
                    <a:pt x="679" y="27"/>
                    <a:pt x="585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132725" y="3317150"/>
              <a:ext cx="124625" cy="109200"/>
            </a:xfrm>
            <a:custGeom>
              <a:avLst/>
              <a:gdLst/>
              <a:ahLst/>
              <a:cxnLst/>
              <a:rect l="l" t="t" r="r" b="b"/>
              <a:pathLst>
                <a:path w="4985" h="4368" extrusionOk="0">
                  <a:moveTo>
                    <a:pt x="2529" y="1"/>
                  </a:moveTo>
                  <a:cubicBezTo>
                    <a:pt x="1714" y="1"/>
                    <a:pt x="911" y="452"/>
                    <a:pt x="517" y="1217"/>
                  </a:cubicBezTo>
                  <a:cubicBezTo>
                    <a:pt x="0" y="2281"/>
                    <a:pt x="456" y="3619"/>
                    <a:pt x="1520" y="4135"/>
                  </a:cubicBezTo>
                  <a:cubicBezTo>
                    <a:pt x="1828" y="4294"/>
                    <a:pt x="2158" y="4368"/>
                    <a:pt x="2485" y="4368"/>
                  </a:cubicBezTo>
                  <a:cubicBezTo>
                    <a:pt x="3289" y="4368"/>
                    <a:pt x="4071" y="3919"/>
                    <a:pt x="4438" y="3163"/>
                  </a:cubicBezTo>
                  <a:cubicBezTo>
                    <a:pt x="4985" y="2099"/>
                    <a:pt x="4529" y="761"/>
                    <a:pt x="3465" y="214"/>
                  </a:cubicBezTo>
                  <a:cubicBezTo>
                    <a:pt x="3167" y="69"/>
                    <a:pt x="2847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131950" y="3317175"/>
              <a:ext cx="92725" cy="109475"/>
            </a:xfrm>
            <a:custGeom>
              <a:avLst/>
              <a:gdLst/>
              <a:ahLst/>
              <a:cxnLst/>
              <a:rect l="l" t="t" r="r" b="b"/>
              <a:pathLst>
                <a:path w="3709" h="4379" extrusionOk="0">
                  <a:moveTo>
                    <a:pt x="2675" y="1"/>
                  </a:moveTo>
                  <a:cubicBezTo>
                    <a:pt x="2432" y="1"/>
                    <a:pt x="2068" y="31"/>
                    <a:pt x="1824" y="122"/>
                  </a:cubicBezTo>
                  <a:cubicBezTo>
                    <a:pt x="1247" y="274"/>
                    <a:pt x="791" y="669"/>
                    <a:pt x="517" y="1216"/>
                  </a:cubicBezTo>
                  <a:cubicBezTo>
                    <a:pt x="1" y="2280"/>
                    <a:pt x="457" y="3618"/>
                    <a:pt x="1520" y="4134"/>
                  </a:cubicBezTo>
                  <a:cubicBezTo>
                    <a:pt x="1851" y="4306"/>
                    <a:pt x="2186" y="4378"/>
                    <a:pt x="2503" y="4378"/>
                  </a:cubicBezTo>
                  <a:cubicBezTo>
                    <a:pt x="2972" y="4378"/>
                    <a:pt x="3400" y="4218"/>
                    <a:pt x="3709" y="3982"/>
                  </a:cubicBezTo>
                  <a:lnTo>
                    <a:pt x="3709" y="3982"/>
                  </a:lnTo>
                  <a:cubicBezTo>
                    <a:pt x="3516" y="4073"/>
                    <a:pt x="3322" y="4113"/>
                    <a:pt x="3129" y="4113"/>
                  </a:cubicBezTo>
                  <a:cubicBezTo>
                    <a:pt x="2806" y="4113"/>
                    <a:pt x="2482" y="4002"/>
                    <a:pt x="2159" y="3830"/>
                  </a:cubicBezTo>
                  <a:cubicBezTo>
                    <a:pt x="1308" y="3222"/>
                    <a:pt x="1216" y="1946"/>
                    <a:pt x="1824" y="1125"/>
                  </a:cubicBezTo>
                  <a:cubicBezTo>
                    <a:pt x="2037" y="821"/>
                    <a:pt x="2311" y="639"/>
                    <a:pt x="2645" y="487"/>
                  </a:cubicBezTo>
                  <a:cubicBezTo>
                    <a:pt x="2979" y="335"/>
                    <a:pt x="3283" y="365"/>
                    <a:pt x="3648" y="335"/>
                  </a:cubicBezTo>
                  <a:cubicBezTo>
                    <a:pt x="3527" y="213"/>
                    <a:pt x="3283" y="152"/>
                    <a:pt x="3131" y="122"/>
                  </a:cubicBezTo>
                  <a:cubicBezTo>
                    <a:pt x="3040" y="31"/>
                    <a:pt x="2888" y="31"/>
                    <a:pt x="2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225425" y="3339600"/>
              <a:ext cx="19025" cy="41575"/>
            </a:xfrm>
            <a:custGeom>
              <a:avLst/>
              <a:gdLst/>
              <a:ahLst/>
              <a:cxnLst/>
              <a:rect l="l" t="t" r="r" b="b"/>
              <a:pathLst>
                <a:path w="761" h="1663" extrusionOk="0">
                  <a:moveTo>
                    <a:pt x="221" y="1"/>
                  </a:moveTo>
                  <a:cubicBezTo>
                    <a:pt x="106" y="1"/>
                    <a:pt x="0" y="88"/>
                    <a:pt x="0" y="228"/>
                  </a:cubicBezTo>
                  <a:cubicBezTo>
                    <a:pt x="0" y="319"/>
                    <a:pt x="61" y="380"/>
                    <a:pt x="92" y="502"/>
                  </a:cubicBezTo>
                  <a:cubicBezTo>
                    <a:pt x="213" y="775"/>
                    <a:pt x="365" y="988"/>
                    <a:pt x="365" y="1292"/>
                  </a:cubicBezTo>
                  <a:lnTo>
                    <a:pt x="365" y="1505"/>
                  </a:lnTo>
                  <a:cubicBezTo>
                    <a:pt x="365" y="1566"/>
                    <a:pt x="395" y="1596"/>
                    <a:pt x="456" y="1657"/>
                  </a:cubicBezTo>
                  <a:cubicBezTo>
                    <a:pt x="473" y="1661"/>
                    <a:pt x="488" y="1663"/>
                    <a:pt x="503" y="1663"/>
                  </a:cubicBezTo>
                  <a:cubicBezTo>
                    <a:pt x="601" y="1663"/>
                    <a:pt x="673" y="1584"/>
                    <a:pt x="699" y="1505"/>
                  </a:cubicBezTo>
                  <a:cubicBezTo>
                    <a:pt x="760" y="1383"/>
                    <a:pt x="760" y="1231"/>
                    <a:pt x="760" y="1079"/>
                  </a:cubicBezTo>
                  <a:cubicBezTo>
                    <a:pt x="760" y="897"/>
                    <a:pt x="760" y="684"/>
                    <a:pt x="699" y="532"/>
                  </a:cubicBezTo>
                  <a:cubicBezTo>
                    <a:pt x="669" y="380"/>
                    <a:pt x="547" y="167"/>
                    <a:pt x="395" y="76"/>
                  </a:cubicBezTo>
                  <a:cubicBezTo>
                    <a:pt x="344" y="24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29225" y="3384325"/>
              <a:ext cx="11425" cy="12850"/>
            </a:xfrm>
            <a:custGeom>
              <a:avLst/>
              <a:gdLst/>
              <a:ahLst/>
              <a:cxnLst/>
              <a:rect l="l" t="t" r="r" b="b"/>
              <a:pathLst>
                <a:path w="457" h="514" extrusionOk="0">
                  <a:moveTo>
                    <a:pt x="291" y="0"/>
                  </a:moveTo>
                  <a:cubicBezTo>
                    <a:pt x="273" y="0"/>
                    <a:pt x="257" y="6"/>
                    <a:pt x="243" y="20"/>
                  </a:cubicBezTo>
                  <a:lnTo>
                    <a:pt x="294" y="32"/>
                  </a:lnTo>
                  <a:lnTo>
                    <a:pt x="294" y="32"/>
                  </a:lnTo>
                  <a:cubicBezTo>
                    <a:pt x="284" y="31"/>
                    <a:pt x="273" y="30"/>
                    <a:pt x="263" y="30"/>
                  </a:cubicBezTo>
                  <a:cubicBezTo>
                    <a:pt x="218" y="30"/>
                    <a:pt x="175" y="45"/>
                    <a:pt x="122" y="81"/>
                  </a:cubicBezTo>
                  <a:cubicBezTo>
                    <a:pt x="61" y="172"/>
                    <a:pt x="0" y="263"/>
                    <a:pt x="0" y="354"/>
                  </a:cubicBezTo>
                  <a:cubicBezTo>
                    <a:pt x="51" y="455"/>
                    <a:pt x="101" y="514"/>
                    <a:pt x="186" y="514"/>
                  </a:cubicBezTo>
                  <a:cubicBezTo>
                    <a:pt x="204" y="514"/>
                    <a:pt x="223" y="511"/>
                    <a:pt x="243" y="506"/>
                  </a:cubicBezTo>
                  <a:cubicBezTo>
                    <a:pt x="274" y="506"/>
                    <a:pt x="304" y="476"/>
                    <a:pt x="365" y="415"/>
                  </a:cubicBezTo>
                  <a:cubicBezTo>
                    <a:pt x="426" y="354"/>
                    <a:pt x="456" y="232"/>
                    <a:pt x="456" y="172"/>
                  </a:cubicBezTo>
                  <a:cubicBezTo>
                    <a:pt x="433" y="77"/>
                    <a:pt x="353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210225" y="3291800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613" y="1"/>
                  </a:moveTo>
                  <a:cubicBezTo>
                    <a:pt x="358" y="1"/>
                    <a:pt x="144" y="170"/>
                    <a:pt x="92" y="408"/>
                  </a:cubicBezTo>
                  <a:cubicBezTo>
                    <a:pt x="0" y="681"/>
                    <a:pt x="0" y="894"/>
                    <a:pt x="122" y="1107"/>
                  </a:cubicBezTo>
                  <a:cubicBezTo>
                    <a:pt x="92" y="894"/>
                    <a:pt x="122" y="681"/>
                    <a:pt x="274" y="408"/>
                  </a:cubicBezTo>
                  <a:cubicBezTo>
                    <a:pt x="304" y="286"/>
                    <a:pt x="396" y="225"/>
                    <a:pt x="456" y="164"/>
                  </a:cubicBezTo>
                  <a:cubicBezTo>
                    <a:pt x="521" y="143"/>
                    <a:pt x="601" y="121"/>
                    <a:pt x="663" y="121"/>
                  </a:cubicBezTo>
                  <a:cubicBezTo>
                    <a:pt x="689" y="121"/>
                    <a:pt x="712" y="125"/>
                    <a:pt x="730" y="134"/>
                  </a:cubicBezTo>
                  <a:cubicBezTo>
                    <a:pt x="821" y="164"/>
                    <a:pt x="851" y="256"/>
                    <a:pt x="882" y="316"/>
                  </a:cubicBezTo>
                  <a:cubicBezTo>
                    <a:pt x="882" y="408"/>
                    <a:pt x="882" y="499"/>
                    <a:pt x="851" y="620"/>
                  </a:cubicBezTo>
                  <a:cubicBezTo>
                    <a:pt x="760" y="864"/>
                    <a:pt x="608" y="1046"/>
                    <a:pt x="517" y="1228"/>
                  </a:cubicBezTo>
                  <a:cubicBezTo>
                    <a:pt x="669" y="1076"/>
                    <a:pt x="851" y="924"/>
                    <a:pt x="973" y="712"/>
                  </a:cubicBezTo>
                  <a:cubicBezTo>
                    <a:pt x="1034" y="590"/>
                    <a:pt x="1064" y="468"/>
                    <a:pt x="1034" y="316"/>
                  </a:cubicBezTo>
                  <a:cubicBezTo>
                    <a:pt x="1003" y="164"/>
                    <a:pt x="882" y="73"/>
                    <a:pt x="730" y="12"/>
                  </a:cubicBezTo>
                  <a:cubicBezTo>
                    <a:pt x="690" y="5"/>
                    <a:pt x="651" y="1"/>
                    <a:pt x="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1761125" y="2952200"/>
              <a:ext cx="124650" cy="109475"/>
            </a:xfrm>
            <a:custGeom>
              <a:avLst/>
              <a:gdLst/>
              <a:ahLst/>
              <a:cxnLst/>
              <a:rect l="l" t="t" r="r" b="b"/>
              <a:pathLst>
                <a:path w="4986" h="4379" extrusionOk="0">
                  <a:moveTo>
                    <a:pt x="2492" y="1"/>
                  </a:moveTo>
                  <a:cubicBezTo>
                    <a:pt x="1720" y="1"/>
                    <a:pt x="976" y="402"/>
                    <a:pt x="578" y="1134"/>
                  </a:cubicBezTo>
                  <a:cubicBezTo>
                    <a:pt x="1" y="2198"/>
                    <a:pt x="396" y="3536"/>
                    <a:pt x="1460" y="4113"/>
                  </a:cubicBezTo>
                  <a:cubicBezTo>
                    <a:pt x="1792" y="4293"/>
                    <a:pt x="2147" y="4379"/>
                    <a:pt x="2497" y="4379"/>
                  </a:cubicBezTo>
                  <a:cubicBezTo>
                    <a:pt x="3268" y="4379"/>
                    <a:pt x="4011" y="3963"/>
                    <a:pt x="4408" y="3232"/>
                  </a:cubicBezTo>
                  <a:cubicBezTo>
                    <a:pt x="4985" y="2168"/>
                    <a:pt x="4590" y="830"/>
                    <a:pt x="3526" y="253"/>
                  </a:cubicBezTo>
                  <a:cubicBezTo>
                    <a:pt x="3195" y="82"/>
                    <a:pt x="2841" y="1"/>
                    <a:pt x="2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1761125" y="2951800"/>
              <a:ext cx="93500" cy="109675"/>
            </a:xfrm>
            <a:custGeom>
              <a:avLst/>
              <a:gdLst/>
              <a:ahLst/>
              <a:cxnLst/>
              <a:rect l="l" t="t" r="r" b="b"/>
              <a:pathLst>
                <a:path w="3740" h="4387" extrusionOk="0">
                  <a:moveTo>
                    <a:pt x="2528" y="0"/>
                  </a:moveTo>
                  <a:cubicBezTo>
                    <a:pt x="2320" y="0"/>
                    <a:pt x="2087" y="43"/>
                    <a:pt x="1915" y="86"/>
                  </a:cubicBezTo>
                  <a:cubicBezTo>
                    <a:pt x="1338" y="238"/>
                    <a:pt x="852" y="634"/>
                    <a:pt x="578" y="1150"/>
                  </a:cubicBezTo>
                  <a:cubicBezTo>
                    <a:pt x="1" y="2214"/>
                    <a:pt x="396" y="3552"/>
                    <a:pt x="1460" y="4129"/>
                  </a:cubicBezTo>
                  <a:cubicBezTo>
                    <a:pt x="1796" y="4310"/>
                    <a:pt x="2149" y="4387"/>
                    <a:pt x="2483" y="4387"/>
                  </a:cubicBezTo>
                  <a:cubicBezTo>
                    <a:pt x="2934" y="4387"/>
                    <a:pt x="3351" y="4247"/>
                    <a:pt x="3648" y="4038"/>
                  </a:cubicBezTo>
                  <a:lnTo>
                    <a:pt x="3648" y="4038"/>
                  </a:lnTo>
                  <a:cubicBezTo>
                    <a:pt x="3470" y="4111"/>
                    <a:pt x="3288" y="4145"/>
                    <a:pt x="3108" y="4145"/>
                  </a:cubicBezTo>
                  <a:cubicBezTo>
                    <a:pt x="2768" y="4145"/>
                    <a:pt x="2437" y="4024"/>
                    <a:pt x="2159" y="3825"/>
                  </a:cubicBezTo>
                  <a:cubicBezTo>
                    <a:pt x="1338" y="3217"/>
                    <a:pt x="1308" y="1880"/>
                    <a:pt x="1915" y="1120"/>
                  </a:cubicBezTo>
                  <a:cubicBezTo>
                    <a:pt x="2098" y="846"/>
                    <a:pt x="2402" y="634"/>
                    <a:pt x="2736" y="512"/>
                  </a:cubicBezTo>
                  <a:cubicBezTo>
                    <a:pt x="2975" y="403"/>
                    <a:pt x="3198" y="388"/>
                    <a:pt x="3439" y="388"/>
                  </a:cubicBezTo>
                  <a:cubicBezTo>
                    <a:pt x="3536" y="388"/>
                    <a:pt x="3635" y="390"/>
                    <a:pt x="3739" y="390"/>
                  </a:cubicBezTo>
                  <a:cubicBezTo>
                    <a:pt x="3618" y="269"/>
                    <a:pt x="3374" y="208"/>
                    <a:pt x="3222" y="147"/>
                  </a:cubicBezTo>
                  <a:cubicBezTo>
                    <a:pt x="3131" y="86"/>
                    <a:pt x="2979" y="56"/>
                    <a:pt x="2767" y="26"/>
                  </a:cubicBezTo>
                  <a:cubicBezTo>
                    <a:pt x="2695" y="8"/>
                    <a:pt x="2614" y="0"/>
                    <a:pt x="25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855350" y="2976325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230" y="0"/>
                  </a:moveTo>
                  <a:cubicBezTo>
                    <a:pt x="95" y="0"/>
                    <a:pt x="1" y="68"/>
                    <a:pt x="1" y="230"/>
                  </a:cubicBezTo>
                  <a:cubicBezTo>
                    <a:pt x="1" y="291"/>
                    <a:pt x="1" y="382"/>
                    <a:pt x="31" y="473"/>
                  </a:cubicBezTo>
                  <a:cubicBezTo>
                    <a:pt x="153" y="747"/>
                    <a:pt x="305" y="1020"/>
                    <a:pt x="305" y="1294"/>
                  </a:cubicBezTo>
                  <a:lnTo>
                    <a:pt x="305" y="1476"/>
                  </a:lnTo>
                  <a:cubicBezTo>
                    <a:pt x="305" y="1537"/>
                    <a:pt x="335" y="1598"/>
                    <a:pt x="426" y="1628"/>
                  </a:cubicBezTo>
                  <a:cubicBezTo>
                    <a:pt x="439" y="1632"/>
                    <a:pt x="451" y="1634"/>
                    <a:pt x="463" y="1634"/>
                  </a:cubicBezTo>
                  <a:cubicBezTo>
                    <a:pt x="542" y="1634"/>
                    <a:pt x="617" y="1559"/>
                    <a:pt x="669" y="1507"/>
                  </a:cubicBezTo>
                  <a:cubicBezTo>
                    <a:pt x="761" y="1385"/>
                    <a:pt x="761" y="1233"/>
                    <a:pt x="791" y="1081"/>
                  </a:cubicBezTo>
                  <a:cubicBezTo>
                    <a:pt x="791" y="899"/>
                    <a:pt x="791" y="716"/>
                    <a:pt x="761" y="564"/>
                  </a:cubicBezTo>
                  <a:cubicBezTo>
                    <a:pt x="730" y="412"/>
                    <a:pt x="609" y="169"/>
                    <a:pt x="457" y="48"/>
                  </a:cubicBezTo>
                  <a:cubicBezTo>
                    <a:pt x="375" y="17"/>
                    <a:pt x="298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1856875" y="3020625"/>
              <a:ext cx="12950" cy="12575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336" y="0"/>
                  </a:moveTo>
                  <a:cubicBezTo>
                    <a:pt x="316" y="0"/>
                    <a:pt x="295" y="3"/>
                    <a:pt x="274" y="8"/>
                  </a:cubicBezTo>
                  <a:lnTo>
                    <a:pt x="274" y="8"/>
                  </a:lnTo>
                  <a:cubicBezTo>
                    <a:pt x="236" y="16"/>
                    <a:pt x="198" y="39"/>
                    <a:pt x="152" y="69"/>
                  </a:cubicBezTo>
                  <a:cubicBezTo>
                    <a:pt x="92" y="160"/>
                    <a:pt x="0" y="282"/>
                    <a:pt x="61" y="343"/>
                  </a:cubicBezTo>
                  <a:cubicBezTo>
                    <a:pt x="61" y="443"/>
                    <a:pt x="124" y="502"/>
                    <a:pt x="214" y="502"/>
                  </a:cubicBezTo>
                  <a:cubicBezTo>
                    <a:pt x="233" y="502"/>
                    <a:pt x="253" y="500"/>
                    <a:pt x="274" y="495"/>
                  </a:cubicBezTo>
                  <a:cubicBezTo>
                    <a:pt x="304" y="495"/>
                    <a:pt x="365" y="464"/>
                    <a:pt x="396" y="434"/>
                  </a:cubicBezTo>
                  <a:cubicBezTo>
                    <a:pt x="456" y="343"/>
                    <a:pt x="517" y="221"/>
                    <a:pt x="517" y="160"/>
                  </a:cubicBezTo>
                  <a:cubicBezTo>
                    <a:pt x="517" y="59"/>
                    <a:pt x="434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1840925" y="2928550"/>
              <a:ext cx="25850" cy="30750"/>
            </a:xfrm>
            <a:custGeom>
              <a:avLst/>
              <a:gdLst/>
              <a:ahLst/>
              <a:cxnLst/>
              <a:rect l="l" t="t" r="r" b="b"/>
              <a:pathLst>
                <a:path w="1034" h="1230" extrusionOk="0">
                  <a:moveTo>
                    <a:pt x="607" y="0"/>
                  </a:moveTo>
                  <a:cubicBezTo>
                    <a:pt x="372" y="0"/>
                    <a:pt x="143" y="145"/>
                    <a:pt x="91" y="378"/>
                  </a:cubicBezTo>
                  <a:cubicBezTo>
                    <a:pt x="0" y="621"/>
                    <a:pt x="0" y="864"/>
                    <a:pt x="122" y="1108"/>
                  </a:cubicBezTo>
                  <a:cubicBezTo>
                    <a:pt x="91" y="864"/>
                    <a:pt x="122" y="652"/>
                    <a:pt x="182" y="378"/>
                  </a:cubicBezTo>
                  <a:cubicBezTo>
                    <a:pt x="243" y="317"/>
                    <a:pt x="304" y="226"/>
                    <a:pt x="395" y="196"/>
                  </a:cubicBezTo>
                  <a:cubicBezTo>
                    <a:pt x="437" y="175"/>
                    <a:pt x="508" y="139"/>
                    <a:pt x="568" y="139"/>
                  </a:cubicBezTo>
                  <a:cubicBezTo>
                    <a:pt x="595" y="139"/>
                    <a:pt x="620" y="146"/>
                    <a:pt x="638" y="165"/>
                  </a:cubicBezTo>
                  <a:cubicBezTo>
                    <a:pt x="730" y="196"/>
                    <a:pt x="760" y="257"/>
                    <a:pt x="790" y="348"/>
                  </a:cubicBezTo>
                  <a:cubicBezTo>
                    <a:pt x="851" y="469"/>
                    <a:pt x="790" y="530"/>
                    <a:pt x="760" y="652"/>
                  </a:cubicBezTo>
                  <a:cubicBezTo>
                    <a:pt x="699" y="834"/>
                    <a:pt x="547" y="1016"/>
                    <a:pt x="426" y="1229"/>
                  </a:cubicBezTo>
                  <a:cubicBezTo>
                    <a:pt x="608" y="1077"/>
                    <a:pt x="790" y="925"/>
                    <a:pt x="912" y="682"/>
                  </a:cubicBezTo>
                  <a:cubicBezTo>
                    <a:pt x="942" y="560"/>
                    <a:pt x="1034" y="469"/>
                    <a:pt x="1003" y="317"/>
                  </a:cubicBezTo>
                  <a:cubicBezTo>
                    <a:pt x="1003" y="196"/>
                    <a:pt x="882" y="44"/>
                    <a:pt x="730" y="13"/>
                  </a:cubicBezTo>
                  <a:cubicBezTo>
                    <a:pt x="689" y="4"/>
                    <a:pt x="648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015700" y="2801075"/>
              <a:ext cx="119325" cy="109700"/>
            </a:xfrm>
            <a:custGeom>
              <a:avLst/>
              <a:gdLst/>
              <a:ahLst/>
              <a:cxnLst/>
              <a:rect l="l" t="t" r="r" b="b"/>
              <a:pathLst>
                <a:path w="4773" h="4388" extrusionOk="0">
                  <a:moveTo>
                    <a:pt x="2367" y="1"/>
                  </a:moveTo>
                  <a:cubicBezTo>
                    <a:pt x="2237" y="1"/>
                    <a:pt x="2107" y="12"/>
                    <a:pt x="1977" y="36"/>
                  </a:cubicBezTo>
                  <a:cubicBezTo>
                    <a:pt x="822" y="279"/>
                    <a:pt x="1" y="1404"/>
                    <a:pt x="244" y="2590"/>
                  </a:cubicBezTo>
                  <a:cubicBezTo>
                    <a:pt x="433" y="3645"/>
                    <a:pt x="1370" y="4387"/>
                    <a:pt x="2409" y="4387"/>
                  </a:cubicBezTo>
                  <a:cubicBezTo>
                    <a:pt x="2538" y="4387"/>
                    <a:pt x="2667" y="4376"/>
                    <a:pt x="2797" y="4352"/>
                  </a:cubicBezTo>
                  <a:cubicBezTo>
                    <a:pt x="3952" y="4109"/>
                    <a:pt x="4773" y="2985"/>
                    <a:pt x="4530" y="1799"/>
                  </a:cubicBezTo>
                  <a:cubicBezTo>
                    <a:pt x="4341" y="721"/>
                    <a:pt x="3387" y="1"/>
                    <a:pt x="2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010400" y="2801975"/>
              <a:ext cx="115525" cy="109125"/>
            </a:xfrm>
            <a:custGeom>
              <a:avLst/>
              <a:gdLst/>
              <a:ahLst/>
              <a:cxnLst/>
              <a:rect l="l" t="t" r="r" b="b"/>
              <a:pathLst>
                <a:path w="4621" h="4365" extrusionOk="0">
                  <a:moveTo>
                    <a:pt x="2401" y="0"/>
                  </a:moveTo>
                  <a:cubicBezTo>
                    <a:pt x="2249" y="0"/>
                    <a:pt x="2006" y="91"/>
                    <a:pt x="1854" y="122"/>
                  </a:cubicBezTo>
                  <a:cubicBezTo>
                    <a:pt x="1733" y="152"/>
                    <a:pt x="1641" y="183"/>
                    <a:pt x="1429" y="304"/>
                  </a:cubicBezTo>
                  <a:cubicBezTo>
                    <a:pt x="1216" y="426"/>
                    <a:pt x="942" y="699"/>
                    <a:pt x="790" y="912"/>
                  </a:cubicBezTo>
                  <a:cubicBezTo>
                    <a:pt x="0" y="2006"/>
                    <a:pt x="365" y="3891"/>
                    <a:pt x="2189" y="4347"/>
                  </a:cubicBezTo>
                  <a:cubicBezTo>
                    <a:pt x="2294" y="4359"/>
                    <a:pt x="2397" y="4365"/>
                    <a:pt x="2497" y="4365"/>
                  </a:cubicBezTo>
                  <a:cubicBezTo>
                    <a:pt x="3661" y="4365"/>
                    <a:pt x="4424" y="3585"/>
                    <a:pt x="4620" y="2857"/>
                  </a:cubicBezTo>
                  <a:lnTo>
                    <a:pt x="4620" y="2857"/>
                  </a:lnTo>
                  <a:cubicBezTo>
                    <a:pt x="4377" y="3344"/>
                    <a:pt x="3860" y="3587"/>
                    <a:pt x="3313" y="3648"/>
                  </a:cubicBezTo>
                  <a:cubicBezTo>
                    <a:pt x="3269" y="3652"/>
                    <a:pt x="3225" y="3654"/>
                    <a:pt x="3182" y="3654"/>
                  </a:cubicBezTo>
                  <a:cubicBezTo>
                    <a:pt x="2206" y="3654"/>
                    <a:pt x="1398" y="2694"/>
                    <a:pt x="1398" y="1763"/>
                  </a:cubicBezTo>
                  <a:cubicBezTo>
                    <a:pt x="1398" y="1368"/>
                    <a:pt x="1489" y="1034"/>
                    <a:pt x="1672" y="730"/>
                  </a:cubicBezTo>
                  <a:cubicBezTo>
                    <a:pt x="1854" y="426"/>
                    <a:pt x="2128" y="243"/>
                    <a:pt x="240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079550" y="2805775"/>
              <a:ext cx="34975" cy="30725"/>
            </a:xfrm>
            <a:custGeom>
              <a:avLst/>
              <a:gdLst/>
              <a:ahLst/>
              <a:cxnLst/>
              <a:rect l="l" t="t" r="r" b="b"/>
              <a:pathLst>
                <a:path w="1399" h="1229" extrusionOk="0">
                  <a:moveTo>
                    <a:pt x="304" y="0"/>
                  </a:moveTo>
                  <a:cubicBezTo>
                    <a:pt x="152" y="31"/>
                    <a:pt x="0" y="243"/>
                    <a:pt x="152" y="426"/>
                  </a:cubicBezTo>
                  <a:cubicBezTo>
                    <a:pt x="182" y="487"/>
                    <a:pt x="274" y="547"/>
                    <a:pt x="334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4" y="1064"/>
                    <a:pt x="1094" y="1155"/>
                    <a:pt x="1155" y="1186"/>
                  </a:cubicBezTo>
                  <a:cubicBezTo>
                    <a:pt x="1177" y="1207"/>
                    <a:pt x="1213" y="1229"/>
                    <a:pt x="1254" y="1229"/>
                  </a:cubicBezTo>
                  <a:cubicBezTo>
                    <a:pt x="1272" y="1229"/>
                    <a:pt x="1289" y="1225"/>
                    <a:pt x="1307" y="1216"/>
                  </a:cubicBezTo>
                  <a:cubicBezTo>
                    <a:pt x="1398" y="1186"/>
                    <a:pt x="1398" y="1064"/>
                    <a:pt x="1398" y="943"/>
                  </a:cubicBezTo>
                  <a:cubicBezTo>
                    <a:pt x="1368" y="791"/>
                    <a:pt x="1307" y="699"/>
                    <a:pt x="1216" y="578"/>
                  </a:cubicBezTo>
                  <a:cubicBezTo>
                    <a:pt x="1094" y="426"/>
                    <a:pt x="1003" y="274"/>
                    <a:pt x="851" y="183"/>
                  </a:cubicBezTo>
                  <a:cubicBezTo>
                    <a:pt x="699" y="91"/>
                    <a:pt x="486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113725" y="2838975"/>
              <a:ext cx="9150" cy="14125"/>
            </a:xfrm>
            <a:custGeom>
              <a:avLst/>
              <a:gdLst/>
              <a:ahLst/>
              <a:cxnLst/>
              <a:rect l="l" t="t" r="r" b="b"/>
              <a:pathLst>
                <a:path w="366" h="565" extrusionOk="0">
                  <a:moveTo>
                    <a:pt x="195" y="0"/>
                  </a:moveTo>
                  <a:cubicBezTo>
                    <a:pt x="134" y="0"/>
                    <a:pt x="67" y="30"/>
                    <a:pt x="31" y="101"/>
                  </a:cubicBezTo>
                  <a:lnTo>
                    <a:pt x="62" y="85"/>
                  </a:lnTo>
                  <a:lnTo>
                    <a:pt x="62" y="85"/>
                  </a:lnTo>
                  <a:cubicBezTo>
                    <a:pt x="28" y="117"/>
                    <a:pt x="1" y="159"/>
                    <a:pt x="1" y="192"/>
                  </a:cubicBezTo>
                  <a:cubicBezTo>
                    <a:pt x="1" y="314"/>
                    <a:pt x="1" y="435"/>
                    <a:pt x="92" y="496"/>
                  </a:cubicBezTo>
                  <a:cubicBezTo>
                    <a:pt x="122" y="542"/>
                    <a:pt x="176" y="564"/>
                    <a:pt x="225" y="564"/>
                  </a:cubicBezTo>
                  <a:cubicBezTo>
                    <a:pt x="274" y="564"/>
                    <a:pt x="320" y="542"/>
                    <a:pt x="335" y="496"/>
                  </a:cubicBezTo>
                  <a:cubicBezTo>
                    <a:pt x="366" y="466"/>
                    <a:pt x="366" y="374"/>
                    <a:pt x="366" y="344"/>
                  </a:cubicBezTo>
                  <a:cubicBezTo>
                    <a:pt x="366" y="222"/>
                    <a:pt x="366" y="131"/>
                    <a:pt x="305" y="40"/>
                  </a:cubicBezTo>
                  <a:cubicBezTo>
                    <a:pt x="280" y="15"/>
                    <a:pt x="239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044575" y="2773400"/>
              <a:ext cx="24350" cy="30875"/>
            </a:xfrm>
            <a:custGeom>
              <a:avLst/>
              <a:gdLst/>
              <a:ahLst/>
              <a:cxnLst/>
              <a:rect l="l" t="t" r="r" b="b"/>
              <a:pathLst>
                <a:path w="974" h="1235" extrusionOk="0">
                  <a:moveTo>
                    <a:pt x="501" y="0"/>
                  </a:moveTo>
                  <a:cubicBezTo>
                    <a:pt x="447" y="0"/>
                    <a:pt x="391" y="8"/>
                    <a:pt x="335" y="19"/>
                  </a:cubicBezTo>
                  <a:cubicBezTo>
                    <a:pt x="62" y="140"/>
                    <a:pt x="1" y="475"/>
                    <a:pt x="62" y="687"/>
                  </a:cubicBezTo>
                  <a:cubicBezTo>
                    <a:pt x="153" y="931"/>
                    <a:pt x="305" y="1113"/>
                    <a:pt x="518" y="1234"/>
                  </a:cubicBezTo>
                  <a:cubicBezTo>
                    <a:pt x="366" y="1052"/>
                    <a:pt x="274" y="839"/>
                    <a:pt x="183" y="657"/>
                  </a:cubicBezTo>
                  <a:cubicBezTo>
                    <a:pt x="183" y="535"/>
                    <a:pt x="183" y="414"/>
                    <a:pt x="214" y="353"/>
                  </a:cubicBezTo>
                  <a:cubicBezTo>
                    <a:pt x="244" y="262"/>
                    <a:pt x="335" y="201"/>
                    <a:pt x="426" y="171"/>
                  </a:cubicBezTo>
                  <a:cubicBezTo>
                    <a:pt x="444" y="162"/>
                    <a:pt x="465" y="158"/>
                    <a:pt x="486" y="158"/>
                  </a:cubicBezTo>
                  <a:cubicBezTo>
                    <a:pt x="538" y="158"/>
                    <a:pt x="596" y="180"/>
                    <a:pt x="639" y="201"/>
                  </a:cubicBezTo>
                  <a:cubicBezTo>
                    <a:pt x="730" y="262"/>
                    <a:pt x="761" y="353"/>
                    <a:pt x="791" y="475"/>
                  </a:cubicBezTo>
                  <a:cubicBezTo>
                    <a:pt x="882" y="687"/>
                    <a:pt x="882" y="931"/>
                    <a:pt x="913" y="1143"/>
                  </a:cubicBezTo>
                  <a:cubicBezTo>
                    <a:pt x="943" y="931"/>
                    <a:pt x="974" y="687"/>
                    <a:pt x="943" y="444"/>
                  </a:cubicBezTo>
                  <a:cubicBezTo>
                    <a:pt x="913" y="323"/>
                    <a:pt x="882" y="201"/>
                    <a:pt x="761" y="79"/>
                  </a:cubicBezTo>
                  <a:cubicBezTo>
                    <a:pt x="684" y="22"/>
                    <a:pt x="594" y="0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661625" y="3317050"/>
              <a:ext cx="119325" cy="109150"/>
            </a:xfrm>
            <a:custGeom>
              <a:avLst/>
              <a:gdLst/>
              <a:ahLst/>
              <a:cxnLst/>
              <a:rect l="l" t="t" r="r" b="b"/>
              <a:pathLst>
                <a:path w="477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821" y="249"/>
                    <a:pt x="0" y="1404"/>
                    <a:pt x="243" y="2589"/>
                  </a:cubicBezTo>
                  <a:cubicBezTo>
                    <a:pt x="430" y="3630"/>
                    <a:pt x="1343" y="4366"/>
                    <a:pt x="2365" y="4366"/>
                  </a:cubicBezTo>
                  <a:cubicBezTo>
                    <a:pt x="2507" y="4366"/>
                    <a:pt x="2652" y="4351"/>
                    <a:pt x="2797" y="4322"/>
                  </a:cubicBezTo>
                  <a:cubicBezTo>
                    <a:pt x="3952" y="4109"/>
                    <a:pt x="4772" y="2954"/>
                    <a:pt x="4529" y="1799"/>
                  </a:cubicBezTo>
                  <a:cubicBezTo>
                    <a:pt x="4340" y="720"/>
                    <a:pt x="3410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657050" y="3317925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7" y="62"/>
                    <a:pt x="1855" y="122"/>
                  </a:cubicBezTo>
                  <a:cubicBezTo>
                    <a:pt x="1764" y="153"/>
                    <a:pt x="1642" y="183"/>
                    <a:pt x="1429" y="305"/>
                  </a:cubicBezTo>
                  <a:cubicBezTo>
                    <a:pt x="1217" y="426"/>
                    <a:pt x="943" y="670"/>
                    <a:pt x="791" y="913"/>
                  </a:cubicBezTo>
                  <a:cubicBezTo>
                    <a:pt x="1" y="2007"/>
                    <a:pt x="366" y="3892"/>
                    <a:pt x="2189" y="4347"/>
                  </a:cubicBezTo>
                  <a:cubicBezTo>
                    <a:pt x="2295" y="4359"/>
                    <a:pt x="2398" y="4365"/>
                    <a:pt x="2498" y="4365"/>
                  </a:cubicBezTo>
                  <a:cubicBezTo>
                    <a:pt x="3662" y="4365"/>
                    <a:pt x="4425" y="3586"/>
                    <a:pt x="4621" y="2858"/>
                  </a:cubicBezTo>
                  <a:lnTo>
                    <a:pt x="4621" y="2858"/>
                  </a:lnTo>
                  <a:cubicBezTo>
                    <a:pt x="4378" y="3344"/>
                    <a:pt x="3891" y="3588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7"/>
                    <a:pt x="1399" y="1733"/>
                  </a:cubicBezTo>
                  <a:cubicBezTo>
                    <a:pt x="1399" y="1369"/>
                    <a:pt x="1490" y="1034"/>
                    <a:pt x="1673" y="730"/>
                  </a:cubicBezTo>
                  <a:cubicBezTo>
                    <a:pt x="1855" y="426"/>
                    <a:pt x="2129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726200" y="3321725"/>
              <a:ext cx="35750" cy="30750"/>
            </a:xfrm>
            <a:custGeom>
              <a:avLst/>
              <a:gdLst/>
              <a:ahLst/>
              <a:cxnLst/>
              <a:rect l="l" t="t" r="r" b="b"/>
              <a:pathLst>
                <a:path w="1430" h="1230" extrusionOk="0">
                  <a:moveTo>
                    <a:pt x="305" y="1"/>
                  </a:moveTo>
                  <a:cubicBezTo>
                    <a:pt x="153" y="31"/>
                    <a:pt x="1" y="244"/>
                    <a:pt x="153" y="426"/>
                  </a:cubicBezTo>
                  <a:cubicBezTo>
                    <a:pt x="214" y="487"/>
                    <a:pt x="274" y="548"/>
                    <a:pt x="366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5" y="1065"/>
                    <a:pt x="1125" y="1156"/>
                    <a:pt x="1156" y="1186"/>
                  </a:cubicBezTo>
                  <a:cubicBezTo>
                    <a:pt x="1177" y="1208"/>
                    <a:pt x="1229" y="1229"/>
                    <a:pt x="1269" y="1229"/>
                  </a:cubicBezTo>
                  <a:cubicBezTo>
                    <a:pt x="1285" y="1229"/>
                    <a:pt x="1299" y="1226"/>
                    <a:pt x="1308" y="1217"/>
                  </a:cubicBezTo>
                  <a:cubicBezTo>
                    <a:pt x="1429" y="1186"/>
                    <a:pt x="1429" y="1065"/>
                    <a:pt x="1429" y="943"/>
                  </a:cubicBezTo>
                  <a:cubicBezTo>
                    <a:pt x="1369" y="791"/>
                    <a:pt x="1308" y="700"/>
                    <a:pt x="1217" y="578"/>
                  </a:cubicBezTo>
                  <a:cubicBezTo>
                    <a:pt x="1125" y="426"/>
                    <a:pt x="1004" y="274"/>
                    <a:pt x="852" y="183"/>
                  </a:cubicBezTo>
                  <a:cubicBezTo>
                    <a:pt x="700" y="62"/>
                    <a:pt x="518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3760400" y="3354875"/>
              <a:ext cx="9900" cy="14175"/>
            </a:xfrm>
            <a:custGeom>
              <a:avLst/>
              <a:gdLst/>
              <a:ahLst/>
              <a:cxnLst/>
              <a:rect l="l" t="t" r="r" b="b"/>
              <a:pathLst>
                <a:path w="396" h="567" extrusionOk="0">
                  <a:moveTo>
                    <a:pt x="187" y="0"/>
                  </a:moveTo>
                  <a:cubicBezTo>
                    <a:pt x="132" y="0"/>
                    <a:pt x="78" y="23"/>
                    <a:pt x="61" y="73"/>
                  </a:cubicBezTo>
                  <a:lnTo>
                    <a:pt x="98" y="61"/>
                  </a:lnTo>
                  <a:lnTo>
                    <a:pt x="98" y="61"/>
                  </a:lnTo>
                  <a:cubicBezTo>
                    <a:pt x="49" y="91"/>
                    <a:pt x="1" y="151"/>
                    <a:pt x="1" y="195"/>
                  </a:cubicBezTo>
                  <a:cubicBezTo>
                    <a:pt x="1" y="316"/>
                    <a:pt x="1" y="438"/>
                    <a:pt x="92" y="499"/>
                  </a:cubicBezTo>
                  <a:cubicBezTo>
                    <a:pt x="122" y="544"/>
                    <a:pt x="175" y="567"/>
                    <a:pt x="229" y="567"/>
                  </a:cubicBezTo>
                  <a:cubicBezTo>
                    <a:pt x="282" y="567"/>
                    <a:pt x="335" y="544"/>
                    <a:pt x="365" y="499"/>
                  </a:cubicBezTo>
                  <a:cubicBezTo>
                    <a:pt x="396" y="468"/>
                    <a:pt x="396" y="377"/>
                    <a:pt x="396" y="347"/>
                  </a:cubicBezTo>
                  <a:cubicBezTo>
                    <a:pt x="396" y="225"/>
                    <a:pt x="396" y="134"/>
                    <a:pt x="305" y="43"/>
                  </a:cubicBezTo>
                  <a:cubicBezTo>
                    <a:pt x="277" y="15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691250" y="3287875"/>
              <a:ext cx="24350" cy="30850"/>
            </a:xfrm>
            <a:custGeom>
              <a:avLst/>
              <a:gdLst/>
              <a:ahLst/>
              <a:cxnLst/>
              <a:rect l="l" t="t" r="r" b="b"/>
              <a:pathLst>
                <a:path w="974" h="1234" extrusionOk="0">
                  <a:moveTo>
                    <a:pt x="486" y="1"/>
                  </a:moveTo>
                  <a:cubicBezTo>
                    <a:pt x="436" y="1"/>
                    <a:pt x="386" y="7"/>
                    <a:pt x="335" y="17"/>
                  </a:cubicBezTo>
                  <a:cubicBezTo>
                    <a:pt x="92" y="139"/>
                    <a:pt x="1" y="473"/>
                    <a:pt x="92" y="717"/>
                  </a:cubicBezTo>
                  <a:cubicBezTo>
                    <a:pt x="153" y="929"/>
                    <a:pt x="305" y="1142"/>
                    <a:pt x="548" y="1233"/>
                  </a:cubicBezTo>
                  <a:cubicBezTo>
                    <a:pt x="396" y="1081"/>
                    <a:pt x="274" y="899"/>
                    <a:pt x="183" y="656"/>
                  </a:cubicBezTo>
                  <a:cubicBezTo>
                    <a:pt x="183" y="565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8" y="157"/>
                    <a:pt x="596" y="178"/>
                    <a:pt x="639" y="200"/>
                  </a:cubicBezTo>
                  <a:cubicBezTo>
                    <a:pt x="730" y="291"/>
                    <a:pt x="761" y="352"/>
                    <a:pt x="791" y="473"/>
                  </a:cubicBezTo>
                  <a:cubicBezTo>
                    <a:pt x="882" y="717"/>
                    <a:pt x="882" y="929"/>
                    <a:pt x="913" y="1173"/>
                  </a:cubicBezTo>
                  <a:cubicBezTo>
                    <a:pt x="943" y="929"/>
                    <a:pt x="973" y="717"/>
                    <a:pt x="943" y="443"/>
                  </a:cubicBezTo>
                  <a:cubicBezTo>
                    <a:pt x="913" y="321"/>
                    <a:pt x="882" y="230"/>
                    <a:pt x="761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082575" y="1753600"/>
              <a:ext cx="124650" cy="109325"/>
            </a:xfrm>
            <a:custGeom>
              <a:avLst/>
              <a:gdLst/>
              <a:ahLst/>
              <a:cxnLst/>
              <a:rect l="l" t="t" r="r" b="b"/>
              <a:pathLst>
                <a:path w="4986" h="4373" extrusionOk="0">
                  <a:moveTo>
                    <a:pt x="2492" y="1"/>
                  </a:moveTo>
                  <a:cubicBezTo>
                    <a:pt x="2189" y="1"/>
                    <a:pt x="1880" y="65"/>
                    <a:pt x="1581" y="202"/>
                  </a:cubicBezTo>
                  <a:cubicBezTo>
                    <a:pt x="487" y="689"/>
                    <a:pt x="1" y="1965"/>
                    <a:pt x="487" y="3090"/>
                  </a:cubicBezTo>
                  <a:cubicBezTo>
                    <a:pt x="845" y="3896"/>
                    <a:pt x="1650" y="4373"/>
                    <a:pt x="2486" y="4373"/>
                  </a:cubicBezTo>
                  <a:cubicBezTo>
                    <a:pt x="2784" y="4373"/>
                    <a:pt x="3087" y="4312"/>
                    <a:pt x="3375" y="4184"/>
                  </a:cubicBezTo>
                  <a:cubicBezTo>
                    <a:pt x="4469" y="3698"/>
                    <a:pt x="4986" y="2391"/>
                    <a:pt x="4469" y="1296"/>
                  </a:cubicBezTo>
                  <a:cubicBezTo>
                    <a:pt x="4112" y="493"/>
                    <a:pt x="3328" y="1"/>
                    <a:pt x="2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081825" y="1756350"/>
              <a:ext cx="117800" cy="107175"/>
            </a:xfrm>
            <a:custGeom>
              <a:avLst/>
              <a:gdLst/>
              <a:ahLst/>
              <a:cxnLst/>
              <a:rect l="l" t="t" r="r" b="b"/>
              <a:pathLst>
                <a:path w="4712" h="4287" extrusionOk="0">
                  <a:moveTo>
                    <a:pt x="1854" y="1"/>
                  </a:moveTo>
                  <a:cubicBezTo>
                    <a:pt x="1702" y="1"/>
                    <a:pt x="1520" y="153"/>
                    <a:pt x="1368" y="244"/>
                  </a:cubicBezTo>
                  <a:cubicBezTo>
                    <a:pt x="1247" y="305"/>
                    <a:pt x="1125" y="396"/>
                    <a:pt x="973" y="548"/>
                  </a:cubicBezTo>
                  <a:cubicBezTo>
                    <a:pt x="791" y="730"/>
                    <a:pt x="608" y="1034"/>
                    <a:pt x="487" y="1308"/>
                  </a:cubicBezTo>
                  <a:cubicBezTo>
                    <a:pt x="0" y="2585"/>
                    <a:pt x="791" y="4256"/>
                    <a:pt x="2675" y="4287"/>
                  </a:cubicBezTo>
                  <a:cubicBezTo>
                    <a:pt x="4013" y="4135"/>
                    <a:pt x="4651" y="3132"/>
                    <a:pt x="4712" y="2281"/>
                  </a:cubicBezTo>
                  <a:lnTo>
                    <a:pt x="4712" y="2281"/>
                  </a:lnTo>
                  <a:cubicBezTo>
                    <a:pt x="4560" y="2828"/>
                    <a:pt x="4134" y="3193"/>
                    <a:pt x="3587" y="3345"/>
                  </a:cubicBezTo>
                  <a:cubicBezTo>
                    <a:pt x="3439" y="3391"/>
                    <a:pt x="3288" y="3412"/>
                    <a:pt x="3137" y="3412"/>
                  </a:cubicBezTo>
                  <a:cubicBezTo>
                    <a:pt x="2300" y="3412"/>
                    <a:pt x="1483" y="2745"/>
                    <a:pt x="1277" y="1946"/>
                  </a:cubicBezTo>
                  <a:cubicBezTo>
                    <a:pt x="1216" y="1612"/>
                    <a:pt x="1216" y="1217"/>
                    <a:pt x="1307" y="882"/>
                  </a:cubicBezTo>
                  <a:cubicBezTo>
                    <a:pt x="1429" y="487"/>
                    <a:pt x="1672" y="305"/>
                    <a:pt x="18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139575" y="1756325"/>
              <a:ext cx="39525" cy="24750"/>
            </a:xfrm>
            <a:custGeom>
              <a:avLst/>
              <a:gdLst/>
              <a:ahLst/>
              <a:cxnLst/>
              <a:rect l="l" t="t" r="r" b="b"/>
              <a:pathLst>
                <a:path w="1581" h="990" extrusionOk="0">
                  <a:moveTo>
                    <a:pt x="475" y="1"/>
                  </a:moveTo>
                  <a:cubicBezTo>
                    <a:pt x="407" y="1"/>
                    <a:pt x="339" y="11"/>
                    <a:pt x="274" y="32"/>
                  </a:cubicBezTo>
                  <a:cubicBezTo>
                    <a:pt x="122" y="124"/>
                    <a:pt x="0" y="336"/>
                    <a:pt x="152" y="458"/>
                  </a:cubicBezTo>
                  <a:cubicBezTo>
                    <a:pt x="213" y="549"/>
                    <a:pt x="304" y="549"/>
                    <a:pt x="365" y="580"/>
                  </a:cubicBezTo>
                  <a:cubicBezTo>
                    <a:pt x="639" y="640"/>
                    <a:pt x="943" y="701"/>
                    <a:pt x="1186" y="853"/>
                  </a:cubicBezTo>
                  <a:cubicBezTo>
                    <a:pt x="1216" y="883"/>
                    <a:pt x="1247" y="914"/>
                    <a:pt x="1338" y="944"/>
                  </a:cubicBezTo>
                  <a:cubicBezTo>
                    <a:pt x="1353" y="975"/>
                    <a:pt x="1376" y="990"/>
                    <a:pt x="1406" y="990"/>
                  </a:cubicBezTo>
                  <a:cubicBezTo>
                    <a:pt x="1437" y="990"/>
                    <a:pt x="1475" y="975"/>
                    <a:pt x="1520" y="944"/>
                  </a:cubicBezTo>
                  <a:cubicBezTo>
                    <a:pt x="1581" y="914"/>
                    <a:pt x="1581" y="762"/>
                    <a:pt x="1551" y="701"/>
                  </a:cubicBezTo>
                  <a:cubicBezTo>
                    <a:pt x="1520" y="580"/>
                    <a:pt x="1399" y="458"/>
                    <a:pt x="1277" y="397"/>
                  </a:cubicBezTo>
                  <a:cubicBezTo>
                    <a:pt x="1125" y="276"/>
                    <a:pt x="973" y="154"/>
                    <a:pt x="821" y="93"/>
                  </a:cubicBezTo>
                  <a:cubicBezTo>
                    <a:pt x="723" y="34"/>
                    <a:pt x="599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179075" y="1781900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192" y="1"/>
                  </a:moveTo>
                  <a:cubicBezTo>
                    <a:pt x="111" y="1"/>
                    <a:pt x="23" y="29"/>
                    <a:pt x="1" y="73"/>
                  </a:cubicBezTo>
                  <a:lnTo>
                    <a:pt x="98" y="49"/>
                  </a:lnTo>
                  <a:lnTo>
                    <a:pt x="98" y="49"/>
                  </a:lnTo>
                  <a:cubicBezTo>
                    <a:pt x="47" y="74"/>
                    <a:pt x="1" y="173"/>
                    <a:pt x="1" y="225"/>
                  </a:cubicBezTo>
                  <a:cubicBezTo>
                    <a:pt x="1" y="347"/>
                    <a:pt x="92" y="468"/>
                    <a:pt x="153" y="499"/>
                  </a:cubicBezTo>
                  <a:cubicBezTo>
                    <a:pt x="177" y="507"/>
                    <a:pt x="206" y="511"/>
                    <a:pt x="236" y="511"/>
                  </a:cubicBezTo>
                  <a:cubicBezTo>
                    <a:pt x="317" y="511"/>
                    <a:pt x="404" y="482"/>
                    <a:pt x="426" y="438"/>
                  </a:cubicBezTo>
                  <a:cubicBezTo>
                    <a:pt x="457" y="377"/>
                    <a:pt x="457" y="316"/>
                    <a:pt x="426" y="286"/>
                  </a:cubicBezTo>
                  <a:cubicBezTo>
                    <a:pt x="426" y="164"/>
                    <a:pt x="366" y="43"/>
                    <a:pt x="274" y="12"/>
                  </a:cubicBezTo>
                  <a:cubicBezTo>
                    <a:pt x="250" y="4"/>
                    <a:pt x="22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3098525" y="1730975"/>
              <a:ext cx="26625" cy="31500"/>
            </a:xfrm>
            <a:custGeom>
              <a:avLst/>
              <a:gdLst/>
              <a:ahLst/>
              <a:cxnLst/>
              <a:rect l="l" t="t" r="r" b="b"/>
              <a:pathLst>
                <a:path w="1065" h="1260" extrusionOk="0">
                  <a:moveTo>
                    <a:pt x="510" y="1"/>
                  </a:moveTo>
                  <a:cubicBezTo>
                    <a:pt x="427" y="1"/>
                    <a:pt x="341" y="24"/>
                    <a:pt x="275" y="74"/>
                  </a:cubicBezTo>
                  <a:cubicBezTo>
                    <a:pt x="31" y="256"/>
                    <a:pt x="1" y="590"/>
                    <a:pt x="153" y="834"/>
                  </a:cubicBezTo>
                  <a:cubicBezTo>
                    <a:pt x="275" y="1046"/>
                    <a:pt x="487" y="1198"/>
                    <a:pt x="730" y="1259"/>
                  </a:cubicBezTo>
                  <a:cubicBezTo>
                    <a:pt x="548" y="1107"/>
                    <a:pt x="335" y="955"/>
                    <a:pt x="305" y="803"/>
                  </a:cubicBezTo>
                  <a:cubicBezTo>
                    <a:pt x="275" y="682"/>
                    <a:pt x="244" y="560"/>
                    <a:pt x="275" y="499"/>
                  </a:cubicBezTo>
                  <a:cubicBezTo>
                    <a:pt x="275" y="408"/>
                    <a:pt x="305" y="287"/>
                    <a:pt x="396" y="256"/>
                  </a:cubicBezTo>
                  <a:cubicBezTo>
                    <a:pt x="414" y="220"/>
                    <a:pt x="463" y="206"/>
                    <a:pt x="513" y="206"/>
                  </a:cubicBezTo>
                  <a:cubicBezTo>
                    <a:pt x="548" y="206"/>
                    <a:pt x="584" y="213"/>
                    <a:pt x="609" y="226"/>
                  </a:cubicBezTo>
                  <a:cubicBezTo>
                    <a:pt x="700" y="226"/>
                    <a:pt x="761" y="347"/>
                    <a:pt x="791" y="408"/>
                  </a:cubicBezTo>
                  <a:cubicBezTo>
                    <a:pt x="913" y="590"/>
                    <a:pt x="1004" y="834"/>
                    <a:pt x="1065" y="1046"/>
                  </a:cubicBezTo>
                  <a:cubicBezTo>
                    <a:pt x="1065" y="803"/>
                    <a:pt x="1065" y="560"/>
                    <a:pt x="943" y="347"/>
                  </a:cubicBezTo>
                  <a:cubicBezTo>
                    <a:pt x="913" y="226"/>
                    <a:pt x="852" y="104"/>
                    <a:pt x="700" y="43"/>
                  </a:cubicBezTo>
                  <a:cubicBezTo>
                    <a:pt x="645" y="16"/>
                    <a:pt x="579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3334100" y="34880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49"/>
                    <a:pt x="1" y="1404"/>
                    <a:pt x="244" y="2589"/>
                  </a:cubicBezTo>
                  <a:cubicBezTo>
                    <a:pt x="431" y="3630"/>
                    <a:pt x="1343" y="4366"/>
                    <a:pt x="2345" y="4366"/>
                  </a:cubicBezTo>
                  <a:cubicBezTo>
                    <a:pt x="2484" y="4366"/>
                    <a:pt x="2625" y="4351"/>
                    <a:pt x="2767" y="4322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329550" y="3488900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6" y="62"/>
                    <a:pt x="1854" y="122"/>
                  </a:cubicBezTo>
                  <a:cubicBezTo>
                    <a:pt x="1733" y="153"/>
                    <a:pt x="1642" y="183"/>
                    <a:pt x="1429" y="305"/>
                  </a:cubicBezTo>
                  <a:cubicBezTo>
                    <a:pt x="1216" y="426"/>
                    <a:pt x="943" y="670"/>
                    <a:pt x="791" y="913"/>
                  </a:cubicBezTo>
                  <a:cubicBezTo>
                    <a:pt x="0" y="2007"/>
                    <a:pt x="365" y="3892"/>
                    <a:pt x="2189" y="4347"/>
                  </a:cubicBezTo>
                  <a:cubicBezTo>
                    <a:pt x="2295" y="4359"/>
                    <a:pt x="2397" y="4365"/>
                    <a:pt x="2497" y="4365"/>
                  </a:cubicBezTo>
                  <a:cubicBezTo>
                    <a:pt x="3661" y="4365"/>
                    <a:pt x="4424" y="3586"/>
                    <a:pt x="4620" y="2858"/>
                  </a:cubicBezTo>
                  <a:lnTo>
                    <a:pt x="4620" y="2858"/>
                  </a:lnTo>
                  <a:cubicBezTo>
                    <a:pt x="4316" y="3344"/>
                    <a:pt x="3861" y="3588"/>
                    <a:pt x="3313" y="3648"/>
                  </a:cubicBezTo>
                  <a:cubicBezTo>
                    <a:pt x="3283" y="3650"/>
                    <a:pt x="3252" y="3651"/>
                    <a:pt x="3221" y="3651"/>
                  </a:cubicBezTo>
                  <a:cubicBezTo>
                    <a:pt x="2228" y="3651"/>
                    <a:pt x="1398" y="2707"/>
                    <a:pt x="1398" y="1733"/>
                  </a:cubicBezTo>
                  <a:cubicBezTo>
                    <a:pt x="1398" y="1369"/>
                    <a:pt x="1490" y="1034"/>
                    <a:pt x="1672" y="730"/>
                  </a:cubicBezTo>
                  <a:cubicBezTo>
                    <a:pt x="1854" y="426"/>
                    <a:pt x="2128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98700" y="34927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3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6"/>
                    <a:pt x="1247" y="1217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6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432125" y="35258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9"/>
                  </a:lnTo>
                  <a:lnTo>
                    <a:pt x="89" y="59"/>
                  </a:lnTo>
                  <a:cubicBezTo>
                    <a:pt x="34" y="87"/>
                    <a:pt x="1" y="149"/>
                    <a:pt x="1" y="195"/>
                  </a:cubicBezTo>
                  <a:cubicBezTo>
                    <a:pt x="1" y="316"/>
                    <a:pt x="1" y="438"/>
                    <a:pt x="61" y="499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9"/>
                  </a:cubicBezTo>
                  <a:cubicBezTo>
                    <a:pt x="365" y="468"/>
                    <a:pt x="365" y="377"/>
                    <a:pt x="365" y="347"/>
                  </a:cubicBezTo>
                  <a:cubicBezTo>
                    <a:pt x="365" y="225"/>
                    <a:pt x="365" y="134"/>
                    <a:pt x="305" y="43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63750" y="3459800"/>
              <a:ext cx="24325" cy="31425"/>
            </a:xfrm>
            <a:custGeom>
              <a:avLst/>
              <a:gdLst/>
              <a:ahLst/>
              <a:cxnLst/>
              <a:rect l="l" t="t" r="r" b="b"/>
              <a:pathLst>
                <a:path w="973" h="1257" extrusionOk="0">
                  <a:moveTo>
                    <a:pt x="521" y="0"/>
                  </a:moveTo>
                  <a:cubicBezTo>
                    <a:pt x="460" y="0"/>
                    <a:pt x="397" y="15"/>
                    <a:pt x="334" y="40"/>
                  </a:cubicBezTo>
                  <a:cubicBezTo>
                    <a:pt x="61" y="131"/>
                    <a:pt x="0" y="496"/>
                    <a:pt x="61" y="709"/>
                  </a:cubicBezTo>
                  <a:cubicBezTo>
                    <a:pt x="152" y="952"/>
                    <a:pt x="304" y="1135"/>
                    <a:pt x="517" y="1256"/>
                  </a:cubicBezTo>
                  <a:cubicBezTo>
                    <a:pt x="365" y="1043"/>
                    <a:pt x="213" y="861"/>
                    <a:pt x="182" y="679"/>
                  </a:cubicBezTo>
                  <a:cubicBezTo>
                    <a:pt x="182" y="557"/>
                    <a:pt x="182" y="435"/>
                    <a:pt x="213" y="375"/>
                  </a:cubicBezTo>
                  <a:cubicBezTo>
                    <a:pt x="243" y="283"/>
                    <a:pt x="334" y="223"/>
                    <a:pt x="395" y="162"/>
                  </a:cubicBezTo>
                  <a:cubicBezTo>
                    <a:pt x="420" y="154"/>
                    <a:pt x="444" y="150"/>
                    <a:pt x="468" y="150"/>
                  </a:cubicBezTo>
                  <a:cubicBezTo>
                    <a:pt x="533" y="150"/>
                    <a:pt x="594" y="178"/>
                    <a:pt x="638" y="223"/>
                  </a:cubicBezTo>
                  <a:cubicBezTo>
                    <a:pt x="730" y="283"/>
                    <a:pt x="760" y="375"/>
                    <a:pt x="790" y="466"/>
                  </a:cubicBezTo>
                  <a:cubicBezTo>
                    <a:pt x="882" y="709"/>
                    <a:pt x="882" y="922"/>
                    <a:pt x="912" y="1165"/>
                  </a:cubicBezTo>
                  <a:cubicBezTo>
                    <a:pt x="942" y="952"/>
                    <a:pt x="973" y="709"/>
                    <a:pt x="942" y="435"/>
                  </a:cubicBezTo>
                  <a:cubicBezTo>
                    <a:pt x="912" y="344"/>
                    <a:pt x="882" y="223"/>
                    <a:pt x="760" y="101"/>
                  </a:cubicBezTo>
                  <a:cubicBezTo>
                    <a:pt x="689" y="30"/>
                    <a:pt x="607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2783950" y="1000350"/>
              <a:ext cx="119325" cy="109475"/>
            </a:xfrm>
            <a:custGeom>
              <a:avLst/>
              <a:gdLst/>
              <a:ahLst/>
              <a:cxnLst/>
              <a:rect l="l" t="t" r="r" b="b"/>
              <a:pathLst>
                <a:path w="4773" h="4379" extrusionOk="0">
                  <a:moveTo>
                    <a:pt x="2328" y="1"/>
                  </a:moveTo>
                  <a:cubicBezTo>
                    <a:pt x="2211" y="1"/>
                    <a:pt x="2094" y="10"/>
                    <a:pt x="1976" y="28"/>
                  </a:cubicBezTo>
                  <a:cubicBezTo>
                    <a:pt x="821" y="271"/>
                    <a:pt x="0" y="1396"/>
                    <a:pt x="243" y="2581"/>
                  </a:cubicBezTo>
                  <a:cubicBezTo>
                    <a:pt x="433" y="3636"/>
                    <a:pt x="1369" y="4379"/>
                    <a:pt x="2409" y="4379"/>
                  </a:cubicBezTo>
                  <a:cubicBezTo>
                    <a:pt x="2537" y="4379"/>
                    <a:pt x="2667" y="4367"/>
                    <a:pt x="2797" y="4344"/>
                  </a:cubicBezTo>
                  <a:cubicBezTo>
                    <a:pt x="3952" y="4101"/>
                    <a:pt x="4772" y="2976"/>
                    <a:pt x="4529" y="1791"/>
                  </a:cubicBezTo>
                  <a:cubicBezTo>
                    <a:pt x="4338" y="723"/>
                    <a:pt x="3382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2779375" y="1002550"/>
              <a:ext cx="116300" cy="108400"/>
            </a:xfrm>
            <a:custGeom>
              <a:avLst/>
              <a:gdLst/>
              <a:ahLst/>
              <a:cxnLst/>
              <a:rect l="l" t="t" r="r" b="b"/>
              <a:pathLst>
                <a:path w="4652" h="4336" extrusionOk="0">
                  <a:moveTo>
                    <a:pt x="2402" y="1"/>
                  </a:moveTo>
                  <a:cubicBezTo>
                    <a:pt x="2250" y="1"/>
                    <a:pt x="2007" y="61"/>
                    <a:pt x="1855" y="92"/>
                  </a:cubicBezTo>
                  <a:cubicBezTo>
                    <a:pt x="1764" y="153"/>
                    <a:pt x="1642" y="183"/>
                    <a:pt x="1460" y="305"/>
                  </a:cubicBezTo>
                  <a:cubicBezTo>
                    <a:pt x="1217" y="396"/>
                    <a:pt x="943" y="669"/>
                    <a:pt x="791" y="912"/>
                  </a:cubicBezTo>
                  <a:cubicBezTo>
                    <a:pt x="1" y="2007"/>
                    <a:pt x="366" y="3861"/>
                    <a:pt x="2220" y="4317"/>
                  </a:cubicBezTo>
                  <a:cubicBezTo>
                    <a:pt x="2326" y="4329"/>
                    <a:pt x="2430" y="4335"/>
                    <a:pt x="2530" y="4335"/>
                  </a:cubicBezTo>
                  <a:cubicBezTo>
                    <a:pt x="3666" y="4335"/>
                    <a:pt x="4428" y="3581"/>
                    <a:pt x="4651" y="2827"/>
                  </a:cubicBezTo>
                  <a:lnTo>
                    <a:pt x="4651" y="2827"/>
                  </a:lnTo>
                  <a:cubicBezTo>
                    <a:pt x="4347" y="3283"/>
                    <a:pt x="3891" y="3557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6"/>
                    <a:pt x="1399" y="1733"/>
                  </a:cubicBezTo>
                  <a:cubicBezTo>
                    <a:pt x="1399" y="1368"/>
                    <a:pt x="1490" y="1004"/>
                    <a:pt x="1673" y="700"/>
                  </a:cubicBezTo>
                  <a:cubicBezTo>
                    <a:pt x="1855" y="396"/>
                    <a:pt x="2128" y="213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848525" y="10048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1"/>
                  </a:moveTo>
                  <a:cubicBezTo>
                    <a:pt x="153" y="92"/>
                    <a:pt x="1" y="274"/>
                    <a:pt x="122" y="426"/>
                  </a:cubicBezTo>
                  <a:cubicBezTo>
                    <a:pt x="153" y="517"/>
                    <a:pt x="244" y="548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65"/>
                    <a:pt x="1065" y="1156"/>
                    <a:pt x="1125" y="1186"/>
                  </a:cubicBezTo>
                  <a:cubicBezTo>
                    <a:pt x="1146" y="1207"/>
                    <a:pt x="1182" y="1243"/>
                    <a:pt x="1222" y="1243"/>
                  </a:cubicBezTo>
                  <a:cubicBezTo>
                    <a:pt x="1240" y="1243"/>
                    <a:pt x="1259" y="1235"/>
                    <a:pt x="1277" y="1217"/>
                  </a:cubicBezTo>
                  <a:cubicBezTo>
                    <a:pt x="1369" y="1186"/>
                    <a:pt x="1369" y="1065"/>
                    <a:pt x="1369" y="973"/>
                  </a:cubicBezTo>
                  <a:cubicBezTo>
                    <a:pt x="1338" y="821"/>
                    <a:pt x="1277" y="700"/>
                    <a:pt x="1186" y="578"/>
                  </a:cubicBezTo>
                  <a:cubicBezTo>
                    <a:pt x="1065" y="426"/>
                    <a:pt x="973" y="274"/>
                    <a:pt x="821" y="214"/>
                  </a:cubicBezTo>
                  <a:cubicBezTo>
                    <a:pt x="670" y="92"/>
                    <a:pt x="457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881975" y="1038925"/>
              <a:ext cx="9125" cy="14175"/>
            </a:xfrm>
            <a:custGeom>
              <a:avLst/>
              <a:gdLst/>
              <a:ahLst/>
              <a:cxnLst/>
              <a:rect l="l" t="t" r="r" b="b"/>
              <a:pathLst>
                <a:path w="365" h="567" extrusionOk="0">
                  <a:moveTo>
                    <a:pt x="168" y="0"/>
                  </a:moveTo>
                  <a:cubicBezTo>
                    <a:pt x="107" y="0"/>
                    <a:pt x="47" y="31"/>
                    <a:pt x="31" y="96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47" y="103"/>
                    <a:pt x="0" y="152"/>
                    <a:pt x="0" y="217"/>
                  </a:cubicBezTo>
                  <a:cubicBezTo>
                    <a:pt x="0" y="309"/>
                    <a:pt x="0" y="430"/>
                    <a:pt x="61" y="521"/>
                  </a:cubicBezTo>
                  <a:cubicBezTo>
                    <a:pt x="107" y="552"/>
                    <a:pt x="167" y="567"/>
                    <a:pt x="221" y="567"/>
                  </a:cubicBezTo>
                  <a:cubicBezTo>
                    <a:pt x="274" y="567"/>
                    <a:pt x="319" y="552"/>
                    <a:pt x="335" y="521"/>
                  </a:cubicBezTo>
                  <a:cubicBezTo>
                    <a:pt x="365" y="461"/>
                    <a:pt x="365" y="400"/>
                    <a:pt x="365" y="369"/>
                  </a:cubicBezTo>
                  <a:cubicBezTo>
                    <a:pt x="365" y="248"/>
                    <a:pt x="365" y="126"/>
                    <a:pt x="304" y="65"/>
                  </a:cubicBezTo>
                  <a:cubicBezTo>
                    <a:pt x="276" y="23"/>
                    <a:pt x="2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813575" y="972450"/>
              <a:ext cx="25100" cy="30875"/>
            </a:xfrm>
            <a:custGeom>
              <a:avLst/>
              <a:gdLst/>
              <a:ahLst/>
              <a:cxnLst/>
              <a:rect l="l" t="t" r="r" b="b"/>
              <a:pathLst>
                <a:path w="1004" h="1235" extrusionOk="0">
                  <a:moveTo>
                    <a:pt x="500" y="1"/>
                  </a:moveTo>
                  <a:cubicBezTo>
                    <a:pt x="446" y="1"/>
                    <a:pt x="391" y="8"/>
                    <a:pt x="335" y="19"/>
                  </a:cubicBezTo>
                  <a:cubicBezTo>
                    <a:pt x="92" y="110"/>
                    <a:pt x="1" y="475"/>
                    <a:pt x="92" y="688"/>
                  </a:cubicBezTo>
                  <a:cubicBezTo>
                    <a:pt x="153" y="931"/>
                    <a:pt x="305" y="1113"/>
                    <a:pt x="548" y="1235"/>
                  </a:cubicBezTo>
                  <a:cubicBezTo>
                    <a:pt x="396" y="1083"/>
                    <a:pt x="244" y="840"/>
                    <a:pt x="183" y="657"/>
                  </a:cubicBezTo>
                  <a:cubicBezTo>
                    <a:pt x="183" y="536"/>
                    <a:pt x="183" y="445"/>
                    <a:pt x="244" y="354"/>
                  </a:cubicBezTo>
                  <a:cubicBezTo>
                    <a:pt x="274" y="293"/>
                    <a:pt x="335" y="202"/>
                    <a:pt x="426" y="171"/>
                  </a:cubicBezTo>
                  <a:cubicBezTo>
                    <a:pt x="444" y="162"/>
                    <a:pt x="464" y="159"/>
                    <a:pt x="486" y="159"/>
                  </a:cubicBezTo>
                  <a:cubicBezTo>
                    <a:pt x="538" y="159"/>
                    <a:pt x="596" y="180"/>
                    <a:pt x="639" y="202"/>
                  </a:cubicBezTo>
                  <a:cubicBezTo>
                    <a:pt x="730" y="293"/>
                    <a:pt x="760" y="354"/>
                    <a:pt x="791" y="475"/>
                  </a:cubicBezTo>
                  <a:cubicBezTo>
                    <a:pt x="882" y="688"/>
                    <a:pt x="882" y="931"/>
                    <a:pt x="912" y="1144"/>
                  </a:cubicBezTo>
                  <a:cubicBezTo>
                    <a:pt x="943" y="931"/>
                    <a:pt x="1004" y="688"/>
                    <a:pt x="943" y="445"/>
                  </a:cubicBezTo>
                  <a:cubicBezTo>
                    <a:pt x="912" y="323"/>
                    <a:pt x="882" y="202"/>
                    <a:pt x="760" y="80"/>
                  </a:cubicBezTo>
                  <a:cubicBezTo>
                    <a:pt x="683" y="22"/>
                    <a:pt x="594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2829525" y="3547075"/>
              <a:ext cx="119350" cy="109150"/>
            </a:xfrm>
            <a:custGeom>
              <a:avLst/>
              <a:gdLst/>
              <a:ahLst/>
              <a:cxnLst/>
              <a:rect l="l" t="t" r="r" b="b"/>
              <a:pathLst>
                <a:path w="4774" h="4366" extrusionOk="0">
                  <a:moveTo>
                    <a:pt x="2408" y="1"/>
                  </a:moveTo>
                  <a:cubicBezTo>
                    <a:pt x="2266" y="1"/>
                    <a:pt x="2122" y="15"/>
                    <a:pt x="1977" y="45"/>
                  </a:cubicBezTo>
                  <a:cubicBezTo>
                    <a:pt x="822" y="258"/>
                    <a:pt x="1" y="1382"/>
                    <a:pt x="244" y="2568"/>
                  </a:cubicBezTo>
                  <a:cubicBezTo>
                    <a:pt x="434" y="3623"/>
                    <a:pt x="1370" y="4365"/>
                    <a:pt x="2409" y="4365"/>
                  </a:cubicBezTo>
                  <a:cubicBezTo>
                    <a:pt x="2538" y="4365"/>
                    <a:pt x="2667" y="4354"/>
                    <a:pt x="2797" y="4331"/>
                  </a:cubicBezTo>
                  <a:cubicBezTo>
                    <a:pt x="3952" y="4087"/>
                    <a:pt x="4773" y="2963"/>
                    <a:pt x="4530" y="1777"/>
                  </a:cubicBezTo>
                  <a:cubicBezTo>
                    <a:pt x="4343" y="737"/>
                    <a:pt x="3430" y="1"/>
                    <a:pt x="2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2832575" y="3546650"/>
              <a:ext cx="107175" cy="109575"/>
            </a:xfrm>
            <a:custGeom>
              <a:avLst/>
              <a:gdLst/>
              <a:ahLst/>
              <a:cxnLst/>
              <a:rect l="l" t="t" r="r" b="b"/>
              <a:pathLst>
                <a:path w="4287" h="4383" extrusionOk="0">
                  <a:moveTo>
                    <a:pt x="2037" y="1"/>
                  </a:moveTo>
                  <a:cubicBezTo>
                    <a:pt x="1885" y="1"/>
                    <a:pt x="1672" y="92"/>
                    <a:pt x="1520" y="123"/>
                  </a:cubicBezTo>
                  <a:cubicBezTo>
                    <a:pt x="1399" y="153"/>
                    <a:pt x="1277" y="183"/>
                    <a:pt x="1095" y="305"/>
                  </a:cubicBezTo>
                  <a:cubicBezTo>
                    <a:pt x="882" y="427"/>
                    <a:pt x="608" y="700"/>
                    <a:pt x="456" y="913"/>
                  </a:cubicBezTo>
                  <a:cubicBezTo>
                    <a:pt x="122" y="1399"/>
                    <a:pt x="0" y="2037"/>
                    <a:pt x="122" y="2585"/>
                  </a:cubicBezTo>
                  <a:cubicBezTo>
                    <a:pt x="312" y="3640"/>
                    <a:pt x="1248" y="4382"/>
                    <a:pt x="2266" y="4382"/>
                  </a:cubicBezTo>
                  <a:cubicBezTo>
                    <a:pt x="2391" y="4382"/>
                    <a:pt x="2518" y="4371"/>
                    <a:pt x="2645" y="4348"/>
                  </a:cubicBezTo>
                  <a:cubicBezTo>
                    <a:pt x="3526" y="4196"/>
                    <a:pt x="4104" y="3496"/>
                    <a:pt x="4286" y="2889"/>
                  </a:cubicBezTo>
                  <a:lnTo>
                    <a:pt x="4286" y="2889"/>
                  </a:lnTo>
                  <a:cubicBezTo>
                    <a:pt x="4043" y="3405"/>
                    <a:pt x="3526" y="3618"/>
                    <a:pt x="2979" y="3648"/>
                  </a:cubicBezTo>
                  <a:cubicBezTo>
                    <a:pt x="2935" y="3652"/>
                    <a:pt x="2892" y="3654"/>
                    <a:pt x="2848" y="3654"/>
                  </a:cubicBezTo>
                  <a:cubicBezTo>
                    <a:pt x="1872" y="3654"/>
                    <a:pt x="1064" y="2695"/>
                    <a:pt x="1064" y="1764"/>
                  </a:cubicBezTo>
                  <a:cubicBezTo>
                    <a:pt x="1064" y="1369"/>
                    <a:pt x="1125" y="1034"/>
                    <a:pt x="1338" y="730"/>
                  </a:cubicBezTo>
                  <a:cubicBezTo>
                    <a:pt x="1520" y="427"/>
                    <a:pt x="1794" y="244"/>
                    <a:pt x="203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894125" y="35512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0"/>
                  </a:moveTo>
                  <a:cubicBezTo>
                    <a:pt x="122" y="61"/>
                    <a:pt x="1" y="244"/>
                    <a:pt x="122" y="426"/>
                  </a:cubicBezTo>
                  <a:cubicBezTo>
                    <a:pt x="153" y="517"/>
                    <a:pt x="244" y="547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95"/>
                    <a:pt x="1064" y="1155"/>
                    <a:pt x="1125" y="1186"/>
                  </a:cubicBezTo>
                  <a:cubicBezTo>
                    <a:pt x="1146" y="1207"/>
                    <a:pt x="1182" y="1242"/>
                    <a:pt x="1222" y="1242"/>
                  </a:cubicBezTo>
                  <a:cubicBezTo>
                    <a:pt x="1239" y="1242"/>
                    <a:pt x="1258" y="1235"/>
                    <a:pt x="1277" y="1216"/>
                  </a:cubicBezTo>
                  <a:cubicBezTo>
                    <a:pt x="1368" y="1186"/>
                    <a:pt x="1368" y="1095"/>
                    <a:pt x="1368" y="973"/>
                  </a:cubicBezTo>
                  <a:cubicBezTo>
                    <a:pt x="1338" y="821"/>
                    <a:pt x="1277" y="699"/>
                    <a:pt x="1186" y="578"/>
                  </a:cubicBezTo>
                  <a:cubicBezTo>
                    <a:pt x="1064" y="426"/>
                    <a:pt x="973" y="274"/>
                    <a:pt x="821" y="213"/>
                  </a:cubicBezTo>
                  <a:cubicBezTo>
                    <a:pt x="669" y="92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927550" y="3584550"/>
              <a:ext cx="9150" cy="14200"/>
            </a:xfrm>
            <a:custGeom>
              <a:avLst/>
              <a:gdLst/>
              <a:ahLst/>
              <a:cxnLst/>
              <a:rect l="l" t="t" r="r" b="b"/>
              <a:pathLst>
                <a:path w="366" h="568" extrusionOk="0">
                  <a:moveTo>
                    <a:pt x="180" y="1"/>
                  </a:moveTo>
                  <a:cubicBezTo>
                    <a:pt x="123" y="1"/>
                    <a:pt x="64" y="31"/>
                    <a:pt x="31" y="96"/>
                  </a:cubicBezTo>
                  <a:lnTo>
                    <a:pt x="93" y="81"/>
                  </a:lnTo>
                  <a:lnTo>
                    <a:pt x="93" y="81"/>
                  </a:lnTo>
                  <a:cubicBezTo>
                    <a:pt x="45" y="102"/>
                    <a:pt x="1" y="145"/>
                    <a:pt x="1" y="187"/>
                  </a:cubicBezTo>
                  <a:cubicBezTo>
                    <a:pt x="1" y="309"/>
                    <a:pt x="1" y="430"/>
                    <a:pt x="92" y="521"/>
                  </a:cubicBezTo>
                  <a:cubicBezTo>
                    <a:pt x="123" y="552"/>
                    <a:pt x="176" y="567"/>
                    <a:pt x="225" y="567"/>
                  </a:cubicBezTo>
                  <a:cubicBezTo>
                    <a:pt x="275" y="567"/>
                    <a:pt x="320" y="552"/>
                    <a:pt x="335" y="521"/>
                  </a:cubicBezTo>
                  <a:cubicBezTo>
                    <a:pt x="366" y="461"/>
                    <a:pt x="366" y="400"/>
                    <a:pt x="366" y="370"/>
                  </a:cubicBezTo>
                  <a:cubicBezTo>
                    <a:pt x="366" y="248"/>
                    <a:pt x="366" y="126"/>
                    <a:pt x="305" y="66"/>
                  </a:cubicBezTo>
                  <a:cubicBezTo>
                    <a:pt x="277" y="23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859175" y="3518875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1"/>
                  </a:moveTo>
                  <a:cubicBezTo>
                    <a:pt x="436" y="1"/>
                    <a:pt x="385" y="8"/>
                    <a:pt x="335" y="18"/>
                  </a:cubicBezTo>
                  <a:cubicBezTo>
                    <a:pt x="92" y="139"/>
                    <a:pt x="0" y="474"/>
                    <a:pt x="92" y="717"/>
                  </a:cubicBezTo>
                  <a:cubicBezTo>
                    <a:pt x="152" y="930"/>
                    <a:pt x="304" y="1112"/>
                    <a:pt x="547" y="1234"/>
                  </a:cubicBezTo>
                  <a:cubicBezTo>
                    <a:pt x="335" y="1051"/>
                    <a:pt x="244" y="869"/>
                    <a:pt x="183" y="656"/>
                  </a:cubicBezTo>
                  <a:cubicBezTo>
                    <a:pt x="183" y="53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70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7" y="157"/>
                    <a:pt x="596" y="179"/>
                    <a:pt x="639" y="200"/>
                  </a:cubicBezTo>
                  <a:cubicBezTo>
                    <a:pt x="730" y="291"/>
                    <a:pt x="760" y="352"/>
                    <a:pt x="791" y="474"/>
                  </a:cubicBezTo>
                  <a:cubicBezTo>
                    <a:pt x="882" y="717"/>
                    <a:pt x="882" y="930"/>
                    <a:pt x="912" y="1173"/>
                  </a:cubicBezTo>
                  <a:cubicBezTo>
                    <a:pt x="943" y="930"/>
                    <a:pt x="973" y="717"/>
                    <a:pt x="943" y="443"/>
                  </a:cubicBezTo>
                  <a:cubicBezTo>
                    <a:pt x="912" y="322"/>
                    <a:pt x="882" y="200"/>
                    <a:pt x="760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560525" y="3441500"/>
              <a:ext cx="125400" cy="109275"/>
            </a:xfrm>
            <a:custGeom>
              <a:avLst/>
              <a:gdLst/>
              <a:ahLst/>
              <a:cxnLst/>
              <a:rect l="l" t="t" r="r" b="b"/>
              <a:pathLst>
                <a:path w="5016" h="4371" extrusionOk="0">
                  <a:moveTo>
                    <a:pt x="2517" y="1"/>
                  </a:moveTo>
                  <a:cubicBezTo>
                    <a:pt x="1679" y="1"/>
                    <a:pt x="864" y="460"/>
                    <a:pt x="486" y="1259"/>
                  </a:cubicBezTo>
                  <a:cubicBezTo>
                    <a:pt x="0" y="2353"/>
                    <a:pt x="456" y="3690"/>
                    <a:pt x="1581" y="4177"/>
                  </a:cubicBezTo>
                  <a:cubicBezTo>
                    <a:pt x="1876" y="4308"/>
                    <a:pt x="2189" y="4370"/>
                    <a:pt x="2498" y="4370"/>
                  </a:cubicBezTo>
                  <a:cubicBezTo>
                    <a:pt x="3335" y="4370"/>
                    <a:pt x="4144" y="3912"/>
                    <a:pt x="4499" y="3113"/>
                  </a:cubicBezTo>
                  <a:cubicBezTo>
                    <a:pt x="5015" y="2018"/>
                    <a:pt x="4529" y="681"/>
                    <a:pt x="3435" y="195"/>
                  </a:cubicBezTo>
                  <a:cubicBezTo>
                    <a:pt x="3140" y="64"/>
                    <a:pt x="2827" y="1"/>
                    <a:pt x="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560525" y="3442350"/>
              <a:ext cx="94250" cy="109400"/>
            </a:xfrm>
            <a:custGeom>
              <a:avLst/>
              <a:gdLst/>
              <a:ahLst/>
              <a:cxnLst/>
              <a:rect l="l" t="t" r="r" b="b"/>
              <a:pathLst>
                <a:path w="3770" h="4376" extrusionOk="0">
                  <a:moveTo>
                    <a:pt x="2492" y="1"/>
                  </a:moveTo>
                  <a:cubicBezTo>
                    <a:pt x="2246" y="1"/>
                    <a:pt x="1963" y="55"/>
                    <a:pt x="1763" y="130"/>
                  </a:cubicBezTo>
                  <a:cubicBezTo>
                    <a:pt x="1216" y="313"/>
                    <a:pt x="760" y="738"/>
                    <a:pt x="486" y="1255"/>
                  </a:cubicBezTo>
                  <a:cubicBezTo>
                    <a:pt x="0" y="2349"/>
                    <a:pt x="456" y="3687"/>
                    <a:pt x="1581" y="4173"/>
                  </a:cubicBezTo>
                  <a:cubicBezTo>
                    <a:pt x="1878" y="4316"/>
                    <a:pt x="2184" y="4376"/>
                    <a:pt x="2476" y="4376"/>
                  </a:cubicBezTo>
                  <a:cubicBezTo>
                    <a:pt x="2989" y="4376"/>
                    <a:pt x="3459" y="4193"/>
                    <a:pt x="3769" y="3960"/>
                  </a:cubicBezTo>
                  <a:lnTo>
                    <a:pt x="3769" y="3960"/>
                  </a:lnTo>
                  <a:cubicBezTo>
                    <a:pt x="3580" y="4043"/>
                    <a:pt x="3382" y="4084"/>
                    <a:pt x="3180" y="4084"/>
                  </a:cubicBezTo>
                  <a:cubicBezTo>
                    <a:pt x="2862" y="4084"/>
                    <a:pt x="2535" y="3982"/>
                    <a:pt x="2219" y="3778"/>
                  </a:cubicBezTo>
                  <a:cubicBezTo>
                    <a:pt x="1337" y="3231"/>
                    <a:pt x="1216" y="1893"/>
                    <a:pt x="1793" y="1103"/>
                  </a:cubicBezTo>
                  <a:cubicBezTo>
                    <a:pt x="1976" y="829"/>
                    <a:pt x="2249" y="617"/>
                    <a:pt x="2584" y="465"/>
                  </a:cubicBezTo>
                  <a:cubicBezTo>
                    <a:pt x="2918" y="343"/>
                    <a:pt x="3252" y="343"/>
                    <a:pt x="3587" y="313"/>
                  </a:cubicBezTo>
                  <a:cubicBezTo>
                    <a:pt x="3465" y="191"/>
                    <a:pt x="3252" y="130"/>
                    <a:pt x="3100" y="70"/>
                  </a:cubicBezTo>
                  <a:cubicBezTo>
                    <a:pt x="2979" y="39"/>
                    <a:pt x="2827" y="39"/>
                    <a:pt x="2645" y="9"/>
                  </a:cubicBezTo>
                  <a:cubicBezTo>
                    <a:pt x="2596" y="3"/>
                    <a:pt x="2545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1653975" y="3463625"/>
              <a:ext cx="19800" cy="40700"/>
            </a:xfrm>
            <a:custGeom>
              <a:avLst/>
              <a:gdLst/>
              <a:ahLst/>
              <a:cxnLst/>
              <a:rect l="l" t="t" r="r" b="b"/>
              <a:pathLst>
                <a:path w="792" h="1628" extrusionOk="0">
                  <a:moveTo>
                    <a:pt x="185" y="0"/>
                  </a:moveTo>
                  <a:cubicBezTo>
                    <a:pt x="85" y="0"/>
                    <a:pt x="1" y="69"/>
                    <a:pt x="1" y="222"/>
                  </a:cubicBezTo>
                  <a:cubicBezTo>
                    <a:pt x="1" y="282"/>
                    <a:pt x="31" y="374"/>
                    <a:pt x="62" y="495"/>
                  </a:cubicBezTo>
                  <a:cubicBezTo>
                    <a:pt x="183" y="738"/>
                    <a:pt x="366" y="982"/>
                    <a:pt x="366" y="1285"/>
                  </a:cubicBezTo>
                  <a:lnTo>
                    <a:pt x="366" y="1468"/>
                  </a:lnTo>
                  <a:cubicBezTo>
                    <a:pt x="366" y="1559"/>
                    <a:pt x="426" y="1589"/>
                    <a:pt x="487" y="1620"/>
                  </a:cubicBezTo>
                  <a:cubicBezTo>
                    <a:pt x="508" y="1625"/>
                    <a:pt x="527" y="1628"/>
                    <a:pt x="544" y="1628"/>
                  </a:cubicBezTo>
                  <a:cubicBezTo>
                    <a:pt x="629" y="1628"/>
                    <a:pt x="675" y="1569"/>
                    <a:pt x="700" y="1468"/>
                  </a:cubicBezTo>
                  <a:cubicBezTo>
                    <a:pt x="791" y="1346"/>
                    <a:pt x="791" y="1194"/>
                    <a:pt x="791" y="1042"/>
                  </a:cubicBezTo>
                  <a:cubicBezTo>
                    <a:pt x="791" y="860"/>
                    <a:pt x="791" y="678"/>
                    <a:pt x="700" y="526"/>
                  </a:cubicBezTo>
                  <a:cubicBezTo>
                    <a:pt x="669" y="374"/>
                    <a:pt x="548" y="130"/>
                    <a:pt x="366" y="70"/>
                  </a:cubicBezTo>
                  <a:cubicBezTo>
                    <a:pt x="309" y="24"/>
                    <a:pt x="244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658550" y="3508075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2" y="0"/>
                  </a:moveTo>
                  <a:cubicBezTo>
                    <a:pt x="285" y="0"/>
                    <a:pt x="269" y="5"/>
                    <a:pt x="255" y="14"/>
                  </a:cubicBezTo>
                  <a:lnTo>
                    <a:pt x="255" y="14"/>
                  </a:lnTo>
                  <a:cubicBezTo>
                    <a:pt x="209" y="21"/>
                    <a:pt x="159" y="47"/>
                    <a:pt x="122" y="85"/>
                  </a:cubicBezTo>
                  <a:cubicBezTo>
                    <a:pt x="31" y="146"/>
                    <a:pt x="0" y="267"/>
                    <a:pt x="0" y="389"/>
                  </a:cubicBezTo>
                  <a:cubicBezTo>
                    <a:pt x="26" y="468"/>
                    <a:pt x="121" y="547"/>
                    <a:pt x="205" y="547"/>
                  </a:cubicBezTo>
                  <a:cubicBezTo>
                    <a:pt x="218" y="547"/>
                    <a:pt x="231" y="545"/>
                    <a:pt x="243" y="541"/>
                  </a:cubicBezTo>
                  <a:cubicBezTo>
                    <a:pt x="274" y="541"/>
                    <a:pt x="304" y="480"/>
                    <a:pt x="334" y="450"/>
                  </a:cubicBezTo>
                  <a:cubicBezTo>
                    <a:pt x="426" y="389"/>
                    <a:pt x="456" y="267"/>
                    <a:pt x="456" y="146"/>
                  </a:cubicBezTo>
                  <a:cubicBezTo>
                    <a:pt x="434" y="57"/>
                    <a:pt x="363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636500" y="3415875"/>
              <a:ext cx="26625" cy="31275"/>
            </a:xfrm>
            <a:custGeom>
              <a:avLst/>
              <a:gdLst/>
              <a:ahLst/>
              <a:cxnLst/>
              <a:rect l="l" t="t" r="r" b="b"/>
              <a:pathLst>
                <a:path w="1065" h="1251" extrusionOk="0">
                  <a:moveTo>
                    <a:pt x="664" y="1"/>
                  </a:moveTo>
                  <a:cubicBezTo>
                    <a:pt x="387" y="1"/>
                    <a:pt x="148" y="176"/>
                    <a:pt x="92" y="429"/>
                  </a:cubicBezTo>
                  <a:cubicBezTo>
                    <a:pt x="1" y="673"/>
                    <a:pt x="61" y="916"/>
                    <a:pt x="153" y="1129"/>
                  </a:cubicBezTo>
                  <a:cubicBezTo>
                    <a:pt x="122" y="916"/>
                    <a:pt x="153" y="673"/>
                    <a:pt x="183" y="460"/>
                  </a:cubicBezTo>
                  <a:cubicBezTo>
                    <a:pt x="244" y="338"/>
                    <a:pt x="305" y="277"/>
                    <a:pt x="396" y="217"/>
                  </a:cubicBezTo>
                  <a:cubicBezTo>
                    <a:pt x="439" y="195"/>
                    <a:pt x="512" y="174"/>
                    <a:pt x="573" y="174"/>
                  </a:cubicBezTo>
                  <a:cubicBezTo>
                    <a:pt x="598" y="174"/>
                    <a:pt x="621" y="177"/>
                    <a:pt x="639" y="186"/>
                  </a:cubicBezTo>
                  <a:cubicBezTo>
                    <a:pt x="730" y="186"/>
                    <a:pt x="791" y="277"/>
                    <a:pt x="852" y="338"/>
                  </a:cubicBezTo>
                  <a:cubicBezTo>
                    <a:pt x="852" y="429"/>
                    <a:pt x="852" y="521"/>
                    <a:pt x="791" y="642"/>
                  </a:cubicBezTo>
                  <a:cubicBezTo>
                    <a:pt x="761" y="825"/>
                    <a:pt x="609" y="1068"/>
                    <a:pt x="487" y="1250"/>
                  </a:cubicBezTo>
                  <a:cubicBezTo>
                    <a:pt x="700" y="1068"/>
                    <a:pt x="852" y="916"/>
                    <a:pt x="943" y="673"/>
                  </a:cubicBezTo>
                  <a:cubicBezTo>
                    <a:pt x="1034" y="581"/>
                    <a:pt x="1065" y="460"/>
                    <a:pt x="1034" y="308"/>
                  </a:cubicBezTo>
                  <a:cubicBezTo>
                    <a:pt x="1004" y="156"/>
                    <a:pt x="882" y="34"/>
                    <a:pt x="730" y="4"/>
                  </a:cubicBezTo>
                  <a:cubicBezTo>
                    <a:pt x="708" y="2"/>
                    <a:pt x="686" y="1"/>
                    <a:pt x="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502775" y="854850"/>
              <a:ext cx="125425" cy="109375"/>
            </a:xfrm>
            <a:custGeom>
              <a:avLst/>
              <a:gdLst/>
              <a:ahLst/>
              <a:cxnLst/>
              <a:rect l="l" t="t" r="r" b="b"/>
              <a:pathLst>
                <a:path w="5017" h="4375" extrusionOk="0">
                  <a:moveTo>
                    <a:pt x="2518" y="0"/>
                  </a:moveTo>
                  <a:cubicBezTo>
                    <a:pt x="1681" y="0"/>
                    <a:pt x="873" y="459"/>
                    <a:pt x="517" y="1258"/>
                  </a:cubicBezTo>
                  <a:cubicBezTo>
                    <a:pt x="1" y="2352"/>
                    <a:pt x="457" y="3690"/>
                    <a:pt x="1581" y="4176"/>
                  </a:cubicBezTo>
                  <a:cubicBezTo>
                    <a:pt x="1883" y="4310"/>
                    <a:pt x="2200" y="4375"/>
                    <a:pt x="2513" y="4375"/>
                  </a:cubicBezTo>
                  <a:cubicBezTo>
                    <a:pt x="3336" y="4375"/>
                    <a:pt x="4125" y="3927"/>
                    <a:pt x="4499" y="3112"/>
                  </a:cubicBezTo>
                  <a:cubicBezTo>
                    <a:pt x="5016" y="2018"/>
                    <a:pt x="4530" y="741"/>
                    <a:pt x="3435" y="194"/>
                  </a:cubicBezTo>
                  <a:cubicBezTo>
                    <a:pt x="3140" y="63"/>
                    <a:pt x="2827" y="0"/>
                    <a:pt x="2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502775" y="854625"/>
              <a:ext cx="94250" cy="109700"/>
            </a:xfrm>
            <a:custGeom>
              <a:avLst/>
              <a:gdLst/>
              <a:ahLst/>
              <a:cxnLst/>
              <a:rect l="l" t="t" r="r" b="b"/>
              <a:pathLst>
                <a:path w="3770" h="4388" extrusionOk="0">
                  <a:moveTo>
                    <a:pt x="2446" y="1"/>
                  </a:moveTo>
                  <a:cubicBezTo>
                    <a:pt x="2219" y="1"/>
                    <a:pt x="1974" y="65"/>
                    <a:pt x="1764" y="112"/>
                  </a:cubicBezTo>
                  <a:cubicBezTo>
                    <a:pt x="1217" y="325"/>
                    <a:pt x="730" y="720"/>
                    <a:pt x="517" y="1267"/>
                  </a:cubicBezTo>
                  <a:cubicBezTo>
                    <a:pt x="1" y="2361"/>
                    <a:pt x="457" y="3699"/>
                    <a:pt x="1581" y="4185"/>
                  </a:cubicBezTo>
                  <a:cubicBezTo>
                    <a:pt x="1879" y="4328"/>
                    <a:pt x="2185" y="4388"/>
                    <a:pt x="2477" y="4388"/>
                  </a:cubicBezTo>
                  <a:cubicBezTo>
                    <a:pt x="2990" y="4388"/>
                    <a:pt x="3460" y="4205"/>
                    <a:pt x="3770" y="3972"/>
                  </a:cubicBezTo>
                  <a:lnTo>
                    <a:pt x="3770" y="3972"/>
                  </a:lnTo>
                  <a:cubicBezTo>
                    <a:pt x="3581" y="4055"/>
                    <a:pt x="3382" y="4096"/>
                    <a:pt x="3180" y="4096"/>
                  </a:cubicBezTo>
                  <a:cubicBezTo>
                    <a:pt x="2863" y="4096"/>
                    <a:pt x="2535" y="3994"/>
                    <a:pt x="2220" y="3790"/>
                  </a:cubicBezTo>
                  <a:cubicBezTo>
                    <a:pt x="1338" y="3243"/>
                    <a:pt x="1217" y="1905"/>
                    <a:pt x="1794" y="1115"/>
                  </a:cubicBezTo>
                  <a:cubicBezTo>
                    <a:pt x="1976" y="842"/>
                    <a:pt x="2250" y="629"/>
                    <a:pt x="2584" y="477"/>
                  </a:cubicBezTo>
                  <a:cubicBezTo>
                    <a:pt x="2949" y="355"/>
                    <a:pt x="3253" y="355"/>
                    <a:pt x="3587" y="325"/>
                  </a:cubicBezTo>
                  <a:cubicBezTo>
                    <a:pt x="3466" y="203"/>
                    <a:pt x="3253" y="112"/>
                    <a:pt x="3101" y="82"/>
                  </a:cubicBezTo>
                  <a:cubicBezTo>
                    <a:pt x="2980" y="51"/>
                    <a:pt x="2828" y="51"/>
                    <a:pt x="2645" y="21"/>
                  </a:cubicBezTo>
                  <a:cubicBezTo>
                    <a:pt x="2582" y="7"/>
                    <a:pt x="2515" y="1"/>
                    <a:pt x="244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595500" y="876800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199" y="1"/>
                  </a:moveTo>
                  <a:cubicBezTo>
                    <a:pt x="92" y="1"/>
                    <a:pt x="0" y="88"/>
                    <a:pt x="0" y="228"/>
                  </a:cubicBezTo>
                  <a:cubicBezTo>
                    <a:pt x="0" y="319"/>
                    <a:pt x="30" y="380"/>
                    <a:pt x="61" y="502"/>
                  </a:cubicBezTo>
                  <a:cubicBezTo>
                    <a:pt x="182" y="775"/>
                    <a:pt x="365" y="988"/>
                    <a:pt x="365" y="1292"/>
                  </a:cubicBezTo>
                  <a:lnTo>
                    <a:pt x="365" y="1474"/>
                  </a:lnTo>
                  <a:cubicBezTo>
                    <a:pt x="365" y="1565"/>
                    <a:pt x="395" y="1596"/>
                    <a:pt x="486" y="1626"/>
                  </a:cubicBezTo>
                  <a:cubicBezTo>
                    <a:pt x="507" y="1631"/>
                    <a:pt x="526" y="1634"/>
                    <a:pt x="544" y="1634"/>
                  </a:cubicBezTo>
                  <a:cubicBezTo>
                    <a:pt x="628" y="1634"/>
                    <a:pt x="674" y="1575"/>
                    <a:pt x="699" y="1474"/>
                  </a:cubicBezTo>
                  <a:cubicBezTo>
                    <a:pt x="790" y="1383"/>
                    <a:pt x="790" y="1201"/>
                    <a:pt x="790" y="1079"/>
                  </a:cubicBezTo>
                  <a:cubicBezTo>
                    <a:pt x="790" y="866"/>
                    <a:pt x="790" y="684"/>
                    <a:pt x="699" y="532"/>
                  </a:cubicBezTo>
                  <a:cubicBezTo>
                    <a:pt x="669" y="380"/>
                    <a:pt x="547" y="137"/>
                    <a:pt x="365" y="76"/>
                  </a:cubicBezTo>
                  <a:cubicBezTo>
                    <a:pt x="313" y="24"/>
                    <a:pt x="254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600800" y="920650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3" y="0"/>
                  </a:moveTo>
                  <a:cubicBezTo>
                    <a:pt x="286" y="0"/>
                    <a:pt x="270" y="5"/>
                    <a:pt x="256" y="14"/>
                  </a:cubicBezTo>
                  <a:lnTo>
                    <a:pt x="256" y="14"/>
                  </a:lnTo>
                  <a:cubicBezTo>
                    <a:pt x="209" y="21"/>
                    <a:pt x="160" y="47"/>
                    <a:pt x="122" y="85"/>
                  </a:cubicBezTo>
                  <a:cubicBezTo>
                    <a:pt x="31" y="146"/>
                    <a:pt x="1" y="267"/>
                    <a:pt x="1" y="389"/>
                  </a:cubicBezTo>
                  <a:cubicBezTo>
                    <a:pt x="27" y="468"/>
                    <a:pt x="122" y="547"/>
                    <a:pt x="206" y="547"/>
                  </a:cubicBezTo>
                  <a:cubicBezTo>
                    <a:pt x="219" y="547"/>
                    <a:pt x="232" y="545"/>
                    <a:pt x="244" y="541"/>
                  </a:cubicBezTo>
                  <a:cubicBezTo>
                    <a:pt x="274" y="541"/>
                    <a:pt x="305" y="480"/>
                    <a:pt x="335" y="450"/>
                  </a:cubicBezTo>
                  <a:cubicBezTo>
                    <a:pt x="426" y="389"/>
                    <a:pt x="457" y="267"/>
                    <a:pt x="457" y="146"/>
                  </a:cubicBezTo>
                  <a:cubicBezTo>
                    <a:pt x="434" y="57"/>
                    <a:pt x="363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578775" y="829225"/>
              <a:ext cx="26625" cy="31250"/>
            </a:xfrm>
            <a:custGeom>
              <a:avLst/>
              <a:gdLst/>
              <a:ahLst/>
              <a:cxnLst/>
              <a:rect l="l" t="t" r="r" b="b"/>
              <a:pathLst>
                <a:path w="1065" h="1250" extrusionOk="0">
                  <a:moveTo>
                    <a:pt x="664" y="0"/>
                  </a:moveTo>
                  <a:cubicBezTo>
                    <a:pt x="387" y="0"/>
                    <a:pt x="148" y="175"/>
                    <a:pt x="92" y="429"/>
                  </a:cubicBezTo>
                  <a:cubicBezTo>
                    <a:pt x="0" y="702"/>
                    <a:pt x="31" y="915"/>
                    <a:pt x="152" y="1158"/>
                  </a:cubicBezTo>
                  <a:cubicBezTo>
                    <a:pt x="122" y="915"/>
                    <a:pt x="122" y="642"/>
                    <a:pt x="213" y="459"/>
                  </a:cubicBezTo>
                  <a:cubicBezTo>
                    <a:pt x="243" y="338"/>
                    <a:pt x="304" y="277"/>
                    <a:pt x="395" y="247"/>
                  </a:cubicBezTo>
                  <a:cubicBezTo>
                    <a:pt x="440" y="202"/>
                    <a:pt x="517" y="174"/>
                    <a:pt x="591" y="174"/>
                  </a:cubicBezTo>
                  <a:cubicBezTo>
                    <a:pt x="618" y="174"/>
                    <a:pt x="645" y="178"/>
                    <a:pt x="669" y="186"/>
                  </a:cubicBezTo>
                  <a:cubicBezTo>
                    <a:pt x="730" y="186"/>
                    <a:pt x="821" y="277"/>
                    <a:pt x="851" y="338"/>
                  </a:cubicBezTo>
                  <a:cubicBezTo>
                    <a:pt x="851" y="429"/>
                    <a:pt x="851" y="551"/>
                    <a:pt x="821" y="642"/>
                  </a:cubicBezTo>
                  <a:cubicBezTo>
                    <a:pt x="760" y="854"/>
                    <a:pt x="608" y="1067"/>
                    <a:pt x="517" y="1250"/>
                  </a:cubicBezTo>
                  <a:cubicBezTo>
                    <a:pt x="699" y="1067"/>
                    <a:pt x="851" y="915"/>
                    <a:pt x="973" y="702"/>
                  </a:cubicBezTo>
                  <a:cubicBezTo>
                    <a:pt x="1034" y="581"/>
                    <a:pt x="1064" y="459"/>
                    <a:pt x="1034" y="307"/>
                  </a:cubicBezTo>
                  <a:cubicBezTo>
                    <a:pt x="1003" y="155"/>
                    <a:pt x="882" y="34"/>
                    <a:pt x="730" y="3"/>
                  </a:cubicBezTo>
                  <a:cubicBezTo>
                    <a:pt x="708" y="1"/>
                    <a:pt x="686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1922254" y="4289617"/>
              <a:ext cx="5345125" cy="667975"/>
            </a:xfrm>
            <a:custGeom>
              <a:avLst/>
              <a:gdLst/>
              <a:ahLst/>
              <a:cxnLst/>
              <a:rect l="l" t="t" r="r" b="b"/>
              <a:pathLst>
                <a:path w="213805" h="26719" extrusionOk="0">
                  <a:moveTo>
                    <a:pt x="76780" y="1"/>
                  </a:moveTo>
                  <a:lnTo>
                    <a:pt x="76780" y="61"/>
                  </a:lnTo>
                  <a:lnTo>
                    <a:pt x="59850" y="6475"/>
                  </a:lnTo>
                  <a:cubicBezTo>
                    <a:pt x="59850" y="6475"/>
                    <a:pt x="42646" y="6748"/>
                    <a:pt x="28846" y="17265"/>
                  </a:cubicBezTo>
                  <a:cubicBezTo>
                    <a:pt x="28603" y="17478"/>
                    <a:pt x="28299" y="17691"/>
                    <a:pt x="28026" y="17904"/>
                  </a:cubicBezTo>
                  <a:lnTo>
                    <a:pt x="1" y="26718"/>
                  </a:lnTo>
                  <a:lnTo>
                    <a:pt x="213804" y="26718"/>
                  </a:lnTo>
                  <a:cubicBezTo>
                    <a:pt x="212102" y="26718"/>
                    <a:pt x="176721" y="18147"/>
                    <a:pt x="176083" y="16779"/>
                  </a:cubicBezTo>
                  <a:cubicBezTo>
                    <a:pt x="175810" y="16232"/>
                    <a:pt x="175870" y="15624"/>
                    <a:pt x="175870" y="15046"/>
                  </a:cubicBezTo>
                  <a:cubicBezTo>
                    <a:pt x="175962" y="10274"/>
                    <a:pt x="176326" y="5472"/>
                    <a:pt x="176509" y="700"/>
                  </a:cubicBezTo>
                  <a:lnTo>
                    <a:pt x="174259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4"/>
          <p:cNvGrpSpPr/>
          <p:nvPr/>
        </p:nvGrpSpPr>
        <p:grpSpPr>
          <a:xfrm flipH="1">
            <a:off x="605618" y="-2081739"/>
            <a:ext cx="8852771" cy="7942086"/>
            <a:chOff x="-775689" y="-2451015"/>
            <a:chExt cx="8852771" cy="7942086"/>
          </a:xfrm>
        </p:grpSpPr>
        <p:sp>
          <p:nvSpPr>
            <p:cNvPr id="982" name="Google Shape;982;p14"/>
            <p:cNvSpPr/>
            <p:nvPr/>
          </p:nvSpPr>
          <p:spPr>
            <a:xfrm flipH="1">
              <a:off x="-775689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 flipH="1"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65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1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999" name="Google Shape;999;p1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17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710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0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21" name="Google Shape;1021;p20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0"/>
          <p:cNvSpPr txBox="1">
            <a:spLocks noGrp="1"/>
          </p:cNvSpPr>
          <p:nvPr>
            <p:ph type="subTitle" idx="1"/>
          </p:nvPr>
        </p:nvSpPr>
        <p:spPr>
          <a:xfrm>
            <a:off x="937626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2"/>
          </p:nvPr>
        </p:nvSpPr>
        <p:spPr>
          <a:xfrm>
            <a:off x="3484347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subTitle" idx="3"/>
          </p:nvPr>
        </p:nvSpPr>
        <p:spPr>
          <a:xfrm>
            <a:off x="6031074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0"/>
          <p:cNvSpPr txBox="1">
            <a:spLocks noGrp="1"/>
          </p:cNvSpPr>
          <p:nvPr>
            <p:ph type="subTitle" idx="4"/>
          </p:nvPr>
        </p:nvSpPr>
        <p:spPr>
          <a:xfrm>
            <a:off x="93762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8" name="Google Shape;1028;p20"/>
          <p:cNvSpPr txBox="1">
            <a:spLocks noGrp="1"/>
          </p:cNvSpPr>
          <p:nvPr>
            <p:ph type="subTitle" idx="5"/>
          </p:nvPr>
        </p:nvSpPr>
        <p:spPr>
          <a:xfrm>
            <a:off x="3484350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9" name="Google Shape;1029;p20"/>
          <p:cNvSpPr txBox="1">
            <a:spLocks noGrp="1"/>
          </p:cNvSpPr>
          <p:nvPr>
            <p:ph type="subTitle" idx="6"/>
          </p:nvPr>
        </p:nvSpPr>
        <p:spPr>
          <a:xfrm>
            <a:off x="603107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950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6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0" name="Google Shape;1090;p26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79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2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4" name="Google Shape;1094;p2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472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4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1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87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9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0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24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10/25/2025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  <p:sldLayoutId id="2147483682" r:id="rId6"/>
    <p:sldLayoutId id="214748378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835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3.svg"/><Relationship Id="rId1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17" Type="http://schemas.openxmlformats.org/officeDocument/2006/relationships/slide" Target="slide3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9.svg"/><Relationship Id="rId1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39.png"/><Relationship Id="rId7" Type="http://schemas.openxmlformats.org/officeDocument/2006/relationships/slide" Target="slide39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5.xml"/><Relationship Id="rId11" Type="http://schemas.openxmlformats.org/officeDocument/2006/relationships/slide" Target="slide33.xml"/><Relationship Id="rId5" Type="http://schemas.openxmlformats.org/officeDocument/2006/relationships/slide" Target="slide41.xml"/><Relationship Id="rId10" Type="http://schemas.openxmlformats.org/officeDocument/2006/relationships/slide" Target="slide49.xml"/><Relationship Id="rId4" Type="http://schemas.openxmlformats.org/officeDocument/2006/relationships/slide" Target="slide35.xml"/><Relationship Id="rId9" Type="http://schemas.openxmlformats.org/officeDocument/2006/relationships/slide" Target="slide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emonlaed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3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16C56DDA-ECE2-BE7C-CA59-0FBCEE48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651" y="321582"/>
            <a:ext cx="2457764" cy="29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prayt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C8A9BA42-65C6-C75F-590C-395D31E6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037" y="548102"/>
            <a:ext cx="4087555" cy="272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irdbayth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3" name="Picture 2" descr="children celebrating birthday - Clipart World">
            <a:extLst>
              <a:ext uri="{FF2B5EF4-FFF2-40B4-BE49-F238E27FC236}">
                <a16:creationId xmlns="" xmlns:a16="http://schemas.microsoft.com/office/drawing/2014/main" id="{C0280605-2777-87F5-CE48-A4D3EF9A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065" y="577336"/>
            <a:ext cx="2423446" cy="24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14559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tick.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8223" y="1463078"/>
            <a:ext cx="8707554" cy="252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 42">
            <a:hlinkClick r:id="" action="ppaction://media"/>
            <a:extLst>
              <a:ext uri="{FF2B5EF4-FFF2-40B4-BE49-F238E27FC236}">
                <a16:creationId xmlns="" xmlns:a16="http://schemas.microsoft.com/office/drawing/2014/main" id="{2D462274-A99F-FDDE-61A8-0706EB9C3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379" y="153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7702550" cy="573087"/>
          </a:xfrm>
        </p:spPr>
        <p:txBody>
          <a:bodyPr/>
          <a:lstStyle/>
          <a:p>
            <a:pPr algn="ctr"/>
            <a:r>
              <a:rPr lang="x-none" dirty="0"/>
              <a:t>Listen and tick</a:t>
            </a:r>
            <a:r>
              <a:rPr lang="en-US" dirty="0"/>
              <a:t>.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628" y="945507"/>
            <a:ext cx="7527125" cy="3527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910208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grapes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436627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chips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=""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79476" y="3448195"/>
            <a:ext cx="803586" cy="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702550" cy="573088"/>
          </a:xfrm>
        </p:spPr>
        <p:txBody>
          <a:bodyPr/>
          <a:lstStyle/>
          <a:p>
            <a:pPr algn="ctr"/>
            <a:r>
              <a:rPr lang="x-none" dirty="0"/>
              <a:t>Listen and tick</a:t>
            </a:r>
            <a:r>
              <a:rPr lang="en-US" dirty="0"/>
              <a:t>.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8" b="578"/>
          <a:stretch/>
        </p:blipFill>
        <p:spPr>
          <a:xfrm>
            <a:off x="767194" y="790489"/>
            <a:ext cx="7704000" cy="338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284530" y="4290408"/>
            <a:ext cx="3481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jam - lemonade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534452" y="4290408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jam - water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="" xmlns:a16="http://schemas.microsoft.com/office/drawing/2014/main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14800" y="3308591"/>
            <a:ext cx="799081" cy="7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Look, complete and read.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7653A7-ABA2-2467-26D1-4E4A1143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903" y="336613"/>
            <a:ext cx="849224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363" y="1169507"/>
            <a:ext cx="8039274" cy="24124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2277740" y="1937764"/>
            <a:ext cx="1826747" cy="4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597222" y="2909783"/>
            <a:ext cx="1623372" cy="44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550007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015973" y="1059878"/>
            <a:ext cx="7547843" cy="147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4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155" y="1266788"/>
            <a:ext cx="8422563" cy="24275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490694" y="1411577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drink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037107" y="2891170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925169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26714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Let’s play.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71DCEF-0EC9-4449-962F-9BF55A1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7372" y="199863"/>
            <a:ext cx="7788379" cy="47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Fun </a:t>
            </a:r>
            <a:r>
              <a:rPr lang="en-US" dirty="0"/>
              <a:t>t</a:t>
            </a:r>
            <a:r>
              <a:rPr lang="vi-VN" dirty="0"/>
              <a:t>ime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732414" y="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Food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228598" y="-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Drinks</a:t>
            </a:r>
          </a:p>
        </p:txBody>
      </p:sp>
      <p:pic>
        <p:nvPicPr>
          <p:cNvPr id="102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1C793179-234D-3477-5179-EB036866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551" y="970409"/>
            <a:ext cx="3200400" cy="320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7C1BAC32-20DB-9121-5FB0-56E0D7AA2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4678067" y="702548"/>
            <a:ext cx="3717337" cy="3738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Food </a:t>
            </a:r>
            <a:r>
              <a:rPr lang="x-none" sz="60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</a:t>
            </a:r>
            <a:r>
              <a:rPr lang="x-none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 Drink</a:t>
            </a: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</a:t>
            </a:r>
            <a:endParaRPr lang="x-none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endParaRPr lang="x-none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juice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02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B7D45917-2492-6742-328B-11FEA07E256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5FA190B0-469B-B39A-E8A9-17A2C564171A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725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jam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8ADBA01B-F592-844E-070D-C9860BA151C3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55514D9-F77E-4243-E2B0-8A27E0AEE6CD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09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water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2F36F2DA-8A59-4E5D-2A29-962F5C5CD885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F90C5D0-941D-3290-6631-D414A9371474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151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lemonade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69114A4E-F151-319F-E088-A2D8899AD166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479618A-2F7E-E908-7928-A3BEE772CB33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66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=""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=""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896899" y="321640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=""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2200798" y="322403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=""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171889" y="1524229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=""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826513" y="1579231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=""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056065" y="153218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=""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4833435" y="330868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=""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697526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=""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2078155" y="3302742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=""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14035" y="159488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=""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20274" y="16627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=""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091164" y="160169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=""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015624" y="195661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i="1" dirty="0">
                <a:solidFill>
                  <a:srgbClr val="073763"/>
                </a:solidFill>
              </a:rPr>
              <a:t>Guessing</a:t>
            </a:r>
            <a:r>
              <a:rPr lang="en-US" sz="2200" dirty="0">
                <a:solidFill>
                  <a:srgbClr val="073763"/>
                </a:solidFill>
              </a:rPr>
              <a:t> game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2158;p40">
            <a:extLst>
              <a:ext uri="{FF2B5EF4-FFF2-40B4-BE49-F238E27FC236}">
                <a16:creationId xmlns="" xmlns:a16="http://schemas.microsoft.com/office/drawing/2014/main" id="{64FD8C7D-A76C-29AC-7D86-A22C3A047034}"/>
              </a:ext>
            </a:extLst>
          </p:cNvPr>
          <p:cNvSpPr txBox="1">
            <a:spLocks/>
          </p:cNvSpPr>
          <p:nvPr/>
        </p:nvSpPr>
        <p:spPr>
          <a:xfrm>
            <a:off x="3954478" y="16428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3" name="Google Shape;2159;p40">
            <a:extLst>
              <a:ext uri="{FF2B5EF4-FFF2-40B4-BE49-F238E27FC236}">
                <a16:creationId xmlns="" xmlns:a16="http://schemas.microsoft.com/office/drawing/2014/main" id="{E475BCB1-5555-2C1E-6422-8A4AC4E4A08F}"/>
              </a:ext>
            </a:extLst>
          </p:cNvPr>
          <p:cNvSpPr txBox="1">
            <a:spLocks/>
          </p:cNvSpPr>
          <p:nvPr/>
        </p:nvSpPr>
        <p:spPr>
          <a:xfrm>
            <a:off x="3898239" y="1961249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Listen and tick.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2160;p40">
            <a:extLst>
              <a:ext uri="{FF2B5EF4-FFF2-40B4-BE49-F238E27FC236}">
                <a16:creationId xmlns="" xmlns:a16="http://schemas.microsoft.com/office/drawing/2014/main" id="{0334E671-22FB-1B84-0859-47AC7B7A3FEF}"/>
              </a:ext>
            </a:extLst>
          </p:cNvPr>
          <p:cNvSpPr txBox="1">
            <a:spLocks/>
          </p:cNvSpPr>
          <p:nvPr/>
        </p:nvSpPr>
        <p:spPr>
          <a:xfrm>
            <a:off x="6790566" y="1653433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5</a:t>
            </a:r>
          </a:p>
        </p:txBody>
      </p:sp>
      <p:sp>
        <p:nvSpPr>
          <p:cNvPr id="9" name="Google Shape;2161;p40">
            <a:extLst>
              <a:ext uri="{FF2B5EF4-FFF2-40B4-BE49-F238E27FC236}">
                <a16:creationId xmlns="" xmlns:a16="http://schemas.microsoft.com/office/drawing/2014/main" id="{6E532025-56AA-8926-5EB5-FB1C6E6B001B}"/>
              </a:ext>
            </a:extLst>
          </p:cNvPr>
          <p:cNvSpPr txBox="1">
            <a:spLocks/>
          </p:cNvSpPr>
          <p:nvPr/>
        </p:nvSpPr>
        <p:spPr>
          <a:xfrm>
            <a:off x="6790566" y="1979370"/>
            <a:ext cx="227275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Look, complete and read.</a:t>
            </a:r>
          </a:p>
        </p:txBody>
      </p:sp>
      <p:sp>
        <p:nvSpPr>
          <p:cNvPr id="10" name="Google Shape;2154;p40">
            <a:extLst>
              <a:ext uri="{FF2B5EF4-FFF2-40B4-BE49-F238E27FC236}">
                <a16:creationId xmlns="" xmlns:a16="http://schemas.microsoft.com/office/drawing/2014/main" id="{E7A5292F-0D75-1781-BA81-D0E33F44F46D}"/>
              </a:ext>
            </a:extLst>
          </p:cNvPr>
          <p:cNvSpPr txBox="1">
            <a:spLocks/>
          </p:cNvSpPr>
          <p:nvPr/>
        </p:nvSpPr>
        <p:spPr>
          <a:xfrm>
            <a:off x="2963290" y="3280301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6</a:t>
            </a:r>
          </a:p>
        </p:txBody>
      </p:sp>
      <p:sp>
        <p:nvSpPr>
          <p:cNvPr id="11" name="Google Shape;2155;p40">
            <a:extLst>
              <a:ext uri="{FF2B5EF4-FFF2-40B4-BE49-F238E27FC236}">
                <a16:creationId xmlns="" xmlns:a16="http://schemas.microsoft.com/office/drawing/2014/main" id="{1087804B-5F70-09FE-E465-1611506BF037}"/>
              </a:ext>
            </a:extLst>
          </p:cNvPr>
          <p:cNvSpPr txBox="1">
            <a:spLocks/>
          </p:cNvSpPr>
          <p:nvPr/>
        </p:nvSpPr>
        <p:spPr>
          <a:xfrm>
            <a:off x="2995972" y="357060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</a:t>
            </a:r>
            <a:r>
              <a:rPr lang="en-US" sz="2200" dirty="0">
                <a:solidFill>
                  <a:srgbClr val="073763"/>
                </a:solidFill>
              </a:rPr>
              <a:t>play</a:t>
            </a:r>
            <a:r>
              <a:rPr lang="en-US" dirty="0">
                <a:solidFill>
                  <a:srgbClr val="073763"/>
                </a:solidFill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="" xmlns:a16="http://schemas.microsoft.com/office/drawing/2014/main" id="{9404A27E-A950-EEC2-3EE6-E0CEB549C797}"/>
              </a:ext>
            </a:extLst>
          </p:cNvPr>
          <p:cNvSpPr txBox="1">
            <a:spLocks/>
          </p:cNvSpPr>
          <p:nvPr/>
        </p:nvSpPr>
        <p:spPr>
          <a:xfrm>
            <a:off x="5739073" y="331842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time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grapes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FABF6D36-DB13-4A16-E3B0-A89AC74E8910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EDB0BFEB-14F0-47ED-10CF-C46567B86435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8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chips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="" xmlns:a16="http://schemas.microsoft.com/office/drawing/2014/main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="" xmlns:a16="http://schemas.microsoft.com/office/drawing/2014/main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="" xmlns:a16="http://schemas.microsoft.com/office/drawing/2014/main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="" xmlns:a16="http://schemas.microsoft.com/office/drawing/2014/main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11738D6-96D4-BA9F-AE01-4AB4E0E9A14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E2EE161-1B5B-2B48-EF3F-537AD0AA15B6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413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b="1" smtClean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PINE TREE</a:t>
            </a:r>
            <a:endParaRPr lang="x-none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endParaRPr lang="x-none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937106"/>
            <a:ext cx="9126052" cy="32105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87368" y="-108954"/>
            <a:ext cx="1202687" cy="4097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949" y="3835452"/>
            <a:ext cx="3298253" cy="1312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39593" y="3831336"/>
            <a:ext cx="3304408" cy="13121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73105C-3B05-49E3-9BF3-A1F785A34145}"/>
              </a:ext>
            </a:extLst>
          </p:cNvPr>
          <p:cNvGrpSpPr/>
          <p:nvPr/>
        </p:nvGrpSpPr>
        <p:grpSpPr>
          <a:xfrm>
            <a:off x="3444208" y="2152650"/>
            <a:ext cx="2330258" cy="2155432"/>
            <a:chOff x="7302890" y="5183013"/>
            <a:chExt cx="3669910" cy="35093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02890" y="5183013"/>
              <a:ext cx="3669910" cy="3509351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63277" y="6682786"/>
              <a:ext cx="3495125" cy="1664951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2919A23D-436D-469E-8810-72F90CC8D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51508" y="-133350"/>
            <a:ext cx="2049685" cy="2057400"/>
          </a:xfrm>
          <a:prstGeom prst="rect">
            <a:avLst/>
          </a:prstGeom>
        </p:spPr>
      </p:pic>
      <p:sp>
        <p:nvSpPr>
          <p:cNvPr id="16" name="AutoShape 2" descr="Tentacle Town | Monster Fight Club">
            <a:extLst>
              <a:ext uri="{FF2B5EF4-FFF2-40B4-BE49-F238E27FC236}">
                <a16:creationId xmlns="" xmlns:a16="http://schemas.microsoft.com/office/drawing/2014/main" id="{EFDA1BF7-D806-4D13-98EC-FBE4B9254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7921" y="433530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9">
            <a:extLst>
              <a:ext uri="{FF2B5EF4-FFF2-40B4-BE49-F238E27FC236}">
                <a16:creationId xmlns="" xmlns:a16="http://schemas.microsoft.com/office/drawing/2014/main" id="{FE371FFC-2C8F-4B54-B318-E35ABF683415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8" name="8">
            <a:extLst>
              <a:ext uri="{FF2B5EF4-FFF2-40B4-BE49-F238E27FC236}">
                <a16:creationId xmlns="" xmlns:a16="http://schemas.microsoft.com/office/drawing/2014/main" id="{3EE6250F-B70A-4E7C-A5CA-22B494C44FF6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7">
            <a:extLst>
              <a:ext uri="{FF2B5EF4-FFF2-40B4-BE49-F238E27FC236}">
                <a16:creationId xmlns="" xmlns:a16="http://schemas.microsoft.com/office/drawing/2014/main" id="{8739D27E-F462-46C5-819E-20A753F3B847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20" name="6">
            <a:extLst>
              <a:ext uri="{FF2B5EF4-FFF2-40B4-BE49-F238E27FC236}">
                <a16:creationId xmlns="" xmlns:a16="http://schemas.microsoft.com/office/drawing/2014/main" id="{2F578682-712D-420D-9472-C9BDE1CE8E80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1" name="5">
            <a:extLst>
              <a:ext uri="{FF2B5EF4-FFF2-40B4-BE49-F238E27FC236}">
                <a16:creationId xmlns="" xmlns:a16="http://schemas.microsoft.com/office/drawing/2014/main" id="{3F0FA9D5-E9E1-44D7-AA4F-2E25697DB0E8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2" name="4">
            <a:extLst>
              <a:ext uri="{FF2B5EF4-FFF2-40B4-BE49-F238E27FC236}">
                <a16:creationId xmlns="" xmlns:a16="http://schemas.microsoft.com/office/drawing/2014/main" id="{77B00EB0-B908-448A-BDEB-0042F0C52B1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3" name="3">
            <a:extLst>
              <a:ext uri="{FF2B5EF4-FFF2-40B4-BE49-F238E27FC236}">
                <a16:creationId xmlns="" xmlns:a16="http://schemas.microsoft.com/office/drawing/2014/main" id="{3E745C67-49EC-409A-9079-0C713FE0404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2">
            <a:extLst>
              <a:ext uri="{FF2B5EF4-FFF2-40B4-BE49-F238E27FC236}">
                <a16:creationId xmlns="" xmlns:a16="http://schemas.microsoft.com/office/drawing/2014/main" id="{8377000C-43B8-4E66-8FA4-9B23ECA7F67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1">
            <a:extLst>
              <a:ext uri="{FF2B5EF4-FFF2-40B4-BE49-F238E27FC236}">
                <a16:creationId xmlns="" xmlns:a16="http://schemas.microsoft.com/office/drawing/2014/main" id="{72F2DEED-42AA-43D2-B26B-0B60C0B86C24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0">
            <a:extLst>
              <a:ext uri="{FF2B5EF4-FFF2-40B4-BE49-F238E27FC236}">
                <a16:creationId xmlns="" xmlns:a16="http://schemas.microsoft.com/office/drawing/2014/main" id="{CA8B4B42-5C53-4724-B68F-A66B5E0E3A2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7" name="AutoShape 2" descr="Tentacle Town | Monster Fight Club">
            <a:extLst>
              <a:ext uri="{FF2B5EF4-FFF2-40B4-BE49-F238E27FC236}">
                <a16:creationId xmlns="" xmlns:a16="http://schemas.microsoft.com/office/drawing/2014/main" id="{DF2656C9-E0E4-4439-B2FC-E199D1590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8907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9">
            <a:extLst>
              <a:ext uri="{FF2B5EF4-FFF2-40B4-BE49-F238E27FC236}">
                <a16:creationId xmlns="" xmlns:a16="http://schemas.microsoft.com/office/drawing/2014/main" id="{AF81D62C-2B38-4A3C-91F3-415C9BEF9830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29" name="8">
            <a:extLst>
              <a:ext uri="{FF2B5EF4-FFF2-40B4-BE49-F238E27FC236}">
                <a16:creationId xmlns="" xmlns:a16="http://schemas.microsoft.com/office/drawing/2014/main" id="{03ED957A-AAAC-4496-B731-4CA1AE02FD5E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0" name="7">
            <a:extLst>
              <a:ext uri="{FF2B5EF4-FFF2-40B4-BE49-F238E27FC236}">
                <a16:creationId xmlns="" xmlns:a16="http://schemas.microsoft.com/office/drawing/2014/main" id="{EEDEE06F-5DD6-48E8-B44E-DA504F25943D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31" name="6">
            <a:extLst>
              <a:ext uri="{FF2B5EF4-FFF2-40B4-BE49-F238E27FC236}">
                <a16:creationId xmlns="" xmlns:a16="http://schemas.microsoft.com/office/drawing/2014/main" id="{060C28F1-C638-4081-9A1A-B319152A1A7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2" name="5">
            <a:extLst>
              <a:ext uri="{FF2B5EF4-FFF2-40B4-BE49-F238E27FC236}">
                <a16:creationId xmlns="" xmlns:a16="http://schemas.microsoft.com/office/drawing/2014/main" id="{C00DE2FA-1D32-4677-8D20-0FB1AE236D6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3" name="4">
            <a:extLst>
              <a:ext uri="{FF2B5EF4-FFF2-40B4-BE49-F238E27FC236}">
                <a16:creationId xmlns="" xmlns:a16="http://schemas.microsoft.com/office/drawing/2014/main" id="{58E3A998-27E1-48CE-B57C-EA6EA6E156F1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3">
            <a:extLst>
              <a:ext uri="{FF2B5EF4-FFF2-40B4-BE49-F238E27FC236}">
                <a16:creationId xmlns="" xmlns:a16="http://schemas.microsoft.com/office/drawing/2014/main" id="{38ACDD82-4346-47C8-8BBE-12D4A2AC030F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2">
            <a:extLst>
              <a:ext uri="{FF2B5EF4-FFF2-40B4-BE49-F238E27FC236}">
                <a16:creationId xmlns="" xmlns:a16="http://schemas.microsoft.com/office/drawing/2014/main" id="{4BD77471-F1FB-4529-B701-024F14809B1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6" name="1">
            <a:extLst>
              <a:ext uri="{FF2B5EF4-FFF2-40B4-BE49-F238E27FC236}">
                <a16:creationId xmlns="" xmlns:a16="http://schemas.microsoft.com/office/drawing/2014/main" id="{2EEE5CD2-D905-417C-95FD-A75A9950F8A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7" name="0">
            <a:extLst>
              <a:ext uri="{FF2B5EF4-FFF2-40B4-BE49-F238E27FC236}">
                <a16:creationId xmlns="" xmlns:a16="http://schemas.microsoft.com/office/drawing/2014/main" id="{6FA56B15-35C3-4EDC-8849-924880E23E74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38" name="AutoShape 2" descr="Tentacle Town | Monster Fight Club">
            <a:extLst>
              <a:ext uri="{FF2B5EF4-FFF2-40B4-BE49-F238E27FC236}">
                <a16:creationId xmlns="" xmlns:a16="http://schemas.microsoft.com/office/drawing/2014/main" id="{D453D47B-396B-4408-8A5B-CD7F62657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8016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9">
            <a:extLst>
              <a:ext uri="{FF2B5EF4-FFF2-40B4-BE49-F238E27FC236}">
                <a16:creationId xmlns="" xmlns:a16="http://schemas.microsoft.com/office/drawing/2014/main" id="{CE46E9EF-1209-4E16-8F15-8041F6BEDC28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40" name="8">
            <a:extLst>
              <a:ext uri="{FF2B5EF4-FFF2-40B4-BE49-F238E27FC236}">
                <a16:creationId xmlns="" xmlns:a16="http://schemas.microsoft.com/office/drawing/2014/main" id="{CCA2A33D-CC2C-4565-B1D2-8673BB079B0A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41" name="7">
            <a:extLst>
              <a:ext uri="{FF2B5EF4-FFF2-40B4-BE49-F238E27FC236}">
                <a16:creationId xmlns="" xmlns:a16="http://schemas.microsoft.com/office/drawing/2014/main" id="{60ABD237-8B99-4D0E-8708-C4A824A082C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42" name="6">
            <a:extLst>
              <a:ext uri="{FF2B5EF4-FFF2-40B4-BE49-F238E27FC236}">
                <a16:creationId xmlns="" xmlns:a16="http://schemas.microsoft.com/office/drawing/2014/main" id="{3064F80A-882A-45BA-A94F-9658CA955C2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43" name="5">
            <a:extLst>
              <a:ext uri="{FF2B5EF4-FFF2-40B4-BE49-F238E27FC236}">
                <a16:creationId xmlns="" xmlns:a16="http://schemas.microsoft.com/office/drawing/2014/main" id="{207CA80A-3C00-4DC6-B256-1F8FFDD6718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44" name="4">
            <a:extLst>
              <a:ext uri="{FF2B5EF4-FFF2-40B4-BE49-F238E27FC236}">
                <a16:creationId xmlns="" xmlns:a16="http://schemas.microsoft.com/office/drawing/2014/main" id="{168D4AC4-5DC4-4100-B336-9E8115660BF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5" name="3">
            <a:extLst>
              <a:ext uri="{FF2B5EF4-FFF2-40B4-BE49-F238E27FC236}">
                <a16:creationId xmlns="" xmlns:a16="http://schemas.microsoft.com/office/drawing/2014/main" id="{E576364B-F753-4A41-A0B6-C8DEAC7F308B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6" name="2">
            <a:extLst>
              <a:ext uri="{FF2B5EF4-FFF2-40B4-BE49-F238E27FC236}">
                <a16:creationId xmlns="" xmlns:a16="http://schemas.microsoft.com/office/drawing/2014/main" id="{5D9E7B77-FFB6-43C1-AFF8-11497AED30EF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7" name="1">
            <a:extLst>
              <a:ext uri="{FF2B5EF4-FFF2-40B4-BE49-F238E27FC236}">
                <a16:creationId xmlns="" xmlns:a16="http://schemas.microsoft.com/office/drawing/2014/main" id="{08D40339-E9F6-4CA9-BAA6-1CEB3092449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0">
            <a:extLst>
              <a:ext uri="{FF2B5EF4-FFF2-40B4-BE49-F238E27FC236}">
                <a16:creationId xmlns="" xmlns:a16="http://schemas.microsoft.com/office/drawing/2014/main" id="{0C0D0FCD-F3E6-458F-82A2-366C98F4A12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49" name="AutoShape 2" descr="Tentacle Town | Monster Fight Club">
            <a:extLst>
              <a:ext uri="{FF2B5EF4-FFF2-40B4-BE49-F238E27FC236}">
                <a16:creationId xmlns="" xmlns:a16="http://schemas.microsoft.com/office/drawing/2014/main" id="{8907451C-06D7-426D-ACE6-0222860298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7030" y="419924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9">
            <a:extLst>
              <a:ext uri="{FF2B5EF4-FFF2-40B4-BE49-F238E27FC236}">
                <a16:creationId xmlns="" xmlns:a16="http://schemas.microsoft.com/office/drawing/2014/main" id="{30427214-4C30-4FCA-AA79-58B262E4D674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" name="8">
            <a:extLst>
              <a:ext uri="{FF2B5EF4-FFF2-40B4-BE49-F238E27FC236}">
                <a16:creationId xmlns="" xmlns:a16="http://schemas.microsoft.com/office/drawing/2014/main" id="{165B6327-D124-4E0A-A6D1-26D00958ADC1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" name="7">
            <a:extLst>
              <a:ext uri="{FF2B5EF4-FFF2-40B4-BE49-F238E27FC236}">
                <a16:creationId xmlns="" xmlns:a16="http://schemas.microsoft.com/office/drawing/2014/main" id="{3CE9BB54-9DDF-4B84-9D77-55495254E5D6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" name="6">
            <a:extLst>
              <a:ext uri="{FF2B5EF4-FFF2-40B4-BE49-F238E27FC236}">
                <a16:creationId xmlns="" xmlns:a16="http://schemas.microsoft.com/office/drawing/2014/main" id="{A2713BDD-A421-408E-A32A-2661E8747180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" name="5">
            <a:extLst>
              <a:ext uri="{FF2B5EF4-FFF2-40B4-BE49-F238E27FC236}">
                <a16:creationId xmlns="" xmlns:a16="http://schemas.microsoft.com/office/drawing/2014/main" id="{6A41C50D-EAA8-4D64-B193-A6FDE6EF6FC5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" name="4">
            <a:extLst>
              <a:ext uri="{FF2B5EF4-FFF2-40B4-BE49-F238E27FC236}">
                <a16:creationId xmlns="" xmlns:a16="http://schemas.microsoft.com/office/drawing/2014/main" id="{ABEE809E-657E-4FA0-8C47-99E13E2E85D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" name="3">
            <a:extLst>
              <a:ext uri="{FF2B5EF4-FFF2-40B4-BE49-F238E27FC236}">
                <a16:creationId xmlns="" xmlns:a16="http://schemas.microsoft.com/office/drawing/2014/main" id="{F723824A-06D6-4736-BA25-03F0CF744849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" name="2">
            <a:extLst>
              <a:ext uri="{FF2B5EF4-FFF2-40B4-BE49-F238E27FC236}">
                <a16:creationId xmlns="" xmlns:a16="http://schemas.microsoft.com/office/drawing/2014/main" id="{F41E1CBA-0332-4DE2-A1B8-BA70A9DAA09A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" name="1">
            <a:extLst>
              <a:ext uri="{FF2B5EF4-FFF2-40B4-BE49-F238E27FC236}">
                <a16:creationId xmlns="" xmlns:a16="http://schemas.microsoft.com/office/drawing/2014/main" id="{1FB11E6D-4E91-4567-AEF9-FEC88D7D23BD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9" name="0">
            <a:extLst>
              <a:ext uri="{FF2B5EF4-FFF2-40B4-BE49-F238E27FC236}">
                <a16:creationId xmlns="" xmlns:a16="http://schemas.microsoft.com/office/drawing/2014/main" id="{263555A2-1634-4282-9183-C7511042B9A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07AC3EC-B950-43CE-9006-CCAA663B0A23}"/>
              </a:ext>
            </a:extLst>
          </p:cNvPr>
          <p:cNvSpPr/>
          <p:nvPr/>
        </p:nvSpPr>
        <p:spPr>
          <a:xfrm>
            <a:off x="2301193" y="1023845"/>
            <a:ext cx="1505902" cy="5761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02317EBF-561E-4621-91C1-F74BF839BDC1}"/>
              </a:ext>
            </a:extLst>
          </p:cNvPr>
          <p:cNvSpPr/>
          <p:nvPr/>
        </p:nvSpPr>
        <p:spPr>
          <a:xfrm>
            <a:off x="4404919" y="1012089"/>
            <a:ext cx="1505902" cy="5761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83F3AFDF-1053-4B97-97DF-3AB7306482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7360" y="2301798"/>
            <a:ext cx="2417273" cy="804742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6D153E3-1E8A-414B-B8DD-A826C0D6A8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3713" y="4330483"/>
            <a:ext cx="1551609" cy="1032678"/>
          </a:xfrm>
          <a:prstGeom prst="rect">
            <a:avLst/>
          </a:prstGeom>
        </p:spPr>
      </p:pic>
      <p:sp>
        <p:nvSpPr>
          <p:cNvPr id="11" name="AutoShape 2" descr="Tentacle Town | Monster Fight Club">
            <a:extLst>
              <a:ext uri="{FF2B5EF4-FFF2-40B4-BE49-F238E27FC236}">
                <a16:creationId xmlns="" xmlns:a16="http://schemas.microsoft.com/office/drawing/2014/main" id="{2B9E4830-B9F9-5581-4473-B2C50D598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460" y="438643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9">
            <a:extLst>
              <a:ext uri="{FF2B5EF4-FFF2-40B4-BE49-F238E27FC236}">
                <a16:creationId xmlns="" xmlns:a16="http://schemas.microsoft.com/office/drawing/2014/main" id="{445A0C07-7833-A847-4D6A-B6E42F1B02FC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3" name="8">
            <a:extLst>
              <a:ext uri="{FF2B5EF4-FFF2-40B4-BE49-F238E27FC236}">
                <a16:creationId xmlns="" xmlns:a16="http://schemas.microsoft.com/office/drawing/2014/main" id="{A3E1A240-A5BD-E596-1641-D300F1F93B3E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65" name="7">
            <a:extLst>
              <a:ext uri="{FF2B5EF4-FFF2-40B4-BE49-F238E27FC236}">
                <a16:creationId xmlns="" xmlns:a16="http://schemas.microsoft.com/office/drawing/2014/main" id="{F2EBF462-623E-B4BA-397A-C3CCEF582F8A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66" name="6">
            <a:extLst>
              <a:ext uri="{FF2B5EF4-FFF2-40B4-BE49-F238E27FC236}">
                <a16:creationId xmlns="" xmlns:a16="http://schemas.microsoft.com/office/drawing/2014/main" id="{11608A9A-9732-A0FD-7B50-05422D7880C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FABEB73A-0DEC-EA42-3371-C019DA0C6468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8" name="4">
            <a:extLst>
              <a:ext uri="{FF2B5EF4-FFF2-40B4-BE49-F238E27FC236}">
                <a16:creationId xmlns="" xmlns:a16="http://schemas.microsoft.com/office/drawing/2014/main" id="{B65C55F7-3E27-CE33-D9CA-2838530CEFC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9" name="3">
            <a:extLst>
              <a:ext uri="{FF2B5EF4-FFF2-40B4-BE49-F238E27FC236}">
                <a16:creationId xmlns="" xmlns:a16="http://schemas.microsoft.com/office/drawing/2014/main" id="{D2304FBE-CD34-AF6F-78E6-EA62798E239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70" name="2">
            <a:extLst>
              <a:ext uri="{FF2B5EF4-FFF2-40B4-BE49-F238E27FC236}">
                <a16:creationId xmlns="" xmlns:a16="http://schemas.microsoft.com/office/drawing/2014/main" id="{CBC1DDDD-7236-5390-B280-828F200D743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71" name="1">
            <a:extLst>
              <a:ext uri="{FF2B5EF4-FFF2-40B4-BE49-F238E27FC236}">
                <a16:creationId xmlns="" xmlns:a16="http://schemas.microsoft.com/office/drawing/2014/main" id="{37623F99-BDDE-8E10-B508-77ABEFA5440D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2" name="0">
            <a:extLst>
              <a:ext uri="{FF2B5EF4-FFF2-40B4-BE49-F238E27FC236}">
                <a16:creationId xmlns="" xmlns:a16="http://schemas.microsoft.com/office/drawing/2014/main" id="{6BB5B02F-D5F6-B6AC-3729-451948AED40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73" name="AutoShape 2" descr="Tentacle Town | Monster Fight Club">
            <a:extLst>
              <a:ext uri="{FF2B5EF4-FFF2-40B4-BE49-F238E27FC236}">
                <a16:creationId xmlns="" xmlns:a16="http://schemas.microsoft.com/office/drawing/2014/main" id="{3233C985-9711-6CF5-703E-BF795FF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9569" y="425037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4" name="9">
            <a:extLst>
              <a:ext uri="{FF2B5EF4-FFF2-40B4-BE49-F238E27FC236}">
                <a16:creationId xmlns="" xmlns:a16="http://schemas.microsoft.com/office/drawing/2014/main" id="{F06DE236-B7B2-D172-7312-AF6247DC1A9B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75" name="8">
            <a:extLst>
              <a:ext uri="{FF2B5EF4-FFF2-40B4-BE49-F238E27FC236}">
                <a16:creationId xmlns="" xmlns:a16="http://schemas.microsoft.com/office/drawing/2014/main" id="{D988D5F8-2F70-D23F-490F-F9BC83EB2D1C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76" name="7">
            <a:extLst>
              <a:ext uri="{FF2B5EF4-FFF2-40B4-BE49-F238E27FC236}">
                <a16:creationId xmlns="" xmlns:a16="http://schemas.microsoft.com/office/drawing/2014/main" id="{E98D9B20-246D-FC9C-23EA-A06AA5BA92E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77" name="6">
            <a:extLst>
              <a:ext uri="{FF2B5EF4-FFF2-40B4-BE49-F238E27FC236}">
                <a16:creationId xmlns="" xmlns:a16="http://schemas.microsoft.com/office/drawing/2014/main" id="{EB0912EB-8BFD-2314-E0BA-44FA17DD38C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78" name="5">
            <a:extLst>
              <a:ext uri="{FF2B5EF4-FFF2-40B4-BE49-F238E27FC236}">
                <a16:creationId xmlns="" xmlns:a16="http://schemas.microsoft.com/office/drawing/2014/main" id="{59CA7012-86B2-5A0D-BE6C-2F72474E6816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79" name="4">
            <a:extLst>
              <a:ext uri="{FF2B5EF4-FFF2-40B4-BE49-F238E27FC236}">
                <a16:creationId xmlns="" xmlns:a16="http://schemas.microsoft.com/office/drawing/2014/main" id="{45ABABCC-D70C-B3FA-CAF3-596DE67ECF4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80" name="3">
            <a:extLst>
              <a:ext uri="{FF2B5EF4-FFF2-40B4-BE49-F238E27FC236}">
                <a16:creationId xmlns="" xmlns:a16="http://schemas.microsoft.com/office/drawing/2014/main" id="{52B98BD7-18B9-C49E-600B-64101ABBB36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1" name="2">
            <a:extLst>
              <a:ext uri="{FF2B5EF4-FFF2-40B4-BE49-F238E27FC236}">
                <a16:creationId xmlns="" xmlns:a16="http://schemas.microsoft.com/office/drawing/2014/main" id="{C1C70DCB-E20E-812D-BACF-3885F6C9F7D4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2" name="1">
            <a:extLst>
              <a:ext uri="{FF2B5EF4-FFF2-40B4-BE49-F238E27FC236}">
                <a16:creationId xmlns="" xmlns:a16="http://schemas.microsoft.com/office/drawing/2014/main" id="{A3D4D3B6-284B-FB3C-5246-142382E9F2E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3" name="0">
            <a:extLst>
              <a:ext uri="{FF2B5EF4-FFF2-40B4-BE49-F238E27FC236}">
                <a16:creationId xmlns="" xmlns:a16="http://schemas.microsoft.com/office/drawing/2014/main" id="{E66CAA9B-9D9D-29AC-D587-D3831495A00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C561666E-1649-E012-ABAA-4B897E6AD975}"/>
              </a:ext>
            </a:extLst>
          </p:cNvPr>
          <p:cNvSpPr/>
          <p:nvPr/>
        </p:nvSpPr>
        <p:spPr>
          <a:xfrm>
            <a:off x="6447458" y="1017202"/>
            <a:ext cx="1505902" cy="57615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3</a:t>
            </a:r>
          </a:p>
        </p:txBody>
      </p:sp>
      <p:sp>
        <p:nvSpPr>
          <p:cNvPr id="6" name="Arrow: Right 9">
            <a:hlinkClick r:id="" action="ppaction://noaction"/>
            <a:extLst>
              <a:ext uri="{FF2B5EF4-FFF2-40B4-BE49-F238E27FC236}">
                <a16:creationId xmlns="" xmlns:a16="http://schemas.microsoft.com/office/drawing/2014/main" id="{2C95881E-3E73-9044-9FAB-3CA526A7A621}"/>
              </a:ext>
            </a:extLst>
          </p:cNvPr>
          <p:cNvSpPr/>
          <p:nvPr/>
        </p:nvSpPr>
        <p:spPr>
          <a:xfrm>
            <a:off x="8195921" y="3161122"/>
            <a:ext cx="828620" cy="552900"/>
          </a:xfrm>
          <a:prstGeom prst="rightArrow">
            <a:avLst/>
          </a:prstGeom>
          <a:solidFill>
            <a:srgbClr val="006F57"/>
          </a:solidFill>
          <a:ln w="25400" cap="flat" cmpd="sng" algn="ctr">
            <a:solidFill>
              <a:srgbClr val="006F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01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2" grpId="0" animBg="1"/>
      <p:bldP spid="12" grpId="1" animBg="1"/>
      <p:bldP spid="13" grpId="0" animBg="1"/>
      <p:bldP spid="1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nk Christmas Tree Clip Art - Blank Christmas Tree Image">
            <a:hlinkClick r:id="rId2" action="ppaction://hlinksldjump"/>
            <a:extLst>
              <a:ext uri="{FF2B5EF4-FFF2-40B4-BE49-F238E27FC236}">
                <a16:creationId xmlns="" xmlns:a16="http://schemas.microsoft.com/office/drawing/2014/main" id="{D16C0F08-6C35-E719-CE87-4F8932CB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504577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ank Christmas Tree Clip Art - Blank Christmas Tree Image">
            <a:hlinkClick r:id="rId4" action="ppaction://hlinksldjump"/>
            <a:extLst>
              <a:ext uri="{FF2B5EF4-FFF2-40B4-BE49-F238E27FC236}">
                <a16:creationId xmlns="" xmlns:a16="http://schemas.microsoft.com/office/drawing/2014/main" id="{20EF69DA-C107-15AF-F71E-235F4AE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925" y="545659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lank Christmas Tree Clip Art - Blank Christmas Tree Image">
            <a:hlinkClick r:id="rId5" action="ppaction://hlinksldjump"/>
            <a:extLst>
              <a:ext uri="{FF2B5EF4-FFF2-40B4-BE49-F238E27FC236}">
                <a16:creationId xmlns="" xmlns:a16="http://schemas.microsoft.com/office/drawing/2014/main" id="{6FFB527C-41EE-89E4-FAC2-2F557E33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245" y="58674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ank Christmas Tree Clip Art - Blank Christmas Tree Image">
            <a:hlinkClick r:id="rId6" action="ppaction://hlinksldjump"/>
            <a:extLst>
              <a:ext uri="{FF2B5EF4-FFF2-40B4-BE49-F238E27FC236}">
                <a16:creationId xmlns="" xmlns:a16="http://schemas.microsoft.com/office/drawing/2014/main" id="{A6338D60-A65D-4315-543B-46530D6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565" y="62782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lank Christmas Tree Clip Art - Blank Christmas Tree Image">
            <a:hlinkClick r:id="rId7" action="ppaction://hlinksldjump"/>
            <a:extLst>
              <a:ext uri="{FF2B5EF4-FFF2-40B4-BE49-F238E27FC236}">
                <a16:creationId xmlns="" xmlns:a16="http://schemas.microsoft.com/office/drawing/2014/main" id="{004C67D4-AED2-1CAF-6345-40B37AC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2791904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lank Christmas Tree Clip Art - Blank Christmas Tree Image">
            <a:hlinkClick r:id="rId8" action="ppaction://hlinksldjump"/>
            <a:extLst>
              <a:ext uri="{FF2B5EF4-FFF2-40B4-BE49-F238E27FC236}">
                <a16:creationId xmlns="" xmlns:a16="http://schemas.microsoft.com/office/drawing/2014/main" id="{48CDE8FA-99D2-0CDE-B591-1685C06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383" y="279190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lank Christmas Tree Clip Art - Blank Christmas Tree Image">
            <a:hlinkClick r:id="rId9" action="ppaction://hlinksldjump"/>
            <a:extLst>
              <a:ext uri="{FF2B5EF4-FFF2-40B4-BE49-F238E27FC236}">
                <a16:creationId xmlns="" xmlns:a16="http://schemas.microsoft.com/office/drawing/2014/main" id="{1201B21D-E52E-75B4-BF19-CE239A3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161" y="2791902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lank Christmas Tree Clip Art - Blank Christmas Tree Image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ED33B61-2B81-59F2-158B-2575770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39" y="279190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90268E3-4917-169B-4815-81F495FB760A}"/>
              </a:ext>
            </a:extLst>
          </p:cNvPr>
          <p:cNvSpPr txBox="1"/>
          <p:nvPr/>
        </p:nvSpPr>
        <p:spPr>
          <a:xfrm>
            <a:off x="1351722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5DB700-1777-5FF9-EA16-CD5B46ECA547}"/>
              </a:ext>
            </a:extLst>
          </p:cNvPr>
          <p:cNvSpPr txBox="1"/>
          <p:nvPr/>
        </p:nvSpPr>
        <p:spPr>
          <a:xfrm>
            <a:off x="3130165" y="99551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67B19D2-DBC1-F2D1-4FC7-E2166823E5EE}"/>
              </a:ext>
            </a:extLst>
          </p:cNvPr>
          <p:cNvSpPr txBox="1"/>
          <p:nvPr/>
        </p:nvSpPr>
        <p:spPr>
          <a:xfrm>
            <a:off x="4904632" y="1031406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C7326D9-B5FC-C41D-F37F-382DEAA62189}"/>
              </a:ext>
            </a:extLst>
          </p:cNvPr>
          <p:cNvSpPr txBox="1"/>
          <p:nvPr/>
        </p:nvSpPr>
        <p:spPr>
          <a:xfrm>
            <a:off x="6679098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D6EAEF7-CD17-1A85-C529-03AC995EB7E8}"/>
              </a:ext>
            </a:extLst>
          </p:cNvPr>
          <p:cNvSpPr txBox="1"/>
          <p:nvPr/>
        </p:nvSpPr>
        <p:spPr>
          <a:xfrm>
            <a:off x="1351721" y="3386261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E451A1B-A2C6-1438-1D3C-707DA268892D}"/>
              </a:ext>
            </a:extLst>
          </p:cNvPr>
          <p:cNvSpPr txBox="1"/>
          <p:nvPr/>
        </p:nvSpPr>
        <p:spPr>
          <a:xfrm>
            <a:off x="3181557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ABE0B3D-75EA-5327-A23D-635A76CEA6B0}"/>
              </a:ext>
            </a:extLst>
          </p:cNvPr>
          <p:cNvSpPr txBox="1"/>
          <p:nvPr/>
        </p:nvSpPr>
        <p:spPr>
          <a:xfrm>
            <a:off x="5035538" y="332596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24C59ED-7F11-1E20-767A-7E9DFF665908}"/>
              </a:ext>
            </a:extLst>
          </p:cNvPr>
          <p:cNvSpPr txBox="1"/>
          <p:nvPr/>
        </p:nvSpPr>
        <p:spPr>
          <a:xfrm>
            <a:off x="6900983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3" name="Arrow: Right 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D096C6D-2DBF-5F5F-D6B5-9E6D513EC810}"/>
              </a:ext>
            </a:extLst>
          </p:cNvPr>
          <p:cNvSpPr/>
          <p:nvPr/>
        </p:nvSpPr>
        <p:spPr>
          <a:xfrm>
            <a:off x="7844118" y="4276996"/>
            <a:ext cx="828620" cy="55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9777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juice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jam</a:t>
            </a:r>
          </a:p>
        </p:txBody>
      </p:sp>
      <p:pic>
        <p:nvPicPr>
          <p:cNvPr id="25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4A88ABAC-D733-D131-7150-2E51B32B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289" y="2037778"/>
            <a:ext cx="1639445" cy="16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A3AD29C9-5A72-C571-CF59-56D2E9B1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509" y="1465154"/>
            <a:ext cx="1829080" cy="20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+7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223" y="102571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4414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886528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What do you want to ___?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 eat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204" y="801763"/>
            <a:ext cx="1693788" cy="16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1E645079-64B4-0D3F-A2EC-DC155EE8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187678"/>
            <a:ext cx="3488924" cy="28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49" y="942170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6850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Happy birthday!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Thank you.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Sorry.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790" y="406432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ldren celebrating birthday - Clipart World">
            <a:extLst>
              <a:ext uri="{FF2B5EF4-FFF2-40B4-BE49-F238E27FC236}">
                <a16:creationId xmlns="" xmlns:a16="http://schemas.microsoft.com/office/drawing/2014/main" id="{41DFB624-3981-BAB7-B5D2-AE07F740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73" y="1236752"/>
            <a:ext cx="2943425" cy="29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Warm-up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Guessing</a:t>
            </a:r>
            <a:r>
              <a:rPr lang="en" b="1" dirty="0"/>
              <a:t> game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71" y="1253159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7558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56519"/>
            <a:ext cx="7914449" cy="1451341"/>
          </a:xfrm>
        </p:spPr>
        <p:txBody>
          <a:bodyPr/>
          <a:lstStyle/>
          <a:p>
            <a:pPr algn="l"/>
            <a:r>
              <a:rPr lang="en-US" sz="4000" dirty="0">
                <a:latin typeface="Comic Sans MS" panose="030F0702030302020204" pitchFamily="66" charset="0"/>
              </a:rPr>
              <a:t>- What do you want to drink?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- </a:t>
            </a:r>
            <a:r>
              <a:rPr lang="x-none" sz="4000" dirty="0">
                <a:latin typeface="Comic Sans MS" panose="030F0702030302020204" pitchFamily="66" charset="0"/>
              </a:rPr>
              <a:t>I want some </a:t>
            </a:r>
            <a:r>
              <a:rPr lang="en-US" sz="4000" dirty="0">
                <a:latin typeface="Comic Sans MS" panose="030F0702030302020204" pitchFamily="66" charset="0"/>
              </a:rPr>
              <a:t>____</a:t>
            </a:r>
            <a:r>
              <a:rPr lang="x-none" sz="4000" dirty="0">
                <a:latin typeface="Comic Sans MS" panose="030F0702030302020204" pitchFamily="66" charset="0"/>
              </a:rPr>
              <a:t>.</a:t>
            </a:r>
            <a:br>
              <a:rPr lang="x-none" sz="4000" dirty="0">
                <a:latin typeface="Comic Sans MS" panose="030F0702030302020204" pitchFamily="66" charset="0"/>
              </a:rPr>
            </a:b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2447315" y="2041317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lemonade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2447315" y="3203865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chips</a:t>
            </a:r>
          </a:p>
        </p:txBody>
      </p:sp>
      <p:pic>
        <p:nvPicPr>
          <p:cNvPr id="2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21DE368F-B1B5-0F6C-1352-8E22D3B1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00" y="958658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+8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385" y="1174162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7304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drink ___ water.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a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some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72" y="2003442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B6C118D6-97F2-D0AF-46F0-FFDB0171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50" y="1350601"/>
            <a:ext cx="2772544" cy="270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+5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709" y="858621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5326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noProof="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79" y="787433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Grapes Clipart Pictures - Clipartix">
            <a:extLst>
              <a:ext uri="{FF2B5EF4-FFF2-40B4-BE49-F238E27FC236}">
                <a16:creationId xmlns="" xmlns:a16="http://schemas.microsoft.com/office/drawing/2014/main" id="{23A2A44C-DCCF-C049-D9F4-84CCB993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740" y="1187678"/>
            <a:ext cx="2405136" cy="3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2863882" y="848267"/>
            <a:ext cx="52692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steal 7 points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82" y="827410"/>
            <a:ext cx="4472925" cy="33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6620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3671446" y="1898541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to drink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3671446" y="3061089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ing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695" y="1143421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="" xmlns:a16="http://schemas.microsoft.com/office/drawing/2014/main" id="{CB25BBFF-7E8B-D662-4754-D17EC0EA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_____ some juice.</a:t>
            </a:r>
          </a:p>
        </p:txBody>
      </p:sp>
    </p:spTree>
    <p:extLst>
      <p:ext uri="{BB962C8B-B14F-4D97-AF65-F5344CB8AC3E}">
        <p14:creationId xmlns:p14="http://schemas.microsoft.com/office/powerpoint/2010/main" val="3258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015" y="1248517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091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p</a:t>
            </a:r>
            <a:r>
              <a:rPr kumimoji="0" lang="en-US" sz="3500" b="0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</a:t>
            </a:r>
            <a:r>
              <a:rPr kumimoji="0" lang="en-US" sz="3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b</a:t>
            </a:r>
            <a:r>
              <a:rPr kumimoji="0" lang="en-US" sz="3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d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="" xmlns:a16="http://schemas.microsoft.com/office/drawing/2014/main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24" y="730090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="" xmlns:a16="http://schemas.microsoft.com/office/drawing/2014/main" id="{99B5AA1C-BC7C-4BD5-266D-A331D0EC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ar_y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51410A83-BFB3-B53E-D0D0-0223E5A3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7" y="1398682"/>
            <a:ext cx="3522100" cy="234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038" y="1866471"/>
            <a:ext cx="5183700" cy="1729800"/>
          </a:xfrm>
        </p:spPr>
        <p:txBody>
          <a:bodyPr/>
          <a:lstStyle/>
          <a:p>
            <a:r>
              <a:rPr lang="x-none" sz="7200" dirty="0"/>
              <a:t>shpic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DFBA21FD-ECC7-12E6-C3F2-649CAD2F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820" y="273199"/>
            <a:ext cx="3404857" cy="28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="" xmlns:a16="http://schemas.microsoft.com/office/drawing/2014/main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025" y="93752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8991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apergs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10825B9-27C3-D23A-786D-330A8C06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67" y="185305"/>
            <a:ext cx="2217004" cy="28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uicje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887941" y="367336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0C2E3C-C5B7-7EB2-5AA6-017B0E96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26" y="284934"/>
            <a:ext cx="3591737" cy="341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3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wtera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3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4F07DB45-B57C-8373-E0C3-9FFC561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9084"/>
            <a:ext cx="2684895" cy="26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amj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3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F60A607C-5D2E-DC0D-8F80-DE45ADBC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71" y="356722"/>
            <a:ext cx="2362458" cy="27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l About Christmas Eve for Kid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006F57"/>
      </a:accent1>
      <a:accent2>
        <a:srgbClr val="003E1F"/>
      </a:accent2>
      <a:accent3>
        <a:srgbClr val="AE201F"/>
      </a:accent3>
      <a:accent4>
        <a:srgbClr val="7D191B"/>
      </a:accent4>
      <a:accent5>
        <a:srgbClr val="FED561"/>
      </a:accent5>
      <a:accent6>
        <a:srgbClr val="AA6A4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8115</TotalTime>
  <Words>334</Words>
  <Application>Microsoft Office PowerPoint</Application>
  <PresentationFormat>On-screen Show (16:9)</PresentationFormat>
  <Paragraphs>193</Paragraphs>
  <Slides>50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72" baseType="lpstr">
      <vt:lpstr>Arial</vt:lpstr>
      <vt:lpstr>Bebas Neue</vt:lpstr>
      <vt:lpstr>Mountains of Christmas</vt:lpstr>
      <vt:lpstr>Comic Sans MS</vt:lpstr>
      <vt:lpstr>Nunito SemiBold</vt:lpstr>
      <vt:lpstr>Papernotes</vt:lpstr>
      <vt:lpstr>Sport Day</vt:lpstr>
      <vt:lpstr>Nunito</vt:lpstr>
      <vt:lpstr>Showcard Gothic</vt:lpstr>
      <vt:lpstr>Open Sans</vt:lpstr>
      <vt:lpstr>Overpass Black</vt:lpstr>
      <vt:lpstr>A little sunshine</vt:lpstr>
      <vt:lpstr>Mali Medium</vt:lpstr>
      <vt:lpstr>Calibri</vt:lpstr>
      <vt:lpstr>Fredoka One</vt:lpstr>
      <vt:lpstr>굴림</vt:lpstr>
      <vt:lpstr>Nunito Light</vt:lpstr>
      <vt:lpstr>Exo 2</vt:lpstr>
      <vt:lpstr>Physics Class for Kids: Kinetic Energy by Slidesgo</vt:lpstr>
      <vt:lpstr>Custom Design</vt:lpstr>
      <vt:lpstr>All About Christmas Eve for Kids by Slidesgo</vt:lpstr>
      <vt:lpstr>1_Office Theme</vt:lpstr>
      <vt:lpstr>PowerPoint Presentation</vt:lpstr>
      <vt:lpstr>My birthday party</vt:lpstr>
      <vt:lpstr>PowerPoint Presentation</vt:lpstr>
      <vt:lpstr>Warm-up</vt:lpstr>
      <vt:lpstr>shpic</vt:lpstr>
      <vt:lpstr>apergs</vt:lpstr>
      <vt:lpstr>uicje</vt:lpstr>
      <vt:lpstr>wtera</vt:lpstr>
      <vt:lpstr>amj</vt:lpstr>
      <vt:lpstr>emonlaed</vt:lpstr>
      <vt:lpstr>prayt</vt:lpstr>
      <vt:lpstr>irdbayth</vt:lpstr>
      <vt:lpstr>Activity 4</vt:lpstr>
      <vt:lpstr>PowerPoint Presentation</vt:lpstr>
      <vt:lpstr>Listen and tick.</vt:lpstr>
      <vt:lpstr>Listen and tick.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want to eat some ____.</vt:lpstr>
      <vt:lpstr>PowerPoint Presentation</vt:lpstr>
      <vt:lpstr>What do you want to ___?</vt:lpstr>
      <vt:lpstr>PowerPoint Presentation</vt:lpstr>
      <vt:lpstr>Happy birthday!</vt:lpstr>
      <vt:lpstr>PowerPoint Presentation</vt:lpstr>
      <vt:lpstr>- What do you want to drink? - I want some ____. </vt:lpstr>
      <vt:lpstr>PowerPoint Presentation</vt:lpstr>
      <vt:lpstr>I want to drink ___ water.</vt:lpstr>
      <vt:lpstr>PowerPoint Presentation</vt:lpstr>
      <vt:lpstr>I want to eat some ____.</vt:lpstr>
      <vt:lpstr>PowerPoint Presentation</vt:lpstr>
      <vt:lpstr>I want _____ some juice.</vt:lpstr>
      <vt:lpstr>PowerPoint Presentation</vt:lpstr>
      <vt:lpstr>_ar_y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</cp:lastModifiedBy>
  <cp:revision>54</cp:revision>
  <dcterms:modified xsi:type="dcterms:W3CDTF">2025-10-25T03:53:06Z</dcterms:modified>
</cp:coreProperties>
</file>