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5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418" r:id="rId2"/>
    <p:sldId id="419" r:id="rId3"/>
    <p:sldId id="382" r:id="rId4"/>
    <p:sldId id="420" r:id="rId5"/>
    <p:sldId id="377" r:id="rId6"/>
    <p:sldId id="371" r:id="rId7"/>
    <p:sldId id="378" r:id="rId8"/>
    <p:sldId id="348" r:id="rId9"/>
    <p:sldId id="362" r:id="rId10"/>
    <p:sldId id="266" r:id="rId11"/>
    <p:sldId id="379" r:id="rId12"/>
    <p:sldId id="258" r:id="rId13"/>
    <p:sldId id="259" r:id="rId14"/>
    <p:sldId id="260" r:id="rId15"/>
    <p:sldId id="261" r:id="rId16"/>
    <p:sldId id="380" r:id="rId17"/>
    <p:sldId id="265" r:id="rId18"/>
    <p:sldId id="383" r:id="rId19"/>
    <p:sldId id="421" r:id="rId20"/>
    <p:sldId id="422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707"/>
    <a:srgbClr val="FFFFCC"/>
    <a:srgbClr val="51B416"/>
    <a:srgbClr val="006600"/>
    <a:srgbClr val="FF66CC"/>
    <a:srgbClr val="F8CBAD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5985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00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21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UTM Avo" panose="02040603050506020204" pitchFamily="18" charset="0"/>
              </a:rPr>
              <a:t>Sau </a:t>
            </a:r>
            <a:r>
              <a:rPr lang="en-US" dirty="0" err="1">
                <a:latin typeface="UTM Avo" panose="02040603050506020204" pitchFamily="18" charset="0"/>
              </a:rPr>
              <a:t>khi</a:t>
            </a:r>
            <a:r>
              <a:rPr lang="en-US" dirty="0">
                <a:latin typeface="UTM Avo" panose="02040603050506020204" pitchFamily="18" charset="0"/>
              </a:rPr>
              <a:t> 1 </a:t>
            </a:r>
            <a:r>
              <a:rPr lang="en-US" dirty="0" err="1">
                <a:latin typeface="UTM Avo" panose="02040603050506020204" pitchFamily="18" charset="0"/>
              </a:rPr>
              <a:t>câu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hỏi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hiện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ra</a:t>
            </a:r>
            <a:r>
              <a:rPr lang="en-US" baseline="0" dirty="0">
                <a:latin typeface="UTM Avo" panose="02040603050506020204" pitchFamily="18" charset="0"/>
              </a:rPr>
              <a:t>, </a:t>
            </a:r>
            <a:r>
              <a:rPr lang="en-US" baseline="0" dirty="0" err="1">
                <a:latin typeface="UTM Avo" panose="02040603050506020204" pitchFamily="18" charset="0"/>
              </a:rPr>
              <a:t>bấm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vào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phép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tính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để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hiện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đáp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án</a:t>
            </a:r>
            <a:r>
              <a:rPr lang="en-US" baseline="0" dirty="0">
                <a:latin typeface="UTM Avo" panose="02040603050506020204" pitchFamily="18" charset="0"/>
              </a:rPr>
              <a:t>, </a:t>
            </a:r>
            <a:r>
              <a:rPr lang="en-US" baseline="0" dirty="0" err="1">
                <a:latin typeface="UTM Avo" panose="02040603050506020204" pitchFamily="18" charset="0"/>
              </a:rPr>
              <a:t>sau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đó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bấm</a:t>
            </a:r>
            <a:r>
              <a:rPr lang="en-US" baseline="0" dirty="0">
                <a:latin typeface="UTM Avo" panose="02040603050506020204" pitchFamily="18" charset="0"/>
              </a:rPr>
              <a:t> thêm 1 </a:t>
            </a:r>
            <a:r>
              <a:rPr lang="en-US" baseline="0" dirty="0" err="1">
                <a:latin typeface="UTM Avo" panose="02040603050506020204" pitchFamily="18" charset="0"/>
              </a:rPr>
              <a:t>lần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để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phép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tính</a:t>
            </a:r>
            <a:r>
              <a:rPr lang="en-US" baseline="0" dirty="0">
                <a:latin typeface="UTM Avo" panose="02040603050506020204" pitchFamily="18" charset="0"/>
              </a:rPr>
              <a:t> bay </a:t>
            </a:r>
            <a:r>
              <a:rPr lang="en-US" baseline="0" dirty="0" err="1">
                <a:latin typeface="UTM Avo" panose="02040603050506020204" pitchFamily="18" charset="0"/>
              </a:rPr>
              <a:t>đi</a:t>
            </a:r>
            <a:r>
              <a:rPr lang="en-US" baseline="0" dirty="0">
                <a:latin typeface="UTM Avo" panose="02040603050506020204" pitchFamily="18" charset="0"/>
              </a:rPr>
              <a:t>, </a:t>
            </a:r>
            <a:r>
              <a:rPr lang="en-US" baseline="0" dirty="0" err="1">
                <a:latin typeface="UTM Avo" panose="02040603050506020204" pitchFamily="18" charset="0"/>
              </a:rPr>
              <a:t>chuyển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phép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tính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mới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90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GV </a:t>
            </a:r>
            <a:r>
              <a:rPr lang="en-SG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text “</a:t>
            </a:r>
            <a:r>
              <a:rPr lang="en-SG" baseline="0" dirty="0" err="1"/>
              <a:t>khỉ</a:t>
            </a:r>
            <a:r>
              <a:rPr lang="en-SG" baseline="0" dirty="0"/>
              <a:t>”, “</a:t>
            </a:r>
            <a:r>
              <a:rPr lang="en-SG" baseline="0" dirty="0" err="1"/>
              <a:t>ngựa</a:t>
            </a:r>
            <a:r>
              <a:rPr lang="en-SG" baseline="0" dirty="0"/>
              <a:t> </a:t>
            </a:r>
            <a:r>
              <a:rPr lang="en-SG" baseline="0" dirty="0" err="1"/>
              <a:t>vằn</a:t>
            </a:r>
            <a:r>
              <a:rPr lang="en-SG" baseline="0" dirty="0"/>
              <a:t>”,…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khinh</a:t>
            </a:r>
            <a:r>
              <a:rPr lang="en-SG" baseline="0" dirty="0"/>
              <a:t> </a:t>
            </a:r>
            <a:r>
              <a:rPr lang="en-SG" baseline="0" dirty="0" err="1"/>
              <a:t>khí</a:t>
            </a:r>
            <a:r>
              <a:rPr lang="en-SG" baseline="0" dirty="0"/>
              <a:t> </a:t>
            </a:r>
            <a:r>
              <a:rPr lang="en-SG" baseline="0" dirty="0" err="1"/>
              <a:t>cầu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con </a:t>
            </a:r>
            <a:r>
              <a:rPr lang="en-SG" baseline="0" dirty="0" err="1"/>
              <a:t>vật</a:t>
            </a:r>
            <a:r>
              <a:rPr lang="en-SG" baseline="0" dirty="0"/>
              <a:t> bay </a:t>
            </a:r>
            <a:r>
              <a:rPr lang="en-SG" baseline="0" dirty="0" err="1"/>
              <a:t>lên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79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3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5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4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FBF3B5-9DD2-44B0-BC4E-76596BEE669C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2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27" r:id="rId4"/>
    <p:sldLayoutId id="2147483728" r:id="rId5"/>
    <p:sldLayoutId id="214748373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microsoft.com/office/2007/relationships/hdphoto" Target="../media/hdphoto6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4.xml"/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12" Type="http://schemas.openxmlformats.org/officeDocument/2006/relationships/slide" Target="slide12.xml"/><Relationship Id="rId2" Type="http://schemas.openxmlformats.org/officeDocument/2006/relationships/notesSlide" Target="../notesSlides/notesSlide6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slide" Target="slide17.xml"/><Relationship Id="rId15" Type="http://schemas.openxmlformats.org/officeDocument/2006/relationships/slide" Target="slide16.xml"/><Relationship Id="rId10" Type="http://schemas.openxmlformats.org/officeDocument/2006/relationships/image" Target="../media/image40.png"/><Relationship Id="rId4" Type="http://schemas.openxmlformats.org/officeDocument/2006/relationships/image" Target="../media/image48.jpg"/><Relationship Id="rId9" Type="http://schemas.openxmlformats.org/officeDocument/2006/relationships/image" Target="../media/image39.png"/><Relationship Id="rId1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slide" Target="slide1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slide" Target="slide11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slide" Target="slide11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3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26.gif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microsoft.com/office/2007/relationships/hdphoto" Target="../media/hdphoto4.wdp"/><Relationship Id="rId20" Type="http://schemas.microsoft.com/office/2007/relationships/hdphoto" Target="../media/hdphoto1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30.png"/><Relationship Id="rId3" Type="http://schemas.openxmlformats.org/officeDocument/2006/relationships/control" Target="../activeX/activeX2.xml"/><Relationship Id="rId21" Type="http://schemas.openxmlformats.org/officeDocument/2006/relationships/image" Target="../media/image27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29.png"/><Relationship Id="rId2" Type="http://schemas.openxmlformats.org/officeDocument/2006/relationships/control" Target="../activeX/activeX1.xml"/><Relationship Id="rId16" Type="http://schemas.openxmlformats.org/officeDocument/2006/relationships/image" Target="../media/image28.png"/><Relationship Id="rId20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5.xml"/><Relationship Id="rId10" Type="http://schemas.openxmlformats.org/officeDocument/2006/relationships/control" Target="../activeX/activeX9.xml"/><Relationship Id="rId19" Type="http://schemas.openxmlformats.org/officeDocument/2006/relationships/image" Target="../media/image31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control" Target="../activeX/activeX24.xml"/><Relationship Id="rId18" Type="http://schemas.openxmlformats.org/officeDocument/2006/relationships/control" Target="../activeX/activeX29.xml"/><Relationship Id="rId26" Type="http://schemas.openxmlformats.org/officeDocument/2006/relationships/slideLayout" Target="../slideLayouts/slideLayout5.xml"/><Relationship Id="rId3" Type="http://schemas.openxmlformats.org/officeDocument/2006/relationships/control" Target="../activeX/activeX14.xml"/><Relationship Id="rId21" Type="http://schemas.openxmlformats.org/officeDocument/2006/relationships/control" Target="../activeX/activeX32.xml"/><Relationship Id="rId7" Type="http://schemas.openxmlformats.org/officeDocument/2006/relationships/control" Target="../activeX/activeX18.xml"/><Relationship Id="rId12" Type="http://schemas.openxmlformats.org/officeDocument/2006/relationships/control" Target="../activeX/activeX23.xml"/><Relationship Id="rId17" Type="http://schemas.openxmlformats.org/officeDocument/2006/relationships/control" Target="../activeX/activeX28.xml"/><Relationship Id="rId25" Type="http://schemas.openxmlformats.org/officeDocument/2006/relationships/control" Target="../activeX/activeX36.xml"/><Relationship Id="rId33" Type="http://schemas.openxmlformats.org/officeDocument/2006/relationships/image" Target="../media/image34.wmf"/><Relationship Id="rId2" Type="http://schemas.openxmlformats.org/officeDocument/2006/relationships/control" Target="../activeX/activeX13.xml"/><Relationship Id="rId16" Type="http://schemas.openxmlformats.org/officeDocument/2006/relationships/control" Target="../activeX/activeX27.xml"/><Relationship Id="rId20" Type="http://schemas.openxmlformats.org/officeDocument/2006/relationships/control" Target="../activeX/activeX31.xml"/><Relationship Id="rId29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control" Target="../activeX/activeX22.xml"/><Relationship Id="rId24" Type="http://schemas.openxmlformats.org/officeDocument/2006/relationships/control" Target="../activeX/activeX35.xml"/><Relationship Id="rId32" Type="http://schemas.openxmlformats.org/officeDocument/2006/relationships/image" Target="../media/image33.wmf"/><Relationship Id="rId5" Type="http://schemas.openxmlformats.org/officeDocument/2006/relationships/control" Target="../activeX/activeX16.xml"/><Relationship Id="rId15" Type="http://schemas.openxmlformats.org/officeDocument/2006/relationships/control" Target="../activeX/activeX26.xml"/><Relationship Id="rId23" Type="http://schemas.openxmlformats.org/officeDocument/2006/relationships/control" Target="../activeX/activeX34.xml"/><Relationship Id="rId28" Type="http://schemas.openxmlformats.org/officeDocument/2006/relationships/image" Target="../media/image35.jpg"/><Relationship Id="rId10" Type="http://schemas.openxmlformats.org/officeDocument/2006/relationships/control" Target="../activeX/activeX21.xml"/><Relationship Id="rId19" Type="http://schemas.openxmlformats.org/officeDocument/2006/relationships/control" Target="../activeX/activeX30.xml"/><Relationship Id="rId31" Type="http://schemas.openxmlformats.org/officeDocument/2006/relationships/image" Target="../media/image32.wmf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control" Target="../activeX/activeX25.xml"/><Relationship Id="rId22" Type="http://schemas.openxmlformats.org/officeDocument/2006/relationships/control" Target="../activeX/activeX33.xml"/><Relationship Id="rId27" Type="http://schemas.openxmlformats.org/officeDocument/2006/relationships/image" Target="../media/image14.png"/><Relationship Id="rId30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007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9"/>
            <a:ext cx="12192000" cy="6410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47120" y="3263230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703548" y="1804277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85415" y="3961073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276346" y="3869002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5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Khám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phá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2" y="2493037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36" y="1965853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89" y="2686952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511" y="2666735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97579" y="5750666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Khỉ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2961992" y="5702034"/>
            <a:ext cx="1806431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Ngựa</a:t>
            </a:r>
            <a:r>
              <a:rPr lang="en-US" sz="22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vằn</a:t>
            </a:r>
            <a:endParaRPr lang="en-US" sz="22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Hổ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5" action="ppaction://hlinksldjump"/>
          </p:cNvPr>
          <p:cNvSpPr/>
          <p:nvPr/>
        </p:nvSpPr>
        <p:spPr>
          <a:xfrm>
            <a:off x="7840452" y="5653986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Voi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9828934" y="5744065"/>
            <a:ext cx="2177514" cy="55441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Hươu</a:t>
            </a:r>
            <a:r>
              <a:rPr lang="en-US" sz="22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cao</a:t>
            </a:r>
            <a:r>
              <a:rPr lang="en-US" sz="22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cổ</a:t>
            </a:r>
            <a:endParaRPr lang="en-US" sz="22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7 + 8 = ?</a:t>
            </a:r>
            <a:endParaRPr lang="zh-CN" altLang="en-US" sz="4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14 – 8 = ?</a:t>
            </a:r>
            <a:endParaRPr lang="zh-CN" altLang="en-US" sz="4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16 – 9 = ?</a:t>
            </a:r>
            <a:endParaRPr lang="zh-CN" altLang="en-US" sz="4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7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8, 4, 12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4962619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8 + 4 = 12</a:t>
            </a:r>
          </a:p>
          <a:p>
            <a:pPr lvl="0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4 + 8 = 12</a:t>
            </a:r>
          </a:p>
          <a:p>
            <a:pPr lvl="0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12 - 4 = 8</a:t>
            </a:r>
          </a:p>
          <a:p>
            <a:pPr lvl="0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12 - 8 =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6, 7, 13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6 + 7 = 13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6 + 7 = 13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13 - 6 = 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13 - 7 = 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50809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95339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0763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285173" y="3790043"/>
            <a:ext cx="5262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 CHƠI ĐỐ BẠN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4484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A67E4F-60EE-4F90-8D21-E47521A44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942"/>
          <a:stretch/>
        </p:blipFill>
        <p:spPr>
          <a:xfrm>
            <a:off x="2943288" y="2625095"/>
            <a:ext cx="5552387" cy="327911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98C57B-77EE-44FB-8536-C6ECF44674F1}"/>
              </a:ext>
            </a:extLst>
          </p:cNvPr>
          <p:cNvSpPr/>
          <p:nvPr/>
        </p:nvSpPr>
        <p:spPr>
          <a:xfrm>
            <a:off x="1792941" y="5027658"/>
            <a:ext cx="8606118" cy="1414631"/>
          </a:xfrm>
          <a:custGeom>
            <a:avLst/>
            <a:gdLst>
              <a:gd name="connsiteX0" fmla="*/ 3647335 w 7294671"/>
              <a:gd name="connsiteY0" fmla="*/ 0 h 1061597"/>
              <a:gd name="connsiteX1" fmla="*/ 7267927 w 7294671"/>
              <a:gd name="connsiteY1" fmla="*/ 1019468 h 1061597"/>
              <a:gd name="connsiteX2" fmla="*/ 7294671 w 7294671"/>
              <a:gd name="connsiteY2" fmla="*/ 1061597 h 1061597"/>
              <a:gd name="connsiteX3" fmla="*/ 0 w 7294671"/>
              <a:gd name="connsiteY3" fmla="*/ 1061597 h 1061597"/>
              <a:gd name="connsiteX4" fmla="*/ 26743 w 7294671"/>
              <a:gd name="connsiteY4" fmla="*/ 1019468 h 1061597"/>
              <a:gd name="connsiteX5" fmla="*/ 3647335 w 7294671"/>
              <a:gd name="connsiteY5" fmla="*/ 0 h 106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4671" h="1061597">
                <a:moveTo>
                  <a:pt x="3647335" y="0"/>
                </a:moveTo>
                <a:cubicBezTo>
                  <a:pt x="5389339" y="0"/>
                  <a:pt x="6853047" y="433205"/>
                  <a:pt x="7267927" y="1019468"/>
                </a:cubicBezTo>
                <a:lnTo>
                  <a:pt x="7294671" y="1061597"/>
                </a:lnTo>
                <a:lnTo>
                  <a:pt x="0" y="1061597"/>
                </a:lnTo>
                <a:lnTo>
                  <a:pt x="26743" y="1019468"/>
                </a:lnTo>
                <a:cubicBezTo>
                  <a:pt x="441623" y="433205"/>
                  <a:pt x="1905332" y="0"/>
                  <a:pt x="3647335" y="0"/>
                </a:cubicBezTo>
                <a:close/>
              </a:path>
            </a:pathLst>
          </a:cu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523B86-3F8A-4432-9A50-F316C12C0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100">
            <a:off x="3866392" y="5325750"/>
            <a:ext cx="1772916" cy="10200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AB2F69-36D0-463F-8F0F-8BD83B5E3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100">
            <a:off x="6595847" y="5303335"/>
            <a:ext cx="1772916" cy="102009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253FE64-806C-4D65-B01D-5A63181CADD6}"/>
              </a:ext>
            </a:extLst>
          </p:cNvPr>
          <p:cNvSpPr/>
          <p:nvPr/>
        </p:nvSpPr>
        <p:spPr>
          <a:xfrm>
            <a:off x="1000585" y="683110"/>
            <a:ext cx="3150791" cy="1764254"/>
          </a:xfrm>
          <a:prstGeom prst="wedgeRoundRectCallout">
            <a:avLst>
              <a:gd name="adj1" fmla="val 35906"/>
              <a:gd name="adj2" fmla="val 64207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+ 2 = 11</a:t>
            </a:r>
          </a:p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876EAEBD-AE5D-4B2E-8084-B49BFDC9F2EC}"/>
              </a:ext>
            </a:extLst>
          </p:cNvPr>
          <p:cNvSpPr/>
          <p:nvPr/>
        </p:nvSpPr>
        <p:spPr>
          <a:xfrm>
            <a:off x="7820633" y="769399"/>
            <a:ext cx="2282587" cy="1855696"/>
          </a:xfrm>
          <a:prstGeom prst="wedgeRoundRectCallout">
            <a:avLst>
              <a:gd name="adj1" fmla="val -38216"/>
              <a:gd name="adj2" fmla="val 7042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2 + 9 = 11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– 2 = 9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– 9 = 2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328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3BD293-8DEE-415E-A5ED-0B51E9C6C743}"/>
              </a:ext>
            </a:extLst>
          </p:cNvPr>
          <p:cNvGrpSpPr/>
          <p:nvPr/>
        </p:nvGrpSpPr>
        <p:grpSpPr>
          <a:xfrm>
            <a:off x="4619297" y="598054"/>
            <a:ext cx="2486179" cy="663942"/>
            <a:chOff x="1230144" y="321217"/>
            <a:chExt cx="2486179" cy="6639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8FDEEB7-5B15-4768-AD25-D4EFC80E2E51}"/>
                </a:ext>
              </a:extLst>
            </p:cNvPr>
            <p:cNvSpPr/>
            <p:nvPr/>
          </p:nvSpPr>
          <p:spPr>
            <a:xfrm>
              <a:off x="1230144" y="321217"/>
              <a:ext cx="248617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1CDEAC-588E-4929-AE1A-18F0C2440D3C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D08873-9DDD-4F21-ACA5-F065C0FEFC29}"/>
              </a:ext>
            </a:extLst>
          </p:cNvPr>
          <p:cNvGrpSpPr/>
          <p:nvPr/>
        </p:nvGrpSpPr>
        <p:grpSpPr>
          <a:xfrm>
            <a:off x="1507222" y="2038524"/>
            <a:ext cx="8909108" cy="3984771"/>
            <a:chOff x="1921079" y="1963024"/>
            <a:chExt cx="8288323" cy="3427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307152-F6C2-4B99-B6D3-699F5FA46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46" t="12639" r="4822"/>
            <a:stretch/>
          </p:blipFill>
          <p:spPr>
            <a:xfrm>
              <a:off x="1921079" y="1963024"/>
              <a:ext cx="8288323" cy="3427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14991B-4CEC-4424-BEE7-E3722E0757E8}"/>
                </a:ext>
              </a:extLst>
            </p:cNvPr>
            <p:cNvSpPr/>
            <p:nvPr/>
          </p:nvSpPr>
          <p:spPr>
            <a:xfrm>
              <a:off x="1946246" y="1963024"/>
              <a:ext cx="1199626" cy="352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36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F7EAC-704E-4F14-A179-AFBE10B80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9"/>
            <a:ext cx="12191999" cy="644498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ADCD809-8E25-4009-AD81-234E00992006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45530"/>
            <a:ext cx="1297007" cy="2111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77BA4D-2879-428A-AEA3-DB0E1A2E1C5D}"/>
              </a:ext>
            </a:extLst>
          </p:cNvPr>
          <p:cNvSpPr/>
          <p:nvPr/>
        </p:nvSpPr>
        <p:spPr>
          <a:xfrm>
            <a:off x="3468546" y="301753"/>
            <a:ext cx="5607625" cy="6179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ĐƯỜNG LÊN ĐỈNH OLIMPIA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6B6F94-4E76-42B3-851C-C65A54AF2A3A}"/>
              </a:ext>
            </a:extLst>
          </p:cNvPr>
          <p:cNvGrpSpPr/>
          <p:nvPr/>
        </p:nvGrpSpPr>
        <p:grpSpPr>
          <a:xfrm>
            <a:off x="3006525" y="963992"/>
            <a:ext cx="6393255" cy="5782741"/>
            <a:chOff x="2550010" y="1072266"/>
            <a:chExt cx="6287588" cy="57827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0C4BF9-9EEB-42D0-9504-D18E0DCE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0010" y="1072266"/>
              <a:ext cx="6287588" cy="578274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176A5C-65C5-42EC-A5C4-48A69326850D}"/>
                </a:ext>
              </a:extLst>
            </p:cNvPr>
            <p:cNvSpPr txBox="1"/>
            <p:nvPr/>
          </p:nvSpPr>
          <p:spPr>
            <a:xfrm>
              <a:off x="3661675" y="2626171"/>
              <a:ext cx="4064257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Hai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tham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gia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phải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kết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đưa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ra.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bấm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chuông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giành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thang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tiếp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theo.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D11239-6433-4F36-926E-19CF6455F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5660" y="1939428"/>
            <a:ext cx="2836727" cy="49933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6F4C2C-D86C-41C1-ACC2-6C817D1B8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9957" y="1799972"/>
            <a:ext cx="2767589" cy="48716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65295"/>
            <a:ext cx="1089859" cy="199413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377DF344-EF05-4D39-9896-800B7CE29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29"/>
            <a:ext cx="12191999" cy="64449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2987D9C-BEE3-4B2A-AFC7-7421D98F6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5660" y="1939428"/>
            <a:ext cx="2836727" cy="49933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6B35BF4-A101-486F-ABE6-56AFE9AB8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9957" y="1799972"/>
            <a:ext cx="2767589" cy="4871664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31D99A46-97D2-4EF3-8954-AB3C2F6CDECF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B1FFBF-4596-42FA-B438-0B5B5C11DC47}"/>
              </a:ext>
            </a:extLst>
          </p:cNvPr>
          <p:cNvGrpSpPr/>
          <p:nvPr/>
        </p:nvGrpSpPr>
        <p:grpSpPr>
          <a:xfrm>
            <a:off x="5062933" y="532306"/>
            <a:ext cx="2739656" cy="1628292"/>
            <a:chOff x="5082667" y="128223"/>
            <a:chExt cx="2739656" cy="16282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0121CBC-D6E1-46B3-BE63-D90C794A24AF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6 + 8 = 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FA2C19-397C-4941-948B-B3ECD61B1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6415880" y="128223"/>
              <a:ext cx="1406443" cy="1308518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04BEB2EC-4AB3-438F-B779-9605078CA0FE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29199"/>
            <a:ext cx="1089859" cy="1994133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D8CA559-616C-49E0-8D8B-412B6F297900}"/>
              </a:ext>
            </a:extLst>
          </p:cNvPr>
          <p:cNvGrpSpPr/>
          <p:nvPr/>
        </p:nvGrpSpPr>
        <p:grpSpPr>
          <a:xfrm>
            <a:off x="5127131" y="656044"/>
            <a:ext cx="2619448" cy="1511730"/>
            <a:chOff x="5082667" y="244785"/>
            <a:chExt cx="2619448" cy="15117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5447329-DE03-4819-AE25-7229A22F2B3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12 – 4 = ?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851ACA-085E-4053-8163-A75C42572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517" b="1517"/>
            <a:stretch/>
          </p:blipFill>
          <p:spPr>
            <a:xfrm>
              <a:off x="6472877" y="244785"/>
              <a:ext cx="1229238" cy="1191955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AB4ED34-2562-4FE8-9B4A-FC6375CAB5D5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1EAB67-7861-42C1-B43A-FED6F5BEC1D3}"/>
              </a:ext>
            </a:extLst>
          </p:cNvPr>
          <p:cNvGrpSpPr/>
          <p:nvPr/>
        </p:nvGrpSpPr>
        <p:grpSpPr>
          <a:xfrm>
            <a:off x="5115343" y="628261"/>
            <a:ext cx="2460687" cy="1523304"/>
            <a:chOff x="5082667" y="233211"/>
            <a:chExt cx="2460687" cy="152330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B9C2343-ED9C-412E-8CCE-D3C553A00CF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4 + 8 = ?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10730B-FA53-47A1-85C1-4744AF425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6053" r="6053"/>
            <a:stretch/>
          </p:blipFill>
          <p:spPr>
            <a:xfrm flipH="1">
              <a:off x="6426454" y="233211"/>
              <a:ext cx="1116900" cy="1191955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2535F979-57FA-463F-9AD7-11162CFEA2FB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2A977E-6EC9-44CB-B3AC-31E5E3FBA1B8}"/>
              </a:ext>
            </a:extLst>
          </p:cNvPr>
          <p:cNvGrpSpPr/>
          <p:nvPr/>
        </p:nvGrpSpPr>
        <p:grpSpPr>
          <a:xfrm>
            <a:off x="5288355" y="830944"/>
            <a:ext cx="2373996" cy="1256119"/>
            <a:chOff x="5100377" y="558252"/>
            <a:chExt cx="2373996" cy="12561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2164C06-0732-417E-874A-9A92D38C4EC4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14 – 7 = ?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D24CD7B-1BC7-4EB1-90AC-2B3A2CA2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925019BC-7A03-4F93-8D86-5A6A7A44F4E2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66F91D-E8C8-465C-B370-9A5FA6E3F6A4}"/>
              </a:ext>
            </a:extLst>
          </p:cNvPr>
          <p:cNvGrpSpPr/>
          <p:nvPr/>
        </p:nvGrpSpPr>
        <p:grpSpPr>
          <a:xfrm>
            <a:off x="5032142" y="498349"/>
            <a:ext cx="2516280" cy="1504824"/>
            <a:chOff x="5100377" y="309547"/>
            <a:chExt cx="2516280" cy="150482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D40D90B-3623-43FD-ADEA-B098D7A4A7DA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+ 6 = 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657A7F3-2894-4451-BD87-14990458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9E53EF8F-3E8C-4E8C-B7CF-8D90A4117C61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706269-3E34-47D2-A0E7-AC7F5F799D44}"/>
              </a:ext>
            </a:extLst>
          </p:cNvPr>
          <p:cNvGrpSpPr/>
          <p:nvPr/>
        </p:nvGrpSpPr>
        <p:grpSpPr>
          <a:xfrm>
            <a:off x="5308847" y="599017"/>
            <a:ext cx="2816878" cy="1549864"/>
            <a:chOff x="1336060" y="-203164"/>
            <a:chExt cx="2816878" cy="154986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6CC706F-15B5-4875-B01A-81D29ADE14B4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15 - 9 = 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DACC0F-549C-47D7-A9C1-DA9823F33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564FD794-0F1B-447A-82C4-14409881B53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0C091C-F083-4A92-921A-7D6619C32617}"/>
              </a:ext>
            </a:extLst>
          </p:cNvPr>
          <p:cNvGrpSpPr/>
          <p:nvPr/>
        </p:nvGrpSpPr>
        <p:grpSpPr>
          <a:xfrm>
            <a:off x="5298005" y="129147"/>
            <a:ext cx="2643799" cy="1759677"/>
            <a:chOff x="1336060" y="-442700"/>
            <a:chExt cx="2643799" cy="175967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BCB6212-E670-4A74-8964-E1BF2B559D9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12 - 8 = ?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2271F40-7B28-419A-AF85-922854378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FD836FAD-73F8-4A02-A34E-B10C9CEF54BD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96C3E27-FD70-4526-9E51-267F5589E1A1}"/>
              </a:ext>
            </a:extLst>
          </p:cNvPr>
          <p:cNvGrpSpPr/>
          <p:nvPr/>
        </p:nvGrpSpPr>
        <p:grpSpPr>
          <a:xfrm>
            <a:off x="5260948" y="497250"/>
            <a:ext cx="2740845" cy="1373776"/>
            <a:chOff x="7223468" y="94169"/>
            <a:chExt cx="2740845" cy="137377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1E5CB56-C2CE-4D35-9758-AFBBBDE2830E}"/>
                </a:ext>
              </a:extLst>
            </p:cNvPr>
            <p:cNvSpPr/>
            <p:nvPr/>
          </p:nvSpPr>
          <p:spPr>
            <a:xfrm>
              <a:off x="7223468" y="89806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+ 5 = ?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4CD394-49A8-445C-99DD-105C5A632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8557870" y="94169"/>
              <a:ext cx="1406443" cy="1308518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D3280710-7C3B-4B7E-B54F-93D5E87AA6E4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5F3380-07F8-4A8D-ACB6-25F903A6B57D}"/>
              </a:ext>
            </a:extLst>
          </p:cNvPr>
          <p:cNvGrpSpPr/>
          <p:nvPr/>
        </p:nvGrpSpPr>
        <p:grpSpPr>
          <a:xfrm>
            <a:off x="5379562" y="681190"/>
            <a:ext cx="2373996" cy="1256119"/>
            <a:chOff x="5100377" y="558252"/>
            <a:chExt cx="2373996" cy="125611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81E8CEB-72A6-443C-AB4E-4B98B6E36361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+ 9 = ?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E58796F-FA0B-42CA-94B8-E72F889A7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064978B0-40D3-4838-AE15-68F9A5879A3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4C6A82-792B-4C5B-BB97-58EB831F3AEB}"/>
              </a:ext>
            </a:extLst>
          </p:cNvPr>
          <p:cNvGrpSpPr/>
          <p:nvPr/>
        </p:nvGrpSpPr>
        <p:grpSpPr>
          <a:xfrm>
            <a:off x="5041533" y="192512"/>
            <a:ext cx="2643799" cy="1759677"/>
            <a:chOff x="1336060" y="-442700"/>
            <a:chExt cx="2643799" cy="175967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FDDA85C-236B-44C0-9914-F4F3514714A5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13 - 8 = ?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4503BFB-A172-40A3-A0D9-0BEA17C7C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3D26A0D1-FD67-4743-8A07-DD77263FBF6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92E3AE-CC3F-4D7C-99C6-0674E6795FB8}"/>
              </a:ext>
            </a:extLst>
          </p:cNvPr>
          <p:cNvGrpSpPr/>
          <p:nvPr/>
        </p:nvGrpSpPr>
        <p:grpSpPr>
          <a:xfrm>
            <a:off x="5068038" y="472147"/>
            <a:ext cx="2816878" cy="1549864"/>
            <a:chOff x="1336060" y="-203164"/>
            <a:chExt cx="2816878" cy="154986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0524B95-F443-4A42-9330-3C01CB5507B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– 8 = ?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76BA0DB-DF9D-4000-8CDA-ACFDDEBF9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631D2B81-189E-4309-BA5A-3DB4F61ECAB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8D0072-0688-456F-9E99-A43F2EE52E4E}"/>
              </a:ext>
            </a:extLst>
          </p:cNvPr>
          <p:cNvGrpSpPr/>
          <p:nvPr/>
        </p:nvGrpSpPr>
        <p:grpSpPr>
          <a:xfrm>
            <a:off x="5426547" y="568889"/>
            <a:ext cx="2516280" cy="1504824"/>
            <a:chOff x="5100377" y="309547"/>
            <a:chExt cx="2516280" cy="1504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1B4D325-5D6C-4153-922D-FB47335264CD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+ 9 = ?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31720FA-B012-4BC7-836C-78611D44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333905A8-4ADE-45E5-8D38-AE716C6F6F6F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1F61D0D-D2AF-4D0C-B774-03FFB4946864}"/>
              </a:ext>
            </a:extLst>
          </p:cNvPr>
          <p:cNvGrpSpPr/>
          <p:nvPr/>
        </p:nvGrpSpPr>
        <p:grpSpPr>
          <a:xfrm>
            <a:off x="5332013" y="504197"/>
            <a:ext cx="2816878" cy="1549864"/>
            <a:chOff x="1336060" y="-203164"/>
            <a:chExt cx="2816878" cy="154986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A207D525-02FF-4AC4-96D7-29CFB4936F71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+ 7 = ?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BDFFBFC-8165-4820-88F2-D9B9A560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5DCE4491-F74E-4EA7-B9CD-D360646338F1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0744736-41E4-492A-85CE-686BDF2E20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07900" y="13720"/>
            <a:ext cx="4762500" cy="26765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5A5FD94-8DBC-4294-9730-2505A75842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93282" y="23885"/>
            <a:ext cx="4762500" cy="267652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E129900-E890-4B72-A2C4-63AE2384F9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0459" y="665236"/>
            <a:ext cx="4762500" cy="267652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4A1FADD-37C8-4577-A91B-73BDDD3F75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7176" y="-165156"/>
            <a:ext cx="4762500" cy="2676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09434"/>
            <a:ext cx="1297007" cy="2111786"/>
          </a:xfrm>
          <a:prstGeom prst="rect">
            <a:avLst/>
          </a:prstGeom>
        </p:spPr>
      </p:pic>
      <p:sp>
        <p:nvSpPr>
          <p:cNvPr id="4" name="Action Button: Go Forward or Nex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1DF2883-735E-4D3F-B762-E8493F479A94}"/>
              </a:ext>
            </a:extLst>
          </p:cNvPr>
          <p:cNvSpPr/>
          <p:nvPr/>
        </p:nvSpPr>
        <p:spPr>
          <a:xfrm>
            <a:off x="11566689" y="6127422"/>
            <a:ext cx="544892" cy="294306"/>
          </a:xfrm>
          <a:prstGeom prst="actionButtonForwardNex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1.25E-6 -0.03727 C 1.25E-6 -0.05393 -0.0224 -0.07361 -0.04063 -0.07361 L -0.08099 -0.07361 " pathEditMode="relative" rAng="0" ptsTypes="AA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9 -0.07361 L -0.08099 -0.11412 C -0.08099 -0.13218 -0.09896 -0.15393 -0.11315 -0.15393 L -0.14531 -0.15393 " pathEditMode="relative" rAng="0" ptsTypes="AA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31 -0.15393 L -0.14531 -0.19143 C -0.14531 -0.2081 -0.16055 -0.22847 -0.17266 -0.22847 L -0.19961 -0.22847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1 -0.22847 L -0.19961 -0.26481 C -0.19961 -0.28102 -0.21081 -0.30093 -0.21979 -0.30093 L -0.23984 -0.30093 " pathEditMode="relative" rAng="0" ptsTypes="AA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84 -0.30093 L -0.23984 -0.33704 C -0.23984 -0.35347 -0.25326 -0.37315 -0.26419 -0.37315 L -0.28841 -0.37315 " pathEditMode="relative" rAng="0" ptsTypes="AAAA"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41 -0.37315 L -0.28841 -0.40949 C -0.28841 -0.42569 -0.29753 -0.44514 -0.30482 -0.44514 L -0.32096 -0.44514 " pathEditMode="relative" rAng="0" ptsTypes="AAAA">
                                      <p:cBhvr>
                                        <p:cTn id="1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21 -0.44514 L -0.32721 -0.49259 C -0.32721 -0.51389 -0.34102 -0.53981 -0.35208 -0.53981 L -0.37695 -0.53981 " pathEditMode="relative" rAng="0" ptsTypes="AA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03796 C -4.16667E-6 -0.05509 0.02045 -0.07546 0.03724 -0.07546 L 0.07448 -0.07546 " pathEditMode="relative" rAng="0" ptsTypes="AAAA">
                                      <p:cBhvr>
                                        <p:cTn id="1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-0.07546 L 0.07448 -0.12222 C 0.07448 -0.14328 0.08789 -0.16875 0.09883 -0.16875 L 0.12331 -0.16875 " pathEditMode="relative" rAng="0" ptsTypes="AAAA">
                                      <p:cBhvr>
                                        <p:cTn id="1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44 -0.15486 L 0.12644 -0.18981 C 0.12644 -0.20555 0.1405 -0.22453 0.15222 -0.22453 L 0.17852 -0.22453 " pathEditMode="relative" rAng="0" ptsTypes="AAAA">
                                      <p:cBhvr>
                                        <p:cTn id="1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52 -0.22453 L 0.17852 -0.26412 C 0.17852 -0.28171 0.19297 -0.30347 0.20469 -0.30347 L 0.23099 -0.30347 " pathEditMode="relative" rAng="0" ptsTypes="AAAA">
                                      <p:cBhvr>
                                        <p:cTn id="1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9 -0.30347 L 0.23099 -0.34444 C 0.23099 -0.36273 0.24441 -0.38518 0.25534 -0.38518 L 0.27982 -0.38518 " pathEditMode="relative" rAng="0" ptsTypes="AAAA">
                                      <p:cBhvr>
                                        <p:cTn id="1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82 -0.38518 L 0.27982 -0.4199 C 0.27982 -0.43541 0.28842 -0.45439 0.29545 -0.45439 L 0.31107 -0.45439 " pathEditMode="relative" rAng="0" ptsTypes="AAAA">
                                      <p:cBhvr>
                                        <p:cTn id="1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07 -0.45439 L 0.31107 -0.49166 C 0.31107 -0.50856 0.3293 -0.52893 0.34414 -0.52893 L 0.37735 -0.52893 " pathEditMode="relative" rAng="0" ptsTypes="AAAA">
                                      <p:cBhvr>
                                        <p:cTn id="1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 animBg="1"/>
      <p:bldP spid="19" grpId="1" animBg="1"/>
      <p:bldP spid="23" grpId="0" animBg="1"/>
      <p:bldP spid="23" grpId="1" animBg="1"/>
      <p:bldP spid="28" grpId="0" animBg="1"/>
      <p:bldP spid="28" grpId="1" animBg="1"/>
      <p:bldP spid="32" grpId="0" animBg="1"/>
      <p:bldP spid="32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  <p:bldP spid="50" grpId="0" animBg="1"/>
      <p:bldP spid="50" grpId="1" animBg="1"/>
      <p:bldP spid="54" grpId="0" animBg="1"/>
      <p:bldP spid="54" grpId="1" animBg="1"/>
      <p:bldP spid="58" grpId="0" animBg="1"/>
      <p:bldP spid="58" grpId="1" animBg="1"/>
      <p:bldP spid="62" grpId="0" animBg="1"/>
      <p:bldP spid="62" grpId="1" animBg="1"/>
      <p:bldP spid="70" grpId="0" animBg="1"/>
      <p:bldP spid="7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"/>
          <a:stretch/>
        </p:blipFill>
        <p:spPr>
          <a:xfrm>
            <a:off x="0" y="6349"/>
            <a:ext cx="12192000" cy="6421883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03508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9 + 6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6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15 - 9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15 - 6 =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4585570" y="1556474"/>
            <a:ext cx="3348716" cy="3476921"/>
            <a:chOff x="-142351" y="1010038"/>
            <a:chExt cx="3348716" cy="347692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58641" y="1726739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9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8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17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17 – 9 =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A0CAC5-B628-4BFA-A87E-C6403C293B9B}"/>
              </a:ext>
            </a:extLst>
          </p:cNvPr>
          <p:cNvGrpSpPr/>
          <p:nvPr/>
        </p:nvGrpSpPr>
        <p:grpSpPr>
          <a:xfrm>
            <a:off x="4023678" y="608348"/>
            <a:ext cx="3710971" cy="663942"/>
            <a:chOff x="1230143" y="321217"/>
            <a:chExt cx="3566559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1B26882-A607-41BA-B6A3-D9F93B29D7CB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C28336-1D5F-4028-8A6D-72D343A6A3A8}"/>
              </a:ext>
            </a:extLst>
          </p:cNvPr>
          <p:cNvGrpSpPr/>
          <p:nvPr/>
        </p:nvGrpSpPr>
        <p:grpSpPr>
          <a:xfrm>
            <a:off x="8172806" y="1451759"/>
            <a:ext cx="3325229" cy="3563749"/>
            <a:chOff x="-200011" y="923210"/>
            <a:chExt cx="3325229" cy="35637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87BC572-1E3B-449C-8AE2-BB8F5510BC12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22D1C06E-1481-4DBA-9903-9270F8F8A148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AEF316B-B8A4-4FD9-ABB9-C53C70457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6E5D0F94-D233-4B5E-98DB-1ADC86376463}"/>
                </a:ext>
              </a:extLst>
            </p:cNvPr>
            <p:cNvSpPr txBox="1"/>
            <p:nvPr/>
          </p:nvSpPr>
          <p:spPr>
            <a:xfrm>
              <a:off x="-22506" y="1681992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8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5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13 – 5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13 – 8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554" name="TextBox7" r:id="rId2" imgW="571680" imgH="514440"/>
        </mc:Choice>
        <mc:Fallback>
          <p:control name="TextBox7" r:id="rId2" imgW="571680" imgH="51444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31183" y="225672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55" name="TextBox1" r:id="rId3" imgW="571680" imgH="514440"/>
        </mc:Choice>
        <mc:Fallback>
          <p:control name="TextBox1" r:id="rId3" imgW="571680" imgH="514440">
            <p:pic>
              <p:nvPicPr>
                <p:cNvPr id="24" name="TextBox1">
                  <a:extLst>
                    <a:ext uri="{FF2B5EF4-FFF2-40B4-BE49-F238E27FC236}">
                      <a16:creationId xmlns:a16="http://schemas.microsoft.com/office/drawing/2014/main" id="{BB9E5C49-1F26-4CA6-9018-A8F9E97C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24148" y="291877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56" name="TextBox2" r:id="rId4" imgW="571680" imgH="514440"/>
        </mc:Choice>
        <mc:Fallback>
          <p:control name="TextBox2" r:id="rId4" imgW="571680" imgH="51444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CB766A36-2D6B-4A02-BF20-4E46028027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19327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57" name="TextBox3" r:id="rId5" imgW="571680" imgH="514440"/>
        </mc:Choice>
        <mc:Fallback>
          <p:control name="TextBox3" r:id="rId5" imgW="571680" imgH="514440">
            <p:pic>
              <p:nvPicPr>
                <p:cNvPr id="26" name="TextBox3">
                  <a:extLst>
                    <a:ext uri="{FF2B5EF4-FFF2-40B4-BE49-F238E27FC236}">
                      <a16:creationId xmlns:a16="http://schemas.microsoft.com/office/drawing/2014/main" id="{AC7E411A-6FF4-49BD-AD79-5033622551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05486" y="4176110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58" name="TextBox4" r:id="rId6" imgW="571680" imgH="514440"/>
        </mc:Choice>
        <mc:Fallback>
          <p:control name="TextBox4" r:id="rId6" imgW="571680" imgH="514440">
            <p:pic>
              <p:nvPicPr>
                <p:cNvPr id="27" name="TextBox4">
                  <a:extLst>
                    <a:ext uri="{FF2B5EF4-FFF2-40B4-BE49-F238E27FC236}">
                      <a16:creationId xmlns:a16="http://schemas.microsoft.com/office/drawing/2014/main" id="{1B29A0E8-8414-439B-848C-21BD93423A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69981" y="225966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59" name="TextBox5" r:id="rId7" imgW="571680" imgH="514440"/>
        </mc:Choice>
        <mc:Fallback>
          <p:control name="TextBox5" r:id="rId7" imgW="571680" imgH="51444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9EA4ED2B-2D23-4BA4-9386-7041A0E7ED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69980" y="290029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60" name="TextBox6" r:id="rId8" imgW="571680" imgH="514440"/>
        </mc:Choice>
        <mc:Fallback>
          <p:control name="TextBox6" r:id="rId8" imgW="571680" imgH="514440">
            <p:pic>
              <p:nvPicPr>
                <p:cNvPr id="31" name="TextBox6">
                  <a:extLst>
                    <a:ext uri="{FF2B5EF4-FFF2-40B4-BE49-F238E27FC236}">
                      <a16:creationId xmlns:a16="http://schemas.microsoft.com/office/drawing/2014/main" id="{887A6305-1152-4B82-98AC-CC12AD1448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69980" y="356783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61" name="TextBox8" r:id="rId9" imgW="571680" imgH="514440"/>
        </mc:Choice>
        <mc:Fallback>
          <p:control name="TextBox8" r:id="rId9" imgW="571680" imgH="514440">
            <p:pic>
              <p:nvPicPr>
                <p:cNvPr id="32" name="TextBox8">
                  <a:extLst>
                    <a:ext uri="{FF2B5EF4-FFF2-40B4-BE49-F238E27FC236}">
                      <a16:creationId xmlns:a16="http://schemas.microsoft.com/office/drawing/2014/main" id="{773EE025-8A0B-4D76-A0AE-C31152FD1AD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69979" y="426525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62" name="TextBox9" r:id="rId10" imgW="571680" imgH="514440"/>
        </mc:Choice>
        <mc:Fallback>
          <p:control name="TextBox9" r:id="rId10" imgW="571680" imgH="514440">
            <p:pic>
              <p:nvPicPr>
                <p:cNvPr id="38" name="TextBox9">
                  <a:extLst>
                    <a:ext uri="{FF2B5EF4-FFF2-40B4-BE49-F238E27FC236}">
                      <a16:creationId xmlns:a16="http://schemas.microsoft.com/office/drawing/2014/main" id="{ADF05F8A-A8AD-4DB5-8B16-06EEBD1F918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66681" y="221512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63" name="TextBox10" r:id="rId11" imgW="571680" imgH="514440"/>
        </mc:Choice>
        <mc:Fallback>
          <p:control name="TextBox10" r:id="rId11" imgW="571680" imgH="514440">
            <p:pic>
              <p:nvPicPr>
                <p:cNvPr id="40" name="TextBox10">
                  <a:extLst>
                    <a:ext uri="{FF2B5EF4-FFF2-40B4-BE49-F238E27FC236}">
                      <a16:creationId xmlns:a16="http://schemas.microsoft.com/office/drawing/2014/main" id="{86E3359F-8895-4176-8ECA-DB665309D5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67691" y="288521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64" name="TextBox11" r:id="rId12" imgW="571680" imgH="514440"/>
        </mc:Choice>
        <mc:Fallback>
          <p:control name="TextBox11" r:id="rId12" imgW="571680" imgH="514440">
            <p:pic>
              <p:nvPicPr>
                <p:cNvPr id="41" name="TextBox11">
                  <a:extLst>
                    <a:ext uri="{FF2B5EF4-FFF2-40B4-BE49-F238E27FC236}">
                      <a16:creationId xmlns:a16="http://schemas.microsoft.com/office/drawing/2014/main" id="{004F5FD9-0938-42C2-8C78-4FEF4941C54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66681" y="353505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65" name="TextBox12" r:id="rId13" imgW="571680" imgH="514440"/>
        </mc:Choice>
        <mc:Fallback>
          <p:control name="TextBox12" r:id="rId13" imgW="571680" imgH="514440">
            <p:pic>
              <p:nvPicPr>
                <p:cNvPr id="42" name="TextBox12">
                  <a:extLst>
                    <a:ext uri="{FF2B5EF4-FFF2-40B4-BE49-F238E27FC236}">
                      <a16:creationId xmlns:a16="http://schemas.microsoft.com/office/drawing/2014/main" id="{1F67EB76-A337-4A95-82E0-D2CC5D01A9B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66681" y="416280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C055A2-204D-4347-90D3-7B0FE9A1490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12192000" cy="6432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556" b="97778" l="2000" r="99667">
                        <a14:foregroundMark x1="5333" y1="70000" x2="5333" y2="70000"/>
                        <a14:foregroundMark x1="2111" y1="78333" x2="2111" y2="78333"/>
                        <a14:foregroundMark x1="14889" y1="88889" x2="14889" y2="88889"/>
                        <a14:foregroundMark x1="29000" y1="98333" x2="29000" y2="98333"/>
                        <a14:foregroundMark x1="98889" y1="76667" x2="98889" y2="76667"/>
                        <a14:foregroundMark x1="98556" y1="24444" x2="98556" y2="24444"/>
                        <a14:foregroundMark x1="85667" y1="6111" x2="85667" y2="6111"/>
                        <a14:foregroundMark x1="99667" y1="38333" x2="99667" y2="38333"/>
                        <a14:foregroundMark x1="99444" y1="26667" x2="99444" y2="26667"/>
                        <a14:backgroundMark x1="37667" y1="10556" x2="37667" y2="10556"/>
                        <a14:backgroundMark x1="34333" y1="11667" x2="36333" y2="2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53408"/>
            <a:ext cx="12192000" cy="218714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382A1F-4E27-4841-88D2-AC3978E76D73}"/>
              </a:ext>
            </a:extLst>
          </p:cNvPr>
          <p:cNvGrpSpPr/>
          <p:nvPr/>
        </p:nvGrpSpPr>
        <p:grpSpPr>
          <a:xfrm>
            <a:off x="4802628" y="1914267"/>
            <a:ext cx="2984102" cy="4190108"/>
            <a:chOff x="4834425" y="1640014"/>
            <a:chExt cx="2984102" cy="41901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D008FE9-CBD2-40A9-9CB4-F0BAFF8298DC}"/>
                </a:ext>
              </a:extLst>
            </p:cNvPr>
            <p:cNvGrpSpPr/>
            <p:nvPr/>
          </p:nvGrpSpPr>
          <p:grpSpPr>
            <a:xfrm>
              <a:off x="4834425" y="1640014"/>
              <a:ext cx="2984102" cy="4190108"/>
              <a:chOff x="4834425" y="1640014"/>
              <a:chExt cx="2984102" cy="4190108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7A017A9-3204-437A-9FCA-DBF8C0F0CB53}"/>
                  </a:ext>
                </a:extLst>
              </p:cNvPr>
              <p:cNvGrpSpPr/>
              <p:nvPr/>
            </p:nvGrpSpPr>
            <p:grpSpPr>
              <a:xfrm>
                <a:off x="4834425" y="1640014"/>
                <a:ext cx="2984102" cy="1356265"/>
                <a:chOff x="4600922" y="1373347"/>
                <a:chExt cx="2984102" cy="1356265"/>
              </a:xfrm>
            </p:grpSpPr>
            <p:sp>
              <p:nvSpPr>
                <p:cNvPr id="50" name="Flowchart: Delay 49">
                  <a:extLst>
                    <a:ext uri="{FF2B5EF4-FFF2-40B4-BE49-F238E27FC236}">
                      <a16:creationId xmlns:a16="http://schemas.microsoft.com/office/drawing/2014/main" id="{9AF7565D-BD21-47CC-A15E-083177D63258}"/>
                    </a:ext>
                  </a:extLst>
                </p:cNvPr>
                <p:cNvSpPr/>
                <p:nvPr/>
              </p:nvSpPr>
              <p:spPr>
                <a:xfrm rot="16200000">
                  <a:off x="5509757" y="686674"/>
                  <a:ext cx="1234940" cy="2608286"/>
                </a:xfrm>
                <a:prstGeom prst="flowChartDelay">
                  <a:avLst/>
                </a:prstGeom>
                <a:solidFill>
                  <a:srgbClr val="FF66CC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CB8F9B78-F228-432D-A356-217534375129}"/>
                    </a:ext>
                  </a:extLst>
                </p:cNvPr>
                <p:cNvSpPr/>
                <p:nvPr/>
              </p:nvSpPr>
              <p:spPr>
                <a:xfrm>
                  <a:off x="4600922" y="2608287"/>
                  <a:ext cx="2984102" cy="12132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C5333B5-090A-43D0-8630-AB9821AE1EBE}"/>
                  </a:ext>
                </a:extLst>
              </p:cNvPr>
              <p:cNvSpPr/>
              <p:nvPr/>
            </p:nvSpPr>
            <p:spPr>
              <a:xfrm>
                <a:off x="5056586" y="4448593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134D9DA-643F-4219-B0ED-B2EAB14F8B96}"/>
                  </a:ext>
                </a:extLst>
              </p:cNvPr>
              <p:cNvSpPr/>
              <p:nvPr/>
            </p:nvSpPr>
            <p:spPr>
              <a:xfrm>
                <a:off x="5056585" y="3729942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7DEB048-AB01-4A8C-AE1F-F3E8E8C8BAA3}"/>
                  </a:ext>
                </a:extLst>
              </p:cNvPr>
              <p:cNvSpPr/>
              <p:nvPr/>
            </p:nvSpPr>
            <p:spPr>
              <a:xfrm>
                <a:off x="5056584" y="3009788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0361BF8-BCBA-471C-82DF-4B73D48A0AA0}"/>
                  </a:ext>
                </a:extLst>
              </p:cNvPr>
              <p:cNvSpPr/>
              <p:nvPr/>
            </p:nvSpPr>
            <p:spPr>
              <a:xfrm>
                <a:off x="5056586" y="5111982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AA079D-4283-4EE5-B58E-89C5BB96DB1D}"/>
                </a:ext>
              </a:extLst>
            </p:cNvPr>
            <p:cNvSpPr/>
            <p:nvPr/>
          </p:nvSpPr>
          <p:spPr>
            <a:xfrm>
              <a:off x="4912235" y="2760167"/>
              <a:ext cx="2837074" cy="1111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46D2E10D-CBCC-474F-A266-2DBBB9CAA148}"/>
              </a:ext>
            </a:extLst>
          </p:cNvPr>
          <p:cNvSpPr txBox="1"/>
          <p:nvPr/>
        </p:nvSpPr>
        <p:spPr>
          <a:xfrm>
            <a:off x="5666911" y="336992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       =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3484E0-EB00-4F66-91CD-1A08A9D62EDC}"/>
              </a:ext>
            </a:extLst>
          </p:cNvPr>
          <p:cNvGrpSpPr/>
          <p:nvPr/>
        </p:nvGrpSpPr>
        <p:grpSpPr>
          <a:xfrm>
            <a:off x="959128" y="1944895"/>
            <a:ext cx="2984102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5F0FE8-0066-47D3-883E-29FD53C4A300}"/>
              </a:ext>
            </a:extLst>
          </p:cNvPr>
          <p:cNvGrpSpPr/>
          <p:nvPr/>
        </p:nvGrpSpPr>
        <p:grpSpPr>
          <a:xfrm>
            <a:off x="8646128" y="1768013"/>
            <a:ext cx="303800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12A1DA2-E888-4E77-B4C2-D1F4768D4750}"/>
              </a:ext>
            </a:extLst>
          </p:cNvPr>
          <p:cNvSpPr/>
          <p:nvPr/>
        </p:nvSpPr>
        <p:spPr>
          <a:xfrm>
            <a:off x="1291623" y="2356961"/>
            <a:ext cx="764208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17AD92C-2E39-4CB1-AB8B-33E8C16961FA}"/>
              </a:ext>
            </a:extLst>
          </p:cNvPr>
          <p:cNvSpPr/>
          <p:nvPr/>
        </p:nvSpPr>
        <p:spPr>
          <a:xfrm>
            <a:off x="2109244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62E6F8C-B764-49F6-A459-24045D70F69A}"/>
              </a:ext>
            </a:extLst>
          </p:cNvPr>
          <p:cNvSpPr/>
          <p:nvPr/>
        </p:nvSpPr>
        <p:spPr>
          <a:xfrm>
            <a:off x="2857206" y="2356961"/>
            <a:ext cx="75382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04079A-7BB3-417E-91FC-10E7A3A001BC}"/>
              </a:ext>
            </a:extLst>
          </p:cNvPr>
          <p:cNvSpPr txBox="1"/>
          <p:nvPr/>
        </p:nvSpPr>
        <p:spPr>
          <a:xfrm>
            <a:off x="1404146" y="3393616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+ 7 = 12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79DB58-764C-4C53-89C7-F995574E6857}"/>
              </a:ext>
            </a:extLst>
          </p:cNvPr>
          <p:cNvSpPr txBox="1"/>
          <p:nvPr/>
        </p:nvSpPr>
        <p:spPr>
          <a:xfrm>
            <a:off x="1380604" y="4093248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+ 5 = 12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2A077D2-1E67-425E-91FA-FB3C0BB87A4A}"/>
              </a:ext>
            </a:extLst>
          </p:cNvPr>
          <p:cNvSpPr txBox="1"/>
          <p:nvPr/>
        </p:nvSpPr>
        <p:spPr>
          <a:xfrm>
            <a:off x="1379761" y="4762849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– 5 = 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BB349F6-D58A-47E6-AFDA-018A6BBD859F}"/>
              </a:ext>
            </a:extLst>
          </p:cNvPr>
          <p:cNvSpPr txBox="1"/>
          <p:nvPr/>
        </p:nvSpPr>
        <p:spPr>
          <a:xfrm>
            <a:off x="1353431" y="5459614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– 7 = 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77F7D1D-18DB-4A6C-89D3-721F628906EC}"/>
              </a:ext>
            </a:extLst>
          </p:cNvPr>
          <p:cNvSpPr/>
          <p:nvPr/>
        </p:nvSpPr>
        <p:spPr>
          <a:xfrm>
            <a:off x="5169829" y="2395345"/>
            <a:ext cx="795590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7B26B94-8EFB-4627-BCE7-1379F6D8A44F}"/>
              </a:ext>
            </a:extLst>
          </p:cNvPr>
          <p:cNvSpPr/>
          <p:nvPr/>
        </p:nvSpPr>
        <p:spPr>
          <a:xfrm>
            <a:off x="6004388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A6D3DAF-0CFE-4CFB-8B86-574462833598}"/>
              </a:ext>
            </a:extLst>
          </p:cNvPr>
          <p:cNvSpPr/>
          <p:nvPr/>
        </p:nvSpPr>
        <p:spPr>
          <a:xfrm>
            <a:off x="6781990" y="2395345"/>
            <a:ext cx="738633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7FAE99-0064-4A53-8AF6-3ED59500DAF6}"/>
              </a:ext>
            </a:extLst>
          </p:cNvPr>
          <p:cNvSpPr/>
          <p:nvPr/>
        </p:nvSpPr>
        <p:spPr>
          <a:xfrm>
            <a:off x="9057152" y="2359242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ED1A0F6-68A1-4CF3-8BB1-028932B9BAAB}"/>
              </a:ext>
            </a:extLst>
          </p:cNvPr>
          <p:cNvSpPr/>
          <p:nvPr/>
        </p:nvSpPr>
        <p:spPr>
          <a:xfrm>
            <a:off x="9834754" y="2370086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7F142AA-C301-40C7-B6AE-F1CE22B8CE36}"/>
              </a:ext>
            </a:extLst>
          </p:cNvPr>
          <p:cNvSpPr/>
          <p:nvPr/>
        </p:nvSpPr>
        <p:spPr>
          <a:xfrm>
            <a:off x="10612356" y="2356961"/>
            <a:ext cx="781158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DD33D9-E341-4CA3-921A-6D96DF393805}"/>
              </a:ext>
            </a:extLst>
          </p:cNvPr>
          <p:cNvGrpSpPr/>
          <p:nvPr/>
        </p:nvGrpSpPr>
        <p:grpSpPr>
          <a:xfrm>
            <a:off x="1966408" y="440171"/>
            <a:ext cx="8645947" cy="663942"/>
            <a:chOff x="1230142" y="321217"/>
            <a:chExt cx="6979008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ECCED8B-BCFA-4B8F-A417-53C39A57DD1F}"/>
                </a:ext>
              </a:extLst>
            </p:cNvPr>
            <p:cNvSpPr/>
            <p:nvPr/>
          </p:nvSpPr>
          <p:spPr>
            <a:xfrm>
              <a:off x="1230142" y="321217"/>
              <a:ext cx="6979008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84BFB4E-7D70-4C25-BB84-79FBE241E73F}"/>
                </a:ext>
              </a:extLst>
            </p:cNvPr>
            <p:cNvSpPr/>
            <p:nvPr/>
          </p:nvSpPr>
          <p:spPr>
            <a:xfrm>
              <a:off x="1306608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50139E5C-64E7-44E9-89F5-FDBFD92A32FC}"/>
              </a:ext>
            </a:extLst>
          </p:cNvPr>
          <p:cNvSpPr txBox="1"/>
          <p:nvPr/>
        </p:nvSpPr>
        <p:spPr>
          <a:xfrm>
            <a:off x="5661964" y="4117148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66AF5F-4864-40CF-A523-F8A5A9802ACF}"/>
              </a:ext>
            </a:extLst>
          </p:cNvPr>
          <p:cNvSpPr txBox="1"/>
          <p:nvPr/>
        </p:nvSpPr>
        <p:spPr>
          <a:xfrm>
            <a:off x="9487160" y="3241429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98A4C44-BCD7-426E-96FD-15BCC5318693}"/>
              </a:ext>
            </a:extLst>
          </p:cNvPr>
          <p:cNvSpPr txBox="1"/>
          <p:nvPr/>
        </p:nvSpPr>
        <p:spPr>
          <a:xfrm>
            <a:off x="9467782" y="3985601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B7B9E20-6807-40E1-970E-9AE706C2BDC9}"/>
              </a:ext>
            </a:extLst>
          </p:cNvPr>
          <p:cNvSpPr txBox="1"/>
          <p:nvPr/>
        </p:nvSpPr>
        <p:spPr>
          <a:xfrm>
            <a:off x="5691785" y="4792630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82CE810-8C1D-4C29-97C6-D4747655ABE5}"/>
              </a:ext>
            </a:extLst>
          </p:cNvPr>
          <p:cNvSpPr txBox="1"/>
          <p:nvPr/>
        </p:nvSpPr>
        <p:spPr>
          <a:xfrm>
            <a:off x="5682907" y="548690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B5C470B-6E51-4C96-8A8B-20F61F337A4B}"/>
              </a:ext>
            </a:extLst>
          </p:cNvPr>
          <p:cNvSpPr txBox="1"/>
          <p:nvPr/>
        </p:nvSpPr>
        <p:spPr>
          <a:xfrm>
            <a:off x="9529928" y="4743170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7E9ED23-A19A-4CA0-947B-DF1D6D8B8A36}"/>
              </a:ext>
            </a:extLst>
          </p:cNvPr>
          <p:cNvSpPr txBox="1"/>
          <p:nvPr/>
        </p:nvSpPr>
        <p:spPr>
          <a:xfrm>
            <a:off x="9555798" y="548690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962" name="TextBox3" r:id="rId2" imgW="504720" imgH="476280"/>
        </mc:Choice>
        <mc:Fallback>
          <p:control name="TextBox3" r:id="rId2" imgW="504720" imgH="47628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41221" y="339859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63" name="TextBox5" r:id="rId3" imgW="504720" imgH="476280"/>
        </mc:Choice>
        <mc:Fallback>
          <p:control name="TextBox5" r:id="rId3" imgW="504720" imgH="4762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59995" y="339859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64" name="TextBox1" r:id="rId4" imgW="552600" imgH="476280"/>
        </mc:Choice>
        <mc:Fallback>
          <p:control name="TextBox1" r:id="rId4" imgW="552600" imgH="476280">
            <p:pic>
              <p:nvPicPr>
                <p:cNvPr id="84" name="TextBox1">
                  <a:extLst>
                    <a:ext uri="{FF2B5EF4-FFF2-40B4-BE49-F238E27FC236}">
                      <a16:creationId xmlns:a16="http://schemas.microsoft.com/office/drawing/2014/main" id="{9D8BD575-4A58-4505-A49B-E060238272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10525" y="3398594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65" name="TextBox2" r:id="rId5" imgW="504720" imgH="476280"/>
        </mc:Choice>
        <mc:Fallback>
          <p:control name="TextBox2" r:id="rId5" imgW="504720" imgH="476280">
            <p:pic>
              <p:nvPicPr>
                <p:cNvPr id="86" name="TextBox2">
                  <a:extLst>
                    <a:ext uri="{FF2B5EF4-FFF2-40B4-BE49-F238E27FC236}">
                      <a16:creationId xmlns:a16="http://schemas.microsoft.com/office/drawing/2014/main" id="{AAD8B4E0-2915-44E0-B648-EFAC7B4477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36274" y="414582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66" name="TextBox4" r:id="rId6" imgW="504720" imgH="476280"/>
        </mc:Choice>
        <mc:Fallback>
          <p:control name="TextBox4" r:id="rId6" imgW="504720" imgH="476280">
            <p:pic>
              <p:nvPicPr>
                <p:cNvPr id="87" name="TextBox4">
                  <a:extLst>
                    <a:ext uri="{FF2B5EF4-FFF2-40B4-BE49-F238E27FC236}">
                      <a16:creationId xmlns:a16="http://schemas.microsoft.com/office/drawing/2014/main" id="{364C04F6-AF17-4C74-8344-DDE128DE774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55048" y="414582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67" name="TextBox7" r:id="rId7" imgW="552600" imgH="476280"/>
        </mc:Choice>
        <mc:Fallback>
          <p:control name="TextBox7" r:id="rId7" imgW="552600" imgH="476280">
            <p:pic>
              <p:nvPicPr>
                <p:cNvPr id="88" name="TextBox7">
                  <a:extLst>
                    <a:ext uri="{FF2B5EF4-FFF2-40B4-BE49-F238E27FC236}">
                      <a16:creationId xmlns:a16="http://schemas.microsoft.com/office/drawing/2014/main" id="{2A2CA66B-F11E-497D-8B38-CD05193045C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05578" y="4145820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68" name="TextBox8" r:id="rId8" imgW="504720" imgH="476280"/>
        </mc:Choice>
        <mc:Fallback>
          <p:control name="TextBox8" r:id="rId8" imgW="504720" imgH="476280">
            <p:pic>
              <p:nvPicPr>
                <p:cNvPr id="90" name="TextBox8">
                  <a:extLst>
                    <a:ext uri="{FF2B5EF4-FFF2-40B4-BE49-F238E27FC236}">
                      <a16:creationId xmlns:a16="http://schemas.microsoft.com/office/drawing/2014/main" id="{F2BDFA09-DFB4-41CE-8386-BCF1632A4B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61470" y="3270101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69" name="TextBox9" r:id="rId9" imgW="504720" imgH="476280"/>
        </mc:Choice>
        <mc:Fallback>
          <p:control name="TextBox9" r:id="rId9" imgW="504720" imgH="476280">
            <p:pic>
              <p:nvPicPr>
                <p:cNvPr id="91" name="TextBox9">
                  <a:extLst>
                    <a:ext uri="{FF2B5EF4-FFF2-40B4-BE49-F238E27FC236}">
                      <a16:creationId xmlns:a16="http://schemas.microsoft.com/office/drawing/2014/main" id="{9625B5CC-C8CD-498D-B9B6-3B0FD44E60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80244" y="3270101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0" name="TextBox11" r:id="rId10" imgW="552600" imgH="476280"/>
        </mc:Choice>
        <mc:Fallback>
          <p:control name="TextBox11" r:id="rId10" imgW="552600" imgH="476280">
            <p:pic>
              <p:nvPicPr>
                <p:cNvPr id="92" name="TextBox11">
                  <a:extLst>
                    <a:ext uri="{FF2B5EF4-FFF2-40B4-BE49-F238E27FC236}">
                      <a16:creationId xmlns:a16="http://schemas.microsoft.com/office/drawing/2014/main" id="{30DFA59B-0399-41C6-A2F9-D10CEB418F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830774" y="3270101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1" name="TextBox12" r:id="rId11" imgW="504720" imgH="476280"/>
        </mc:Choice>
        <mc:Fallback>
          <p:control name="TextBox12" r:id="rId11" imgW="504720" imgH="476280">
            <p:pic>
              <p:nvPicPr>
                <p:cNvPr id="94" name="TextBox12">
                  <a:extLst>
                    <a:ext uri="{FF2B5EF4-FFF2-40B4-BE49-F238E27FC236}">
                      <a16:creationId xmlns:a16="http://schemas.microsoft.com/office/drawing/2014/main" id="{D5978014-5206-4BE6-B50C-1C77267D9A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42092" y="401427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2" name="TextBox13" r:id="rId12" imgW="504720" imgH="476280"/>
        </mc:Choice>
        <mc:Fallback>
          <p:control name="TextBox13" r:id="rId12" imgW="504720" imgH="476280">
            <p:pic>
              <p:nvPicPr>
                <p:cNvPr id="95" name="TextBox13">
                  <a:extLst>
                    <a:ext uri="{FF2B5EF4-FFF2-40B4-BE49-F238E27FC236}">
                      <a16:creationId xmlns:a16="http://schemas.microsoft.com/office/drawing/2014/main" id="{B1E28F43-73C3-48E5-9E2F-06A2BA0EB8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60866" y="401427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3" name="TextBox14" r:id="rId13" imgW="561960" imgH="476280"/>
        </mc:Choice>
        <mc:Fallback>
          <p:control name="TextBox14" r:id="rId13" imgW="561960" imgH="476280">
            <p:pic>
              <p:nvPicPr>
                <p:cNvPr id="96" name="TextBox14">
                  <a:extLst>
                    <a:ext uri="{FF2B5EF4-FFF2-40B4-BE49-F238E27FC236}">
                      <a16:creationId xmlns:a16="http://schemas.microsoft.com/office/drawing/2014/main" id="{C74F86F1-282E-4209-826E-88CFC10E40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811396" y="4014273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4" name="TextBox6" r:id="rId14" imgW="504720" imgH="476280"/>
        </mc:Choice>
        <mc:Fallback>
          <p:control name="TextBox6" r:id="rId14" imgW="504720" imgH="476280">
            <p:pic>
              <p:nvPicPr>
                <p:cNvPr id="98" name="TextBox6">
                  <a:extLst>
                    <a:ext uri="{FF2B5EF4-FFF2-40B4-BE49-F238E27FC236}">
                      <a16:creationId xmlns:a16="http://schemas.microsoft.com/office/drawing/2014/main" id="{0CEBDB6B-7300-46BC-AB1D-E049AAFF6F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30583" y="482130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5" name="TextBox10" r:id="rId15" imgW="504720" imgH="476280"/>
        </mc:Choice>
        <mc:Fallback>
          <p:control name="TextBox10" r:id="rId15" imgW="504720" imgH="476280">
            <p:pic>
              <p:nvPicPr>
                <p:cNvPr id="99" name="TextBox10">
                  <a:extLst>
                    <a:ext uri="{FF2B5EF4-FFF2-40B4-BE49-F238E27FC236}">
                      <a16:creationId xmlns:a16="http://schemas.microsoft.com/office/drawing/2014/main" id="{4CB0A2E6-6089-4E98-B104-77EECECB44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22585" y="480447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6" name="TextBox15" r:id="rId16" imgW="552600" imgH="476280"/>
        </mc:Choice>
        <mc:Fallback>
          <p:control name="TextBox15" r:id="rId16" imgW="552600" imgH="476280">
            <p:pic>
              <p:nvPicPr>
                <p:cNvPr id="100" name="TextBox15">
                  <a:extLst>
                    <a:ext uri="{FF2B5EF4-FFF2-40B4-BE49-F238E27FC236}">
                      <a16:creationId xmlns:a16="http://schemas.microsoft.com/office/drawing/2014/main" id="{5E0D31BA-6C98-495D-8AF8-F47992F8A5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141326" y="4814943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7" name="TextBox16" r:id="rId17" imgW="504720" imgH="476280"/>
        </mc:Choice>
        <mc:Fallback>
          <p:control name="TextBox16" r:id="rId17" imgW="504720" imgH="476280">
            <p:pic>
              <p:nvPicPr>
                <p:cNvPr id="102" name="TextBox16">
                  <a:extLst>
                    <a:ext uri="{FF2B5EF4-FFF2-40B4-BE49-F238E27FC236}">
                      <a16:creationId xmlns:a16="http://schemas.microsoft.com/office/drawing/2014/main" id="{6854E6E4-AC60-46A0-9C42-F0C2A5D6F4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21705" y="551557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8" name="TextBox17" r:id="rId18" imgW="504720" imgH="476280"/>
        </mc:Choice>
        <mc:Fallback>
          <p:control name="TextBox17" r:id="rId18" imgW="504720" imgH="476280">
            <p:pic>
              <p:nvPicPr>
                <p:cNvPr id="103" name="TextBox17">
                  <a:extLst>
                    <a:ext uri="{FF2B5EF4-FFF2-40B4-BE49-F238E27FC236}">
                      <a16:creationId xmlns:a16="http://schemas.microsoft.com/office/drawing/2014/main" id="{5B77F61C-DDB6-431B-864B-4639C4A48F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13707" y="549874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79" name="TextBox18" r:id="rId19" imgW="552600" imgH="476280"/>
        </mc:Choice>
        <mc:Fallback>
          <p:control name="TextBox18" r:id="rId19" imgW="552600" imgH="476280">
            <p:pic>
              <p:nvPicPr>
                <p:cNvPr id="104" name="TextBox18">
                  <a:extLst>
                    <a:ext uri="{FF2B5EF4-FFF2-40B4-BE49-F238E27FC236}">
                      <a16:creationId xmlns:a16="http://schemas.microsoft.com/office/drawing/2014/main" id="{E21BD3BA-1DD3-4EF1-8764-F511983D747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132448" y="5509215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80" name="TextBox19" r:id="rId20" imgW="504720" imgH="476280"/>
        </mc:Choice>
        <mc:Fallback>
          <p:control name="TextBox19" r:id="rId20" imgW="504720" imgH="476280">
            <p:pic>
              <p:nvPicPr>
                <p:cNvPr id="106" name="TextBox19">
                  <a:extLst>
                    <a:ext uri="{FF2B5EF4-FFF2-40B4-BE49-F238E27FC236}">
                      <a16:creationId xmlns:a16="http://schemas.microsoft.com/office/drawing/2014/main" id="{B677B425-3642-4D94-BE13-3AD4519BAC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68726" y="477184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81" name="TextBox20" r:id="rId21" imgW="504720" imgH="476280"/>
        </mc:Choice>
        <mc:Fallback>
          <p:control name="TextBox20" r:id="rId21" imgW="504720" imgH="476280">
            <p:pic>
              <p:nvPicPr>
                <p:cNvPr id="107" name="TextBox20">
                  <a:extLst>
                    <a:ext uri="{FF2B5EF4-FFF2-40B4-BE49-F238E27FC236}">
                      <a16:creationId xmlns:a16="http://schemas.microsoft.com/office/drawing/2014/main" id="{825E536F-725F-449D-958D-9E18ADF187D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860728" y="475501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82" name="TextBox21" r:id="rId22" imgW="561960" imgH="476280"/>
        </mc:Choice>
        <mc:Fallback>
          <p:control name="TextBox21" r:id="rId22" imgW="561960" imgH="476280">
            <p:pic>
              <p:nvPicPr>
                <p:cNvPr id="108" name="TextBox21">
                  <a:extLst>
                    <a:ext uri="{FF2B5EF4-FFF2-40B4-BE49-F238E27FC236}">
                      <a16:creationId xmlns:a16="http://schemas.microsoft.com/office/drawing/2014/main" id="{BF98F34B-7800-477A-8EB9-4A8449A7C0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979469" y="4765483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83" name="TextBox22" r:id="rId23" imgW="504720" imgH="476280"/>
        </mc:Choice>
        <mc:Fallback>
          <p:control name="TextBox22" r:id="rId23" imgW="504720" imgH="476280">
            <p:pic>
              <p:nvPicPr>
                <p:cNvPr id="110" name="TextBox22">
                  <a:extLst>
                    <a:ext uri="{FF2B5EF4-FFF2-40B4-BE49-F238E27FC236}">
                      <a16:creationId xmlns:a16="http://schemas.microsoft.com/office/drawing/2014/main" id="{66CA1A6F-DBAD-42A1-8357-DF166544EA2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94596" y="551557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84" name="TextBox23" r:id="rId24" imgW="504720" imgH="476280"/>
        </mc:Choice>
        <mc:Fallback>
          <p:control name="TextBox23" r:id="rId24" imgW="504720" imgH="476280">
            <p:pic>
              <p:nvPicPr>
                <p:cNvPr id="111" name="TextBox23">
                  <a:extLst>
                    <a:ext uri="{FF2B5EF4-FFF2-40B4-BE49-F238E27FC236}">
                      <a16:creationId xmlns:a16="http://schemas.microsoft.com/office/drawing/2014/main" id="{EEFE547C-1756-41D6-B81F-8DBDEE7BD7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886598" y="549874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85" name="TextBox24" r:id="rId25" imgW="552600" imgH="476280"/>
        </mc:Choice>
        <mc:Fallback>
          <p:control name="TextBox24" r:id="rId25" imgW="552600" imgH="476280">
            <p:pic>
              <p:nvPicPr>
                <p:cNvPr id="112" name="TextBox24">
                  <a:extLst>
                    <a:ext uri="{FF2B5EF4-FFF2-40B4-BE49-F238E27FC236}">
                      <a16:creationId xmlns:a16="http://schemas.microsoft.com/office/drawing/2014/main" id="{3751A255-98BB-4422-B898-0B36262B7A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005339" y="5509215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2806</TotalTime>
  <Words>530</Words>
  <Application>Microsoft Office PowerPoint</Application>
  <PresentationFormat>Widescreen</PresentationFormat>
  <Paragraphs>116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Cambria Math</vt:lpstr>
      <vt:lpstr>Segoe UI Black</vt:lpstr>
      <vt:lpstr>Times New Roman</vt:lpstr>
      <vt:lpstr>UTM Avo</vt:lpstr>
      <vt:lpstr>Wingdings</vt:lpstr>
      <vt:lpstr>华康方圆体W7(P)</vt:lpstr>
      <vt:lpstr>1_Office Theme</vt:lpstr>
      <vt:lpstr>Tuần 7 Bài 21: Luyện tập chung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448</cp:revision>
  <dcterms:created xsi:type="dcterms:W3CDTF">2021-02-20T02:56:00Z</dcterms:created>
  <dcterms:modified xsi:type="dcterms:W3CDTF">2022-08-26T08:36:14Z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