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4.svg" ContentType="image/svg+xml"/>
  <Override PartName="/ppt/media/image16.svg" ContentType="image/svg+xml"/>
  <Override PartName="/ppt/media/image19.svg" ContentType="image/svg+xml"/>
  <Override PartName="/ppt/media/image2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  <p:sldMasterId id="2147483672" r:id="rId4"/>
  </p:sldMasterIdLst>
  <p:notesMasterIdLst>
    <p:notesMasterId r:id="rId6"/>
  </p:notesMasterIdLst>
  <p:sldIdLst>
    <p:sldId id="266" r:id="rId5"/>
    <p:sldId id="441" r:id="rId7"/>
    <p:sldId id="475" r:id="rId8"/>
    <p:sldId id="449" r:id="rId9"/>
    <p:sldId id="418" r:id="rId10"/>
    <p:sldId id="471" r:id="rId11"/>
    <p:sldId id="460" r:id="rId12"/>
    <p:sldId id="487" r:id="rId13"/>
    <p:sldId id="489" r:id="rId14"/>
    <p:sldId id="488" r:id="rId15"/>
    <p:sldId id="260" r:id="rId16"/>
    <p:sldId id="261" r:id="rId17"/>
    <p:sldId id="490" r:id="rId18"/>
    <p:sldId id="477" r:id="rId19"/>
    <p:sldId id="491" r:id="rId20"/>
    <p:sldId id="492" r:id="rId21"/>
    <p:sldId id="493" r:id="rId22"/>
    <p:sldId id="494" r:id="rId23"/>
    <p:sldId id="480" r:id="rId24"/>
    <p:sldId id="316" r:id="rId25"/>
    <p:sldId id="495" r:id="rId26"/>
    <p:sldId id="317" r:id="rId27"/>
    <p:sldId id="496" r:id="rId28"/>
    <p:sldId id="309" r:id="rId29"/>
    <p:sldId id="497" r:id="rId30"/>
    <p:sldId id="319" r:id="rId31"/>
    <p:sldId id="435" r:id="rId32"/>
    <p:sldId id="263" r:id="rId33"/>
    <p:sldId id="268" r:id="rId34"/>
  </p:sldIdLst>
  <p:sldSz cx="12192000" cy="6858000"/>
  <p:notesSz cx="6858000" cy="9144000"/>
  <p:embeddedFontLst>
    <p:embeddedFont>
      <p:font typeface="Calibri" panose="020F0502020204030204"/>
      <p:regular r:id="rId39"/>
      <p:bold r:id="rId40"/>
      <p:italic r:id="rId41"/>
      <p:boldItalic r:id="rId42"/>
    </p:embeddedFont>
    <p:embeddedFont>
      <p:font typeface="Anton"/>
      <p:regular r:id="rId43"/>
    </p:embeddedFont>
    <p:embeddedFont>
      <p:font typeface="Roboto" panose="02000000000000000000"/>
      <p:regular r:id="rId44"/>
    </p:embeddedFont>
    <p:embeddedFont>
      <p:font typeface="UTM Avo" panose="02040603050506020204" pitchFamily="18" charset="0"/>
      <p:bold r:id="rId45"/>
      <p:bold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UTM Avo" panose="02040603050506020204" pitchFamily="18"/>
      <p:bold r:id="rId51"/>
      <p:boldItalic r:id="rId52"/>
    </p:embeddedFont>
    <p:embeddedFont>
      <p:font typeface="Calibri Light" panose="020F0302020204030204" charset="0"/>
      <p:regular r:id="rId53"/>
      <p: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7EDE6"/>
    <a:srgbClr val="F251B0"/>
    <a:srgbClr val="FF5264"/>
    <a:srgbClr val="FFD15C"/>
    <a:srgbClr val="E6E6E6"/>
    <a:srgbClr val="002060"/>
    <a:srgbClr val="FFFAF7"/>
    <a:srgbClr val="DBDCEE"/>
    <a:srgbClr val="FFEB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4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72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4" Type="http://schemas.openxmlformats.org/officeDocument/2006/relationships/font" Target="fonts/font16.fntdata"/><Relationship Id="rId53" Type="http://schemas.openxmlformats.org/officeDocument/2006/relationships/font" Target="fonts/font15.fntdata"/><Relationship Id="rId52" Type="http://schemas.openxmlformats.org/officeDocument/2006/relationships/font" Target="fonts/font14.fntdata"/><Relationship Id="rId51" Type="http://schemas.openxmlformats.org/officeDocument/2006/relationships/font" Target="fonts/font13.fntdata"/><Relationship Id="rId50" Type="http://schemas.openxmlformats.org/officeDocument/2006/relationships/font" Target="fonts/font12.fntdata"/><Relationship Id="rId5" Type="http://schemas.openxmlformats.org/officeDocument/2006/relationships/slide" Target="slides/slide1.xml"/><Relationship Id="rId49" Type="http://schemas.openxmlformats.org/officeDocument/2006/relationships/font" Target="fonts/font11.fntdata"/><Relationship Id="rId48" Type="http://schemas.openxmlformats.org/officeDocument/2006/relationships/font" Target="fonts/font10.fntdata"/><Relationship Id="rId47" Type="http://schemas.openxmlformats.org/officeDocument/2006/relationships/font" Target="fonts/font9.fntdata"/><Relationship Id="rId46" Type="http://schemas.openxmlformats.org/officeDocument/2006/relationships/font" Target="fonts/font8.fntdata"/><Relationship Id="rId45" Type="http://schemas.openxmlformats.org/officeDocument/2006/relationships/font" Target="fonts/font7.fntdata"/><Relationship Id="rId44" Type="http://schemas.openxmlformats.org/officeDocument/2006/relationships/font" Target="fonts/font6.fntdata"/><Relationship Id="rId43" Type="http://schemas.openxmlformats.org/officeDocument/2006/relationships/font" Target="fonts/font5.fntdata"/><Relationship Id="rId42" Type="http://schemas.openxmlformats.org/officeDocument/2006/relationships/font" Target="fonts/font4.fntdata"/><Relationship Id="rId41" Type="http://schemas.openxmlformats.org/officeDocument/2006/relationships/font" Target="fonts/font3.fntdata"/><Relationship Id="rId40" Type="http://schemas.openxmlformats.org/officeDocument/2006/relationships/font" Target="fonts/font2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1.fntdata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3348C-5437-482A-A3F0-1AB0EA65E42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A7444-5083-4C6F-A16B-68B68B8A95D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2" name="Google Shape;2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2" name="Google Shape;2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8" name="Google Shape;2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Two Content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ison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Content with Caption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Picture with Caption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itle and Vertical Text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Vertical Title and Text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82500" y="784933"/>
            <a:ext cx="5877600" cy="4851200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589167" y="990600"/>
            <a:ext cx="5877600" cy="48512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60000" y="1752217"/>
            <a:ext cx="5136000" cy="273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7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12" name="Google Shape;12;p2"/>
          <p:cNvSpPr/>
          <p:nvPr/>
        </p:nvSpPr>
        <p:spPr>
          <a:xfrm>
            <a:off x="5517433" y="58984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6466767" y="211733"/>
            <a:ext cx="573200" cy="5732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0260233" y="5388000"/>
            <a:ext cx="746000" cy="7500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312767" y="6179200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11164633" y="2590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title" idx="2"/>
          </p:nvPr>
        </p:nvSpPr>
        <p:spPr>
          <a:xfrm>
            <a:off x="960000" y="4706233"/>
            <a:ext cx="5136000" cy="6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5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rtl="0">
              <a:spcBef>
                <a:spcPts val="2135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matchingName="Title and body">
  <p:cSld name="Title and 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33;p4"/>
          <p:cNvGrpSpPr/>
          <p:nvPr/>
        </p:nvGrpSpPr>
        <p:grpSpPr>
          <a:xfrm>
            <a:off x="10145952" y="-1124635"/>
            <a:ext cx="3032899" cy="3042256"/>
            <a:chOff x="7609464" y="-843476"/>
            <a:chExt cx="2274674" cy="2281692"/>
          </a:xfrm>
        </p:grpSpPr>
        <p:sp>
          <p:nvSpPr>
            <p:cNvPr id="34" name="Google Shape;34;p4"/>
            <p:cNvSpPr/>
            <p:nvPr/>
          </p:nvSpPr>
          <p:spPr>
            <a:xfrm rot="5400000">
              <a:off x="7609464" y="-766784"/>
              <a:ext cx="2205000" cy="2205000"/>
            </a:xfrm>
            <a:prstGeom prst="ellipse">
              <a:avLst/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4"/>
            <p:cNvSpPr/>
            <p:nvPr/>
          </p:nvSpPr>
          <p:spPr>
            <a:xfrm rot="5400000">
              <a:off x="7679138" y="-843476"/>
              <a:ext cx="2205000" cy="2205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200" lvl="1" indent="-423545" rtl="0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" name="Google Shape;38;p4"/>
          <p:cNvSpPr/>
          <p:nvPr/>
        </p:nvSpPr>
        <p:spPr>
          <a:xfrm>
            <a:off x="395100" y="62712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4"/>
          <p:cNvSpPr/>
          <p:nvPr/>
        </p:nvSpPr>
        <p:spPr>
          <a:xfrm>
            <a:off x="10995400" y="3582817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4"/>
          <p:cNvSpPr/>
          <p:nvPr/>
        </p:nvSpPr>
        <p:spPr>
          <a:xfrm>
            <a:off x="1656167" y="285200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4"/>
          <p:cNvSpPr/>
          <p:nvPr/>
        </p:nvSpPr>
        <p:spPr>
          <a:xfrm>
            <a:off x="11296600" y="5518633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4"/>
          <p:cNvSpPr/>
          <p:nvPr/>
        </p:nvSpPr>
        <p:spPr>
          <a:xfrm>
            <a:off x="9414367" y="13572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4"/>
          <p:cNvSpPr/>
          <p:nvPr/>
        </p:nvSpPr>
        <p:spPr>
          <a:xfrm>
            <a:off x="216833" y="5657033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"/>
          <p:cNvSpPr/>
          <p:nvPr/>
        </p:nvSpPr>
        <p:spPr>
          <a:xfrm>
            <a:off x="5983100" y="5100033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7"/>
          <p:cNvSpPr/>
          <p:nvPr/>
        </p:nvSpPr>
        <p:spPr>
          <a:xfrm>
            <a:off x="6435600" y="1489767"/>
            <a:ext cx="4335600" cy="43356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7"/>
          <p:cNvSpPr txBox="1">
            <a:spLocks noGrp="1"/>
          </p:cNvSpPr>
          <p:nvPr>
            <p:ph type="title"/>
          </p:nvPr>
        </p:nvSpPr>
        <p:spPr>
          <a:xfrm>
            <a:off x="960000" y="2436000"/>
            <a:ext cx="3894800" cy="76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81" name="Google Shape;81;p7"/>
          <p:cNvSpPr txBox="1">
            <a:spLocks noGrp="1"/>
          </p:cNvSpPr>
          <p:nvPr>
            <p:ph type="body" idx="1"/>
          </p:nvPr>
        </p:nvSpPr>
        <p:spPr>
          <a:xfrm>
            <a:off x="960000" y="3347167"/>
            <a:ext cx="38948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 rtl="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 rtl="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 rtl="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 rtl="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 rtl="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 rtl="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 rtl="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/>
        </p:txBody>
      </p:sp>
      <p:sp>
        <p:nvSpPr>
          <p:cNvPr id="82" name="Google Shape;82;p7"/>
          <p:cNvSpPr/>
          <p:nvPr/>
        </p:nvSpPr>
        <p:spPr>
          <a:xfrm>
            <a:off x="6556792" y="1636135"/>
            <a:ext cx="4335600" cy="433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7"/>
          <p:cNvSpPr/>
          <p:nvPr/>
        </p:nvSpPr>
        <p:spPr>
          <a:xfrm>
            <a:off x="11296600" y="226084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7"/>
          <p:cNvSpPr/>
          <p:nvPr/>
        </p:nvSpPr>
        <p:spPr>
          <a:xfrm>
            <a:off x="1656167" y="285200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7"/>
          <p:cNvSpPr/>
          <p:nvPr/>
        </p:nvSpPr>
        <p:spPr>
          <a:xfrm>
            <a:off x="1810267" y="60047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7"/>
          <p:cNvSpPr/>
          <p:nvPr/>
        </p:nvSpPr>
        <p:spPr>
          <a:xfrm>
            <a:off x="1896067" y="791533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7"/>
          <p:cNvSpPr/>
          <p:nvPr/>
        </p:nvSpPr>
        <p:spPr>
          <a:xfrm>
            <a:off x="11316800" y="6073967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88" name="Google Shape;88;p7"/>
          <p:cNvCxnSpPr/>
          <p:nvPr/>
        </p:nvCxnSpPr>
        <p:spPr>
          <a:xfrm>
            <a:off x="1101267" y="-1250633"/>
            <a:ext cx="0" cy="3508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89" name="Google Shape;89;p7"/>
          <p:cNvCxnSpPr/>
          <p:nvPr/>
        </p:nvCxnSpPr>
        <p:spPr>
          <a:xfrm>
            <a:off x="1101267" y="4523600"/>
            <a:ext cx="0" cy="3508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9"/>
          <p:cNvGrpSpPr/>
          <p:nvPr/>
        </p:nvGrpSpPr>
        <p:grpSpPr>
          <a:xfrm>
            <a:off x="5728139" y="1202453"/>
            <a:ext cx="5161568" cy="4859825"/>
            <a:chOff x="717450" y="1493475"/>
            <a:chExt cx="1854900" cy="2767975"/>
          </a:xfrm>
        </p:grpSpPr>
        <p:sp>
          <p:nvSpPr>
            <p:cNvPr id="103" name="Google Shape;103;p9"/>
            <p:cNvSpPr/>
            <p:nvPr/>
          </p:nvSpPr>
          <p:spPr>
            <a:xfrm>
              <a:off x="717450" y="1493475"/>
              <a:ext cx="1778700" cy="262350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793650" y="1637950"/>
              <a:ext cx="1778700" cy="2623500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5" name="Google Shape;105;p9"/>
          <p:cNvSpPr txBox="1">
            <a:spLocks noGrp="1"/>
          </p:cNvSpPr>
          <p:nvPr>
            <p:ph type="title"/>
          </p:nvPr>
        </p:nvSpPr>
        <p:spPr>
          <a:xfrm>
            <a:off x="960000" y="2173517"/>
            <a:ext cx="4376800" cy="11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/>
        </p:txBody>
      </p:sp>
      <p:sp>
        <p:nvSpPr>
          <p:cNvPr id="106" name="Google Shape;106;p9"/>
          <p:cNvSpPr txBox="1">
            <a:spLocks noGrp="1"/>
          </p:cNvSpPr>
          <p:nvPr>
            <p:ph type="subTitle" idx="1"/>
          </p:nvPr>
        </p:nvSpPr>
        <p:spPr>
          <a:xfrm>
            <a:off x="960000" y="3928685"/>
            <a:ext cx="4376800" cy="6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107" name="Google Shape;107;p9"/>
          <p:cNvSpPr txBox="1">
            <a:spLocks noGrp="1"/>
          </p:cNvSpPr>
          <p:nvPr>
            <p:ph type="body" idx="2"/>
          </p:nvPr>
        </p:nvSpPr>
        <p:spPr>
          <a:xfrm>
            <a:off x="6220033" y="1925284"/>
            <a:ext cx="4394000" cy="3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8" name="Google Shape;108;p9"/>
          <p:cNvSpPr txBox="1">
            <a:spLocks noGrp="1"/>
          </p:cNvSpPr>
          <p:nvPr>
            <p:ph type="title" idx="3" hasCustomPrompt="1"/>
          </p:nvPr>
        </p:nvSpPr>
        <p:spPr>
          <a:xfrm>
            <a:off x="960000" y="3347479"/>
            <a:ext cx="4394000" cy="5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109" name="Google Shape;109;p9"/>
          <p:cNvGrpSpPr/>
          <p:nvPr/>
        </p:nvGrpSpPr>
        <p:grpSpPr>
          <a:xfrm flipH="1">
            <a:off x="-1682182" y="-1685068"/>
            <a:ext cx="3032899" cy="3042256"/>
            <a:chOff x="7609464" y="-843476"/>
            <a:chExt cx="2274674" cy="2281692"/>
          </a:xfrm>
        </p:grpSpPr>
        <p:sp>
          <p:nvSpPr>
            <p:cNvPr id="110" name="Google Shape;110;p9"/>
            <p:cNvSpPr/>
            <p:nvPr/>
          </p:nvSpPr>
          <p:spPr>
            <a:xfrm rot="5400000">
              <a:off x="7609464" y="-766784"/>
              <a:ext cx="2205000" cy="2205000"/>
            </a:xfrm>
            <a:prstGeom prst="ellipse">
              <a:avLst/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9"/>
            <p:cNvSpPr/>
            <p:nvPr/>
          </p:nvSpPr>
          <p:spPr>
            <a:xfrm rot="5400000">
              <a:off x="7679138" y="-843476"/>
              <a:ext cx="2205000" cy="2205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" name="Google Shape;112;p9"/>
          <p:cNvSpPr/>
          <p:nvPr/>
        </p:nvSpPr>
        <p:spPr>
          <a:xfrm>
            <a:off x="-517967" y="5693333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9"/>
          <p:cNvSpPr/>
          <p:nvPr/>
        </p:nvSpPr>
        <p:spPr>
          <a:xfrm>
            <a:off x="10995400" y="5933384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9"/>
          <p:cNvSpPr/>
          <p:nvPr/>
        </p:nvSpPr>
        <p:spPr>
          <a:xfrm>
            <a:off x="11446000" y="2223533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9"/>
          <p:cNvSpPr/>
          <p:nvPr/>
        </p:nvSpPr>
        <p:spPr>
          <a:xfrm>
            <a:off x="4419300" y="61640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9"/>
          <p:cNvSpPr/>
          <p:nvPr/>
        </p:nvSpPr>
        <p:spPr>
          <a:xfrm>
            <a:off x="11446000" y="1468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9"/>
          <p:cNvSpPr/>
          <p:nvPr/>
        </p:nvSpPr>
        <p:spPr>
          <a:xfrm>
            <a:off x="216833" y="3992033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18" name="Google Shape;118;p9"/>
          <p:cNvCxnSpPr/>
          <p:nvPr/>
        </p:nvCxnSpPr>
        <p:spPr>
          <a:xfrm>
            <a:off x="1095400" y="-172267"/>
            <a:ext cx="0" cy="2186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19" name="Google Shape;119;p9"/>
          <p:cNvCxnSpPr/>
          <p:nvPr/>
        </p:nvCxnSpPr>
        <p:spPr>
          <a:xfrm>
            <a:off x="1095400" y="4683500"/>
            <a:ext cx="0" cy="2698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0"/>
          <p:cNvSpPr txBox="1">
            <a:spLocks noGrp="1"/>
          </p:cNvSpPr>
          <p:nvPr>
            <p:ph type="body" idx="1"/>
          </p:nvPr>
        </p:nvSpPr>
        <p:spPr>
          <a:xfrm>
            <a:off x="8064500" y="5065900"/>
            <a:ext cx="3127200" cy="13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/>
            </a:lvl1pPr>
          </a:lstStyle>
          <a:p/>
        </p:txBody>
      </p:sp>
      <p:sp>
        <p:nvSpPr>
          <p:cNvPr id="122" name="Google Shape;122;p10"/>
          <p:cNvSpPr/>
          <p:nvPr/>
        </p:nvSpPr>
        <p:spPr>
          <a:xfrm>
            <a:off x="-586033" y="3943159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10"/>
          <p:cNvSpPr/>
          <p:nvPr/>
        </p:nvSpPr>
        <p:spPr>
          <a:xfrm>
            <a:off x="334800" y="1376033"/>
            <a:ext cx="936800" cy="892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10"/>
          <p:cNvSpPr/>
          <p:nvPr/>
        </p:nvSpPr>
        <p:spPr>
          <a:xfrm>
            <a:off x="11208600" y="146800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10"/>
          <p:cNvSpPr/>
          <p:nvPr/>
        </p:nvSpPr>
        <p:spPr>
          <a:xfrm>
            <a:off x="10280367" y="1193451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10"/>
          <p:cNvSpPr/>
          <p:nvPr/>
        </p:nvSpPr>
        <p:spPr>
          <a:xfrm>
            <a:off x="334800" y="60687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10"/>
          <p:cNvSpPr/>
          <p:nvPr/>
        </p:nvSpPr>
        <p:spPr>
          <a:xfrm>
            <a:off x="1545600" y="326567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10"/>
          <p:cNvSpPr/>
          <p:nvPr/>
        </p:nvSpPr>
        <p:spPr>
          <a:xfrm>
            <a:off x="11296333" y="5277533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1"/>
          <p:cNvSpPr/>
          <p:nvPr/>
        </p:nvSpPr>
        <p:spPr>
          <a:xfrm>
            <a:off x="2899367" y="1987000"/>
            <a:ext cx="1775600" cy="1535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11"/>
          <p:cNvSpPr/>
          <p:nvPr/>
        </p:nvSpPr>
        <p:spPr>
          <a:xfrm>
            <a:off x="-781767" y="1322800"/>
            <a:ext cx="4249200" cy="42492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11"/>
          <p:cNvSpPr/>
          <p:nvPr/>
        </p:nvSpPr>
        <p:spPr>
          <a:xfrm>
            <a:off x="-634343" y="1433903"/>
            <a:ext cx="4249200" cy="4249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11"/>
          <p:cNvSpPr txBox="1">
            <a:spLocks noGrp="1"/>
          </p:cNvSpPr>
          <p:nvPr>
            <p:ph type="title" hasCustomPrompt="1"/>
          </p:nvPr>
        </p:nvSpPr>
        <p:spPr>
          <a:xfrm>
            <a:off x="4300533" y="2525600"/>
            <a:ext cx="6931600" cy="18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9pPr>
          </a:lstStyle>
          <a:p>
            <a:r>
              <a:t>xx%</a:t>
            </a:r>
          </a:p>
        </p:txBody>
      </p:sp>
      <p:sp>
        <p:nvSpPr>
          <p:cNvPr id="134" name="Google Shape;134;p11"/>
          <p:cNvSpPr txBox="1">
            <a:spLocks noGrp="1"/>
          </p:cNvSpPr>
          <p:nvPr>
            <p:ph type="body" idx="1"/>
          </p:nvPr>
        </p:nvSpPr>
        <p:spPr>
          <a:xfrm>
            <a:off x="4300400" y="4130200"/>
            <a:ext cx="6931600" cy="7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200" lvl="1" indent="-423545" algn="r" rtl="0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r" rtl="0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r" rtl="0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r" rtl="0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r" rtl="0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r" rtl="0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r" rtl="0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r" rtl="0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cxnSp>
        <p:nvCxnSpPr>
          <p:cNvPr id="135" name="Google Shape;135;p11"/>
          <p:cNvCxnSpPr/>
          <p:nvPr/>
        </p:nvCxnSpPr>
        <p:spPr>
          <a:xfrm>
            <a:off x="11065067" y="-172267"/>
            <a:ext cx="0" cy="2836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11"/>
          <p:cNvCxnSpPr/>
          <p:nvPr/>
        </p:nvCxnSpPr>
        <p:spPr>
          <a:xfrm>
            <a:off x="11065067" y="4927467"/>
            <a:ext cx="0" cy="2698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37" name="Google Shape;137;p11"/>
          <p:cNvSpPr/>
          <p:nvPr/>
        </p:nvSpPr>
        <p:spPr>
          <a:xfrm>
            <a:off x="395100" y="62712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1"/>
          <p:cNvSpPr/>
          <p:nvPr/>
        </p:nvSpPr>
        <p:spPr>
          <a:xfrm>
            <a:off x="4229200" y="57583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11"/>
          <p:cNvSpPr/>
          <p:nvPr/>
        </p:nvSpPr>
        <p:spPr>
          <a:xfrm>
            <a:off x="1548067" y="1468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1"/>
          <p:cNvSpPr/>
          <p:nvPr/>
        </p:nvSpPr>
        <p:spPr>
          <a:xfrm>
            <a:off x="10235733" y="1677700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11"/>
          <p:cNvSpPr/>
          <p:nvPr/>
        </p:nvSpPr>
        <p:spPr>
          <a:xfrm>
            <a:off x="2732600" y="5449159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11"/>
          <p:cNvSpPr/>
          <p:nvPr/>
        </p:nvSpPr>
        <p:spPr>
          <a:xfrm>
            <a:off x="10439867" y="-172267"/>
            <a:ext cx="1250400" cy="14564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11"/>
          <p:cNvSpPr/>
          <p:nvPr/>
        </p:nvSpPr>
        <p:spPr>
          <a:xfrm>
            <a:off x="-722600" y="-618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showMasterSp="0" matchingName="Blank">
  <p:cSld name="Blank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9" name="Google Shape;169;p14"/>
          <p:cNvCxnSpPr/>
          <p:nvPr/>
        </p:nvCxnSpPr>
        <p:spPr>
          <a:xfrm rot="10800000">
            <a:off x="3086067" y="-151067"/>
            <a:ext cx="0" cy="1774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71" name="Google Shape;171;p14"/>
          <p:cNvSpPr/>
          <p:nvPr/>
        </p:nvSpPr>
        <p:spPr>
          <a:xfrm>
            <a:off x="1088433" y="1836467"/>
            <a:ext cx="3736000" cy="37360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14"/>
          <p:cNvSpPr/>
          <p:nvPr/>
        </p:nvSpPr>
        <p:spPr>
          <a:xfrm>
            <a:off x="1218055" y="1934153"/>
            <a:ext cx="3736000" cy="373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14"/>
          <p:cNvSpPr/>
          <p:nvPr/>
        </p:nvSpPr>
        <p:spPr>
          <a:xfrm>
            <a:off x="-611733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4"/>
          <p:cNvSpPr/>
          <p:nvPr/>
        </p:nvSpPr>
        <p:spPr>
          <a:xfrm>
            <a:off x="11585233" y="-557700"/>
            <a:ext cx="1250400" cy="22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4"/>
          <p:cNvSpPr/>
          <p:nvPr/>
        </p:nvSpPr>
        <p:spPr>
          <a:xfrm>
            <a:off x="10848500" y="5670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14"/>
          <p:cNvSpPr/>
          <p:nvPr/>
        </p:nvSpPr>
        <p:spPr>
          <a:xfrm>
            <a:off x="4282267" y="5572467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4"/>
          <p:cNvSpPr/>
          <p:nvPr/>
        </p:nvSpPr>
        <p:spPr>
          <a:xfrm>
            <a:off x="814667" y="60739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4"/>
          <p:cNvSpPr/>
          <p:nvPr/>
        </p:nvSpPr>
        <p:spPr>
          <a:xfrm>
            <a:off x="241467" y="1595867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14"/>
          <p:cNvSpPr/>
          <p:nvPr/>
        </p:nvSpPr>
        <p:spPr>
          <a:xfrm>
            <a:off x="11585233" y="6104473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80" name="Google Shape;180;p14"/>
          <p:cNvCxnSpPr/>
          <p:nvPr/>
        </p:nvCxnSpPr>
        <p:spPr>
          <a:xfrm rot="10800000">
            <a:off x="3086067" y="5899833"/>
            <a:ext cx="0" cy="1334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4">
  <p:cSld name="Title Only 4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4" name="Google Shape;194;p16"/>
          <p:cNvSpPr/>
          <p:nvPr/>
        </p:nvSpPr>
        <p:spPr>
          <a:xfrm>
            <a:off x="13139094" y="5997201"/>
            <a:ext cx="79" cy="4299"/>
          </a:xfrm>
          <a:custGeom>
            <a:avLst/>
            <a:gdLst/>
            <a:ahLst/>
            <a:cxnLst/>
            <a:rect l="l" t="t" r="r" b="b"/>
            <a:pathLst>
              <a:path w="1" h="103" extrusionOk="0">
                <a:moveTo>
                  <a:pt x="0" y="102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6"/>
          <p:cNvSpPr/>
          <p:nvPr/>
        </p:nvSpPr>
        <p:spPr>
          <a:xfrm>
            <a:off x="-611733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16"/>
          <p:cNvSpPr/>
          <p:nvPr/>
        </p:nvSpPr>
        <p:spPr>
          <a:xfrm>
            <a:off x="11585233" y="-557700"/>
            <a:ext cx="1250400" cy="22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6"/>
          <p:cNvSpPr/>
          <p:nvPr/>
        </p:nvSpPr>
        <p:spPr>
          <a:xfrm>
            <a:off x="10848500" y="5670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6"/>
          <p:cNvSpPr/>
          <p:nvPr/>
        </p:nvSpPr>
        <p:spPr>
          <a:xfrm>
            <a:off x="3830700" y="5794751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6"/>
          <p:cNvSpPr/>
          <p:nvPr/>
        </p:nvSpPr>
        <p:spPr>
          <a:xfrm>
            <a:off x="814667" y="60739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6"/>
          <p:cNvSpPr/>
          <p:nvPr/>
        </p:nvSpPr>
        <p:spPr>
          <a:xfrm>
            <a:off x="9646467" y="146784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6"/>
          <p:cNvSpPr/>
          <p:nvPr/>
        </p:nvSpPr>
        <p:spPr>
          <a:xfrm>
            <a:off x="7066367" y="61380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5">
  <p:cSld name="Title Only 5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4" name="Google Shape;204;p17"/>
          <p:cNvSpPr/>
          <p:nvPr/>
        </p:nvSpPr>
        <p:spPr>
          <a:xfrm>
            <a:off x="11513100" y="1841841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7"/>
          <p:cNvSpPr/>
          <p:nvPr/>
        </p:nvSpPr>
        <p:spPr>
          <a:xfrm>
            <a:off x="-611733" y="-557700"/>
            <a:ext cx="1250400" cy="22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7"/>
          <p:cNvSpPr/>
          <p:nvPr/>
        </p:nvSpPr>
        <p:spPr>
          <a:xfrm>
            <a:off x="10848500" y="5670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7"/>
          <p:cNvSpPr/>
          <p:nvPr/>
        </p:nvSpPr>
        <p:spPr>
          <a:xfrm>
            <a:off x="290067" y="5260951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7"/>
          <p:cNvSpPr/>
          <p:nvPr/>
        </p:nvSpPr>
        <p:spPr>
          <a:xfrm>
            <a:off x="814667" y="60739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7"/>
          <p:cNvSpPr/>
          <p:nvPr/>
        </p:nvSpPr>
        <p:spPr>
          <a:xfrm>
            <a:off x="1542767" y="-16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7"/>
          <p:cNvSpPr/>
          <p:nvPr/>
        </p:nvSpPr>
        <p:spPr>
          <a:xfrm>
            <a:off x="11513100" y="35181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7"/>
          <p:cNvSpPr/>
          <p:nvPr/>
        </p:nvSpPr>
        <p:spPr>
          <a:xfrm>
            <a:off x="814667" y="4478400"/>
            <a:ext cx="573200" cy="5732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7"/>
          <p:cNvSpPr/>
          <p:nvPr/>
        </p:nvSpPr>
        <p:spPr>
          <a:xfrm>
            <a:off x="9110733" y="5897167"/>
            <a:ext cx="746000" cy="7500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 matchingName="Title and Four Columns">
  <p:cSld name="Title and Four Columns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0"/>
          <p:cNvSpPr/>
          <p:nvPr/>
        </p:nvSpPr>
        <p:spPr>
          <a:xfrm>
            <a:off x="6879967" y="1693100"/>
            <a:ext cx="1016000" cy="10160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20"/>
          <p:cNvSpPr/>
          <p:nvPr/>
        </p:nvSpPr>
        <p:spPr>
          <a:xfrm>
            <a:off x="7228567" y="-801700"/>
            <a:ext cx="318800" cy="22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262" name="Google Shape;262;p20"/>
          <p:cNvCxnSpPr/>
          <p:nvPr/>
        </p:nvCxnSpPr>
        <p:spPr>
          <a:xfrm>
            <a:off x="11065067" y="-172267"/>
            <a:ext cx="0" cy="1952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63" name="Google Shape;263;p20"/>
          <p:cNvCxnSpPr/>
          <p:nvPr/>
        </p:nvCxnSpPr>
        <p:spPr>
          <a:xfrm>
            <a:off x="11064900" y="5799767"/>
            <a:ext cx="0" cy="1826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64" name="Google Shape;264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9" name="Google Shape;269;p20"/>
          <p:cNvSpPr/>
          <p:nvPr/>
        </p:nvSpPr>
        <p:spPr>
          <a:xfrm>
            <a:off x="-611733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20"/>
          <p:cNvSpPr/>
          <p:nvPr/>
        </p:nvSpPr>
        <p:spPr>
          <a:xfrm>
            <a:off x="341467" y="1693100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20"/>
          <p:cNvSpPr/>
          <p:nvPr/>
        </p:nvSpPr>
        <p:spPr>
          <a:xfrm>
            <a:off x="192400" y="54389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20"/>
          <p:cNvSpPr/>
          <p:nvPr/>
        </p:nvSpPr>
        <p:spPr>
          <a:xfrm>
            <a:off x="11458033" y="1948633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20"/>
          <p:cNvSpPr/>
          <p:nvPr/>
        </p:nvSpPr>
        <p:spPr>
          <a:xfrm>
            <a:off x="11458033" y="61380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20"/>
          <p:cNvSpPr/>
          <p:nvPr/>
        </p:nvSpPr>
        <p:spPr>
          <a:xfrm>
            <a:off x="7707467" y="-3570333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ubtitle 2">
  <p:cSld name="Title and Subtitle 2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5"/>
          <p:cNvSpPr/>
          <p:nvPr/>
        </p:nvSpPr>
        <p:spPr>
          <a:xfrm rot="-5400000" flipH="1">
            <a:off x="10428867" y="5238787"/>
            <a:ext cx="3872800" cy="38728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5"/>
          <p:cNvSpPr/>
          <p:nvPr/>
        </p:nvSpPr>
        <p:spPr>
          <a:xfrm rot="-5400000" flipH="1">
            <a:off x="10530119" y="5373143"/>
            <a:ext cx="3872800" cy="3872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5"/>
          <p:cNvSpPr txBox="1">
            <a:spLocks noGrp="1"/>
          </p:cNvSpPr>
          <p:nvPr>
            <p:ph type="title"/>
          </p:nvPr>
        </p:nvSpPr>
        <p:spPr>
          <a:xfrm>
            <a:off x="1513067" y="2849200"/>
            <a:ext cx="3499600" cy="10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/>
        </p:txBody>
      </p:sp>
      <p:sp>
        <p:nvSpPr>
          <p:cNvPr id="369" name="Google Shape;369;p25"/>
          <p:cNvSpPr txBox="1">
            <a:spLocks noGrp="1"/>
          </p:cNvSpPr>
          <p:nvPr>
            <p:ph type="subTitle" idx="1"/>
          </p:nvPr>
        </p:nvSpPr>
        <p:spPr>
          <a:xfrm>
            <a:off x="1513067" y="3702484"/>
            <a:ext cx="3499600" cy="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algn="ctr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/>
        </p:txBody>
      </p:sp>
      <p:sp>
        <p:nvSpPr>
          <p:cNvPr id="370" name="Google Shape;370;p25"/>
          <p:cNvSpPr/>
          <p:nvPr/>
        </p:nvSpPr>
        <p:spPr>
          <a:xfrm>
            <a:off x="-394867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25"/>
          <p:cNvSpPr/>
          <p:nvPr/>
        </p:nvSpPr>
        <p:spPr>
          <a:xfrm>
            <a:off x="8664000" y="-557700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25"/>
          <p:cNvSpPr/>
          <p:nvPr/>
        </p:nvSpPr>
        <p:spPr>
          <a:xfrm>
            <a:off x="-1020167" y="1313833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25"/>
          <p:cNvSpPr/>
          <p:nvPr/>
        </p:nvSpPr>
        <p:spPr>
          <a:xfrm>
            <a:off x="10370300" y="515384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5"/>
          <p:cNvSpPr/>
          <p:nvPr/>
        </p:nvSpPr>
        <p:spPr>
          <a:xfrm>
            <a:off x="309033" y="3646700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25"/>
          <p:cNvSpPr/>
          <p:nvPr/>
        </p:nvSpPr>
        <p:spPr>
          <a:xfrm>
            <a:off x="3868600" y="1468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25"/>
          <p:cNvSpPr/>
          <p:nvPr/>
        </p:nvSpPr>
        <p:spPr>
          <a:xfrm>
            <a:off x="5111600" y="61380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8"/>
          <p:cNvSpPr/>
          <p:nvPr/>
        </p:nvSpPr>
        <p:spPr>
          <a:xfrm rot="10800000" flipH="1">
            <a:off x="9974848" y="-1452376"/>
            <a:ext cx="3872800" cy="38728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28"/>
          <p:cNvSpPr/>
          <p:nvPr/>
        </p:nvSpPr>
        <p:spPr>
          <a:xfrm rot="10800000" flipH="1">
            <a:off x="10109204" y="-1553628"/>
            <a:ext cx="3872800" cy="3872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28"/>
          <p:cNvSpPr/>
          <p:nvPr/>
        </p:nvSpPr>
        <p:spPr>
          <a:xfrm>
            <a:off x="564700" y="52387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8"/>
          <p:cNvSpPr/>
          <p:nvPr/>
        </p:nvSpPr>
        <p:spPr>
          <a:xfrm>
            <a:off x="11585000" y="4946400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8"/>
          <p:cNvSpPr/>
          <p:nvPr/>
        </p:nvSpPr>
        <p:spPr>
          <a:xfrm>
            <a:off x="-1020167" y="1313833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8"/>
          <p:cNvSpPr/>
          <p:nvPr/>
        </p:nvSpPr>
        <p:spPr>
          <a:xfrm>
            <a:off x="9128533" y="279417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8"/>
          <p:cNvSpPr/>
          <p:nvPr/>
        </p:nvSpPr>
        <p:spPr>
          <a:xfrm>
            <a:off x="309033" y="3646700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8"/>
          <p:cNvSpPr/>
          <p:nvPr/>
        </p:nvSpPr>
        <p:spPr>
          <a:xfrm>
            <a:off x="11624648" y="593194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9"/>
          <p:cNvSpPr/>
          <p:nvPr/>
        </p:nvSpPr>
        <p:spPr>
          <a:xfrm>
            <a:off x="-394867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29"/>
          <p:cNvSpPr/>
          <p:nvPr/>
        </p:nvSpPr>
        <p:spPr>
          <a:xfrm>
            <a:off x="11318467" y="-360133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9"/>
          <p:cNvSpPr/>
          <p:nvPr/>
        </p:nvSpPr>
        <p:spPr>
          <a:xfrm>
            <a:off x="10186833" y="515384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9"/>
          <p:cNvSpPr/>
          <p:nvPr/>
        </p:nvSpPr>
        <p:spPr>
          <a:xfrm>
            <a:off x="282333" y="924600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9"/>
          <p:cNvSpPr/>
          <p:nvPr/>
        </p:nvSpPr>
        <p:spPr>
          <a:xfrm>
            <a:off x="11218467" y="14978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" name="Google Shape;409;p29"/>
          <p:cNvSpPr/>
          <p:nvPr/>
        </p:nvSpPr>
        <p:spPr>
          <a:xfrm>
            <a:off x="1231033" y="1468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" name="Google Shape;410;p29"/>
          <p:cNvSpPr/>
          <p:nvPr/>
        </p:nvSpPr>
        <p:spPr>
          <a:xfrm>
            <a:off x="11318467" y="5687192"/>
            <a:ext cx="473200" cy="4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29"/>
          <p:cNvSpPr/>
          <p:nvPr/>
        </p:nvSpPr>
        <p:spPr>
          <a:xfrm>
            <a:off x="9204800" y="5884000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" name="Google Shape;413;p30"/>
          <p:cNvGrpSpPr/>
          <p:nvPr/>
        </p:nvGrpSpPr>
        <p:grpSpPr>
          <a:xfrm rot="10800000">
            <a:off x="-2414718" y="1441973"/>
            <a:ext cx="4007156" cy="3974052"/>
            <a:chOff x="7481136" y="-1165221"/>
            <a:chExt cx="3005367" cy="2980539"/>
          </a:xfrm>
        </p:grpSpPr>
        <p:sp>
          <p:nvSpPr>
            <p:cNvPr id="414" name="Google Shape;414;p30"/>
            <p:cNvSpPr/>
            <p:nvPr/>
          </p:nvSpPr>
          <p:spPr>
            <a:xfrm rot="10800000" flipH="1">
              <a:off x="7481136" y="-1089282"/>
              <a:ext cx="2904600" cy="2904600"/>
            </a:xfrm>
            <a:prstGeom prst="ellipse">
              <a:avLst/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0"/>
            <p:cNvSpPr/>
            <p:nvPr/>
          </p:nvSpPr>
          <p:spPr>
            <a:xfrm rot="10800000" flipH="1">
              <a:off x="7581903" y="-1165221"/>
              <a:ext cx="2904600" cy="2904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6" name="Google Shape;416;p30"/>
          <p:cNvSpPr/>
          <p:nvPr/>
        </p:nvSpPr>
        <p:spPr>
          <a:xfrm>
            <a:off x="10848500" y="5670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30"/>
          <p:cNvSpPr/>
          <p:nvPr/>
        </p:nvSpPr>
        <p:spPr>
          <a:xfrm>
            <a:off x="10123400" y="58514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30"/>
          <p:cNvSpPr/>
          <p:nvPr/>
        </p:nvSpPr>
        <p:spPr>
          <a:xfrm>
            <a:off x="757333" y="6137995"/>
            <a:ext cx="492800" cy="469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30"/>
          <p:cNvSpPr/>
          <p:nvPr/>
        </p:nvSpPr>
        <p:spPr>
          <a:xfrm>
            <a:off x="479867" y="7588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30"/>
          <p:cNvSpPr/>
          <p:nvPr/>
        </p:nvSpPr>
        <p:spPr>
          <a:xfrm>
            <a:off x="11248700" y="4062767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30"/>
          <p:cNvSpPr/>
          <p:nvPr/>
        </p:nvSpPr>
        <p:spPr>
          <a:xfrm>
            <a:off x="11298700" y="433017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7" Type="http://schemas.openxmlformats.org/officeDocument/2006/relationships/theme" Target="../theme/theme3.xml"/><Relationship Id="rId16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F8809-A423-4163-AE37-3BBFBD60E7C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85F18-DA87-46F2-9D97-611BEF94D6B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nton"/>
              <a:buNone/>
              <a:defRPr sz="24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 panose="02000000000000000000"/>
              <a:buChar char="●"/>
              <a:defRPr>
                <a:solidFill>
                  <a:schemeClr val="accent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 panose="02000000000000000000"/>
              <a:buChar char="○"/>
              <a:defRPr>
                <a:solidFill>
                  <a:schemeClr val="accent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 panose="02000000000000000000"/>
              <a:buChar char="■"/>
              <a:defRPr>
                <a:solidFill>
                  <a:schemeClr val="accent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 panose="02000000000000000000"/>
              <a:buChar char="●"/>
              <a:defRPr>
                <a:solidFill>
                  <a:schemeClr val="accent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 panose="02000000000000000000"/>
              <a:buChar char="○"/>
              <a:defRPr>
                <a:solidFill>
                  <a:schemeClr val="accent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 panose="02000000000000000000"/>
              <a:buChar char="■"/>
              <a:defRPr>
                <a:solidFill>
                  <a:schemeClr val="accent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 panose="02000000000000000000"/>
              <a:buChar char="●"/>
              <a:defRPr>
                <a:solidFill>
                  <a:schemeClr val="accent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 panose="02000000000000000000"/>
              <a:buChar char="○"/>
              <a:defRPr>
                <a:solidFill>
                  <a:schemeClr val="accent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Roboto" panose="02000000000000000000"/>
              <a:buChar char="■"/>
              <a:defRPr>
                <a:solidFill>
                  <a:schemeClr val="accent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hyperlink" Target="https://www.hoc10.vn/doc-sach/toan-5-tap-1/1/680/43/" TargetMode="External"/><Relationship Id="rId1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hyperlink" Target="https://www.hoc10.vn/doc-sach/toan-5-tap-1/1/680/42/" TargetMode="Externa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4" Type="http://schemas.openxmlformats.org/officeDocument/2006/relationships/notesSlide" Target="../notesSlides/notesSlide2.xml"/><Relationship Id="rId13" Type="http://schemas.openxmlformats.org/officeDocument/2006/relationships/slideLayout" Target="../slideLayouts/slideLayout29.xml"/><Relationship Id="rId12" Type="http://schemas.openxmlformats.org/officeDocument/2006/relationships/image" Target="../media/image39.jpeg"/><Relationship Id="rId11" Type="http://schemas.openxmlformats.org/officeDocument/2006/relationships/image" Target="../media/image38.png"/><Relationship Id="rId10" Type="http://schemas.openxmlformats.org/officeDocument/2006/relationships/image" Target="../media/image37.png"/><Relationship Id="rId1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39.jpeg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29.xml"/><Relationship Id="rId10" Type="http://schemas.openxmlformats.org/officeDocument/2006/relationships/image" Target="../media/image38.png"/><Relationship Id="rId1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" Target="slide27.xml"/><Relationship Id="rId8" Type="http://schemas.openxmlformats.org/officeDocument/2006/relationships/image" Target="../media/image45.png"/><Relationship Id="rId7" Type="http://schemas.openxmlformats.org/officeDocument/2006/relationships/image" Target="../media/image44.png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6.png"/><Relationship Id="rId3" Type="http://schemas.openxmlformats.org/officeDocument/2006/relationships/image" Target="../media/image41.png"/><Relationship Id="rId21" Type="http://schemas.openxmlformats.org/officeDocument/2006/relationships/notesSlide" Target="../notesSlides/notesSlide4.xml"/><Relationship Id="rId20" Type="http://schemas.openxmlformats.org/officeDocument/2006/relationships/slideLayout" Target="../slideLayouts/slideLayout29.xml"/><Relationship Id="rId2" Type="http://schemas.openxmlformats.org/officeDocument/2006/relationships/image" Target="../media/image40.png"/><Relationship Id="rId19" Type="http://schemas.openxmlformats.org/officeDocument/2006/relationships/image" Target="../media/image39.jpeg"/><Relationship Id="rId18" Type="http://schemas.openxmlformats.org/officeDocument/2006/relationships/image" Target="../media/image50.png"/><Relationship Id="rId17" Type="http://schemas.openxmlformats.org/officeDocument/2006/relationships/slide" Target="slide26.xml"/><Relationship Id="rId16" Type="http://schemas.openxmlformats.org/officeDocument/2006/relationships/image" Target="../media/image49.png"/><Relationship Id="rId15" Type="http://schemas.openxmlformats.org/officeDocument/2006/relationships/slide" Target="slide25.xml"/><Relationship Id="rId14" Type="http://schemas.openxmlformats.org/officeDocument/2006/relationships/image" Target="../media/image48.png"/><Relationship Id="rId13" Type="http://schemas.openxmlformats.org/officeDocument/2006/relationships/slide" Target="slide24.xml"/><Relationship Id="rId12" Type="http://schemas.openxmlformats.org/officeDocument/2006/relationships/image" Target="../media/image47.png"/><Relationship Id="rId11" Type="http://schemas.openxmlformats.org/officeDocument/2006/relationships/slide" Target="slide23.xml"/><Relationship Id="rId10" Type="http://schemas.openxmlformats.org/officeDocument/2006/relationships/image" Target="../media/image46.png"/><Relationship Id="rId1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9" Type="http://schemas.microsoft.com/office/2007/relationships/media" Target="../media/audio1.wav"/><Relationship Id="rId8" Type="http://schemas.openxmlformats.org/officeDocument/2006/relationships/audio" Target="../media/audio1.wav"/><Relationship Id="rId7" Type="http://schemas.openxmlformats.org/officeDocument/2006/relationships/image" Target="../media/image36.png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slide" Target="slide22.xml"/><Relationship Id="rId3" Type="http://schemas.openxmlformats.org/officeDocument/2006/relationships/image" Target="../media/image51.png"/><Relationship Id="rId2" Type="http://schemas.openxmlformats.org/officeDocument/2006/relationships/image" Target="../media/image45.png"/><Relationship Id="rId15" Type="http://schemas.openxmlformats.org/officeDocument/2006/relationships/notesSlide" Target="../notesSlides/notesSlide5.xml"/><Relationship Id="rId14" Type="http://schemas.openxmlformats.org/officeDocument/2006/relationships/slideLayout" Target="../slideLayouts/slideLayout29.xml"/><Relationship Id="rId13" Type="http://schemas.openxmlformats.org/officeDocument/2006/relationships/image" Target="../media/image39.jpeg"/><Relationship Id="rId12" Type="http://schemas.microsoft.com/office/2007/relationships/media" Target="../media/media1.mp3"/><Relationship Id="rId11" Type="http://schemas.openxmlformats.org/officeDocument/2006/relationships/audio" Target="../media/media1.mp3"/><Relationship Id="rId10" Type="http://schemas.openxmlformats.org/officeDocument/2006/relationships/image" Target="../media/image54.png"/><Relationship Id="rId1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9" Type="http://schemas.microsoft.com/office/2007/relationships/media" Target="../media/audio1.wav"/><Relationship Id="rId8" Type="http://schemas.openxmlformats.org/officeDocument/2006/relationships/audio" Target="../media/audio1.wav"/><Relationship Id="rId7" Type="http://schemas.openxmlformats.org/officeDocument/2006/relationships/image" Target="../media/image36.png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slide" Target="slide22.xml"/><Relationship Id="rId3" Type="http://schemas.openxmlformats.org/officeDocument/2006/relationships/image" Target="../media/image51.png"/><Relationship Id="rId2" Type="http://schemas.openxmlformats.org/officeDocument/2006/relationships/image" Target="../media/image45.png"/><Relationship Id="rId15" Type="http://schemas.openxmlformats.org/officeDocument/2006/relationships/notesSlide" Target="../notesSlides/notesSlide6.xml"/><Relationship Id="rId14" Type="http://schemas.openxmlformats.org/officeDocument/2006/relationships/slideLayout" Target="../slideLayouts/slideLayout29.xml"/><Relationship Id="rId13" Type="http://schemas.openxmlformats.org/officeDocument/2006/relationships/image" Target="../media/image39.jpeg"/><Relationship Id="rId12" Type="http://schemas.microsoft.com/office/2007/relationships/media" Target="../media/media1.mp3"/><Relationship Id="rId11" Type="http://schemas.openxmlformats.org/officeDocument/2006/relationships/audio" Target="../media/media1.mp3"/><Relationship Id="rId10" Type="http://schemas.openxmlformats.org/officeDocument/2006/relationships/image" Target="../media/image54.png"/><Relationship Id="rId1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6.png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slide" Target="slide22.xml"/><Relationship Id="rId4" Type="http://schemas.openxmlformats.org/officeDocument/2006/relationships/image" Target="../media/image55.png"/><Relationship Id="rId3" Type="http://schemas.openxmlformats.org/officeDocument/2006/relationships/image" Target="../media/image51.png"/><Relationship Id="rId2" Type="http://schemas.openxmlformats.org/officeDocument/2006/relationships/image" Target="../media/image45.png"/><Relationship Id="rId16" Type="http://schemas.openxmlformats.org/officeDocument/2006/relationships/notesSlide" Target="../notesSlides/notesSlide7.xml"/><Relationship Id="rId15" Type="http://schemas.openxmlformats.org/officeDocument/2006/relationships/slideLayout" Target="../slideLayouts/slideLayout29.xml"/><Relationship Id="rId14" Type="http://schemas.openxmlformats.org/officeDocument/2006/relationships/image" Target="../media/image39.jpeg"/><Relationship Id="rId13" Type="http://schemas.microsoft.com/office/2007/relationships/media" Target="../media/media1.mp3"/><Relationship Id="rId12" Type="http://schemas.openxmlformats.org/officeDocument/2006/relationships/audio" Target="../media/media1.mp3"/><Relationship Id="rId11" Type="http://schemas.openxmlformats.org/officeDocument/2006/relationships/image" Target="../media/image54.png"/><Relationship Id="rId10" Type="http://schemas.microsoft.com/office/2007/relationships/media" Target="../media/audio1.wav"/><Relationship Id="rId1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6.png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slide" Target="slide22.xml"/><Relationship Id="rId4" Type="http://schemas.openxmlformats.org/officeDocument/2006/relationships/image" Target="../media/image56.png"/><Relationship Id="rId3" Type="http://schemas.openxmlformats.org/officeDocument/2006/relationships/image" Target="../media/image51.png"/><Relationship Id="rId2" Type="http://schemas.openxmlformats.org/officeDocument/2006/relationships/image" Target="../media/image45.png"/><Relationship Id="rId16" Type="http://schemas.openxmlformats.org/officeDocument/2006/relationships/notesSlide" Target="../notesSlides/notesSlide8.xml"/><Relationship Id="rId15" Type="http://schemas.openxmlformats.org/officeDocument/2006/relationships/slideLayout" Target="../slideLayouts/slideLayout29.xml"/><Relationship Id="rId14" Type="http://schemas.openxmlformats.org/officeDocument/2006/relationships/image" Target="../media/image39.jpeg"/><Relationship Id="rId13" Type="http://schemas.microsoft.com/office/2007/relationships/media" Target="../media/media1.mp3"/><Relationship Id="rId12" Type="http://schemas.openxmlformats.org/officeDocument/2006/relationships/audio" Target="../media/media1.mp3"/><Relationship Id="rId11" Type="http://schemas.openxmlformats.org/officeDocument/2006/relationships/image" Target="../media/image54.png"/><Relationship Id="rId10" Type="http://schemas.microsoft.com/office/2007/relationships/media" Target="../media/audio1.wav"/><Relationship Id="rId1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hyperlink" Target="https://www.hoc10.vn/doc-sach/toan-5-tap-1/1/680/44/" TargetMode="External"/><Relationship Id="rId1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hyperlink" Target="https://www.hoc10.vn/doc-sach/toan-5-tap-1/1/680/42/" TargetMode="External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4.sv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7.png"/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TOÁN 5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24100" y="64633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 panose="020B0604020202020204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 panose="020B0604020202020204"/>
              </a:rPr>
              <a:t> 1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9" name="Google Shape;54;p1"/>
          <p:cNvSpPr txBox="1"/>
          <p:nvPr/>
        </p:nvSpPr>
        <p:spPr>
          <a:xfrm>
            <a:off x="622332" y="2647788"/>
            <a:ext cx="1073778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 panose="020B0604020202020204"/>
              <a:buNone/>
              <a:defRPr/>
            </a:pP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/>
                <a:sym typeface="Calibri" panose="020F0502020204030204"/>
              </a:rPr>
              <a:t>Tuần 6</a:t>
            </a:r>
            <a:endParaRPr kumimoji="0" lang="en-US" sz="5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Calibri" panose="020F0502020204030204"/>
              <a:sym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 panose="020F0502020204030204"/>
              <a:buNone/>
              <a:defRPr/>
            </a:pP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 panose="020F0502020204030204"/>
              </a:rPr>
              <a:t>Bài 16: Số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 panose="020F0502020204030204"/>
              </a:rPr>
              <a:t>thập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 panose="020F0502020204030204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 panose="020F0502020204030204"/>
              </a:rPr>
              <a:t>phân</a:t>
            </a:r>
            <a:endParaRPr lang="en-US" sz="5200" b="1" kern="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 panose="020F0502020204030204"/>
              <a:buNone/>
              <a:defRPr/>
            </a:pP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 panose="020F0502020204030204"/>
              </a:rPr>
              <a:t>(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 panose="020F0502020204030204"/>
              </a:rPr>
              <a:t>tiếp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 panose="020F0502020204030204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 panose="020F0502020204030204"/>
              </a:rPr>
              <a:t>theo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 panose="020F0502020204030204"/>
              </a:rPr>
              <a:t>) –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 panose="020F0502020204030204"/>
              </a:rPr>
              <a:t>Tiết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 panose="020F0502020204030204"/>
              </a:rPr>
              <a:t> 1</a:t>
            </a:r>
            <a:endParaRPr kumimoji="0" lang="en-US" sz="5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722929" y="1740914"/>
                <a:ext cx="11321025" cy="410997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300" dirty="0">
                    <a:latin typeface="UTM Avo" panose="02040603050506020204" pitchFamily="18" charset="0"/>
                  </a:rPr>
                  <a:t>Mỗi đơn vị của một hàng bằng 10 đơn vị của hàng thấp hơn liền sau.</a:t>
                </a:r>
                <a:endParaRPr lang="en-US" sz="2300" dirty="0">
                  <a:latin typeface="UTM Avo" panose="0204060305050602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300" dirty="0">
                    <a:latin typeface="UTM Avo" panose="02040603050506020204" pitchFamily="18" charset="0"/>
                  </a:rPr>
                  <a:t>   </a:t>
                </a:r>
                <a:r>
                  <a:rPr lang="en-US" sz="2300" dirty="0">
                    <a:latin typeface="UTM Avo" panose="02040603050506020204" pitchFamily="18" charset="0"/>
                  </a:rPr>
                  <a:t>Mỗi đơn vị của một hàng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3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300" b="0" i="0" smtClean="0"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300" b="0" i="0" smtClean="0">
                            <a:latin typeface="UTM Avo" panose="0204060305050602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300" dirty="0">
                    <a:latin typeface="UTM Avo" panose="02040603050506020204" pitchFamily="18" charset="0"/>
                  </a:rPr>
                  <a:t> (hay 0,1) đơn vị của hàng cao hơn </a:t>
                </a:r>
                <a:endParaRPr lang="en-US" sz="2300" dirty="0">
                  <a:latin typeface="UTM Avo" panose="0204060305050602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300" dirty="0">
                    <a:latin typeface="UTM Avo" panose="02040603050506020204" pitchFamily="18" charset="0"/>
                  </a:rPr>
                  <a:t>   </a:t>
                </a:r>
                <a:r>
                  <a:rPr lang="en-US" sz="2300" dirty="0">
                    <a:latin typeface="UTM Avo" panose="02040603050506020204" pitchFamily="18" charset="0"/>
                  </a:rPr>
                  <a:t>liền trước.</a:t>
                </a:r>
                <a:endParaRPr lang="en-US" sz="2300" dirty="0">
                  <a:latin typeface="UTM Avo" panose="02040603050506020204" pitchFamily="18" charset="0"/>
                </a:endParaRPr>
              </a:p>
              <a:p>
                <a:pPr marL="285750" indent="-2857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300" dirty="0">
                    <a:latin typeface="UTM Avo" panose="02040603050506020204" pitchFamily="18" charset="0"/>
                  </a:rPr>
                  <a:t>Muốn đọc một số thập phân, ta đọc lần lượt từ hàng cao đến hàng thấp: trước hết đọc phần nguyên, đọc dấu “phẩy”, sau đó đọc phần thập phân.</a:t>
                </a:r>
                <a:endParaRPr lang="en-US" sz="2300" dirty="0">
                  <a:latin typeface="UTM Avo" panose="02040603050506020204" pitchFamily="18" charset="0"/>
                </a:endParaRPr>
              </a:p>
              <a:p>
                <a:pPr marL="285750" indent="-2857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300" dirty="0">
                    <a:latin typeface="UTM Avo" panose="02040603050506020204" pitchFamily="18" charset="0"/>
                  </a:rPr>
                  <a:t>Muốn viết một số thập phân, ta viết lần lượt từ hàng cao đến hàng thấp: trước hết viết phần nguyên, viết dấu “phẩy”, sau đó viết phần thập phân</a:t>
                </a:r>
                <a:r>
                  <a:rPr lang="en-US" sz="2200" dirty="0">
                    <a:latin typeface="UTM Avo" panose="02040603050506020204" pitchFamily="18" charset="0"/>
                  </a:rPr>
                  <a:t>.</a:t>
                </a:r>
                <a:endParaRPr lang="en-US" sz="2200" dirty="0"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929" y="1740914"/>
                <a:ext cx="11321025" cy="4109971"/>
              </a:xfrm>
              <a:prstGeom prst="rect">
                <a:avLst/>
              </a:prstGeom>
              <a:blipFill rotWithShape="1">
                <a:blip r:embed="rId2"/>
                <a:stretch>
                  <a:fillRect l="-3" t="-9" r="5" b="-2512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385" y="2745858"/>
            <a:ext cx="2840982" cy="1597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0698" y="1635244"/>
            <a:ext cx="11176001" cy="1070521"/>
          </a:xfrm>
          <a:prstGeom prst="rect">
            <a:avLst/>
          </a:prstGeom>
        </p:spPr>
        <p:txBody>
          <a:bodyPr wrap="square" lIns="40612" tIns="20306" rIns="40612" bIns="20306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	a)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hỗn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số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số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số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530793" y="1752418"/>
            <a:ext cx="750771" cy="433138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01</a:t>
            </a:r>
            <a:endParaRPr lang="en-US" sz="2400" b="1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691" y="2273262"/>
            <a:ext cx="9112718" cy="14542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0698" y="3854569"/>
            <a:ext cx="11252201" cy="516523"/>
          </a:xfrm>
          <a:prstGeom prst="rect">
            <a:avLst/>
          </a:prstGeom>
        </p:spPr>
        <p:txBody>
          <a:bodyPr wrap="square" lIns="40612" tIns="20306" rIns="40612" bIns="20306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số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a.</a:t>
            </a:r>
            <a:endParaRPr lang="en-US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06523" y="1635244"/>
            <a:ext cx="11763377" cy="523064"/>
          </a:xfrm>
          <a:prstGeom prst="rect">
            <a:avLst/>
          </a:prstGeom>
        </p:spPr>
        <p:txBody>
          <a:bodyPr wrap="square" lIns="40612" tIns="20306" rIns="40612" bIns="20306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Bài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endParaRPr lang="en-US" sz="2400" b="1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530793" y="1752418"/>
            <a:ext cx="750771" cy="433138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01</a:t>
            </a:r>
            <a:endParaRPr lang="en-US" sz="2400" b="1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530793" y="2222101"/>
                <a:ext cx="8929688" cy="31213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en-US" sz="2400" dirty="0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r>
                  <a:rPr lang="vi-VN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f>
                      <m:f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effectLst/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effectLst/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 i="0"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400" i="0"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2400" i="0"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</m:oMath>
                </a14:m>
                <a:r>
                  <a:rPr lang="en-US" sz="2400" dirty="0">
                    <a:effectLst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Ba </a:t>
                </a:r>
                <a:r>
                  <a:rPr lang="en-US" sz="2400" dirty="0" err="1">
                    <a:effectLst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phẩy</a:t>
                </a:r>
                <a:r>
                  <a:rPr lang="en-US" sz="2400" dirty="0">
                    <a:effectLst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bảy</a:t>
                </a:r>
                <a:r>
                  <a:rPr lang="en-US" sz="2400" dirty="0">
                    <a:effectLst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24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0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solidFill>
                          <a:srgbClr val="000000"/>
                        </a:solidFill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solidFill>
                              <a:srgbClr val="000000"/>
                            </a:solidFill>
                            <a:effectLst/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solidFill>
                              <a:srgbClr val="000000"/>
                            </a:solidFill>
                            <a:effectLst/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  <m:r>
                      <a:rPr lang="en-US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 i="0">
                        <a:solidFill>
                          <a:srgbClr val="000000"/>
                        </a:solidFill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sz="2400" i="0">
                        <a:solidFill>
                          <a:srgbClr val="000000"/>
                        </a:solidFill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2400" i="0">
                        <a:solidFill>
                          <a:srgbClr val="000000"/>
                        </a:solidFill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63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Năm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mươi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24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0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solidFill>
                          <a:srgbClr val="000000"/>
                        </a:solidFill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</m:t>
                    </m:r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solidFill>
                              <a:srgbClr val="000000"/>
                            </a:solidFill>
                            <a:effectLst/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378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solidFill>
                              <a:srgbClr val="000000"/>
                            </a:solidFill>
                            <a:effectLst/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1000</m:t>
                        </m:r>
                      </m:den>
                    </m:f>
                    <m:r>
                      <a:rPr lang="en-US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 i="0">
                        <a:solidFill>
                          <a:srgbClr val="000000"/>
                        </a:solidFill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</m:t>
                    </m:r>
                    <m:r>
                      <m:rPr>
                        <m:nor/>
                      </m:rPr>
                      <a:rPr lang="en-US" sz="2400" i="0">
                        <a:solidFill>
                          <a:srgbClr val="000000"/>
                        </a:solidFill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2400" i="0">
                        <a:solidFill>
                          <a:srgbClr val="000000"/>
                        </a:solidFill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378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Mười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trăm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bảy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mươi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tám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24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793" y="2222101"/>
                <a:ext cx="8929688" cy="3121304"/>
              </a:xfrm>
              <a:prstGeom prst="rect">
                <a:avLst/>
              </a:prstGeom>
              <a:blipFill rotWithShape="1">
                <a:blip r:embed="rId2"/>
                <a:stretch>
                  <a:fillRect l="-6" t="-8" r="3" b="1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06523" y="1635244"/>
            <a:ext cx="11763377" cy="523064"/>
          </a:xfrm>
          <a:prstGeom prst="rect">
            <a:avLst/>
          </a:prstGeom>
        </p:spPr>
        <p:txBody>
          <a:bodyPr wrap="square" lIns="40612" tIns="20306" rIns="40612" bIns="20306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Bài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endParaRPr lang="en-US" sz="2400" b="1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530793" y="1752418"/>
            <a:ext cx="750771" cy="433138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01</a:t>
            </a:r>
            <a:endParaRPr lang="en-US" sz="2400" b="1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8960" y="2185556"/>
            <a:ext cx="827564" cy="567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b)</a:t>
            </a:r>
            <a:endParaRPr lang="en-US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46303" y="2248307"/>
            <a:ext cx="827564" cy="567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3,7</a:t>
            </a:r>
            <a:endParaRPr lang="en-US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Left Brace 5"/>
          <p:cNvSpPr/>
          <p:nvPr/>
        </p:nvSpPr>
        <p:spPr>
          <a:xfrm rot="16200000">
            <a:off x="1829361" y="2658596"/>
            <a:ext cx="112494" cy="215324"/>
          </a:xfrm>
          <a:prstGeom prst="lef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/>
          <p:cNvSpPr/>
          <p:nvPr/>
        </p:nvSpPr>
        <p:spPr>
          <a:xfrm rot="16200000">
            <a:off x="2129211" y="2652246"/>
            <a:ext cx="112494" cy="215324"/>
          </a:xfrm>
          <a:prstGeom prst="lef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541756" y="2841555"/>
            <a:ext cx="342612" cy="31439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49346" y="3160064"/>
            <a:ext cx="1843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UTM Avo" panose="02040603050506020204" pitchFamily="18" charset="0"/>
              </a:rPr>
              <a:t>Phần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nguyên</a:t>
            </a:r>
            <a:endParaRPr lang="en-US" sz="2000" dirty="0">
              <a:latin typeface="UTM Avo" panose="020406030505060202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185458" y="2841555"/>
            <a:ext cx="877313" cy="28704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324892" y="3154003"/>
            <a:ext cx="2223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UTM Avo" panose="02040603050506020204" pitchFamily="18" charset="0"/>
              </a:rPr>
              <a:t>Phần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thập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phân</a:t>
            </a:r>
            <a:endParaRPr lang="en-US" sz="2000" dirty="0">
              <a:latin typeface="UTM Avo" panose="02040603050506020204" pitchFamily="18" charset="0"/>
            </a:endParaRPr>
          </a:p>
        </p:txBody>
      </p:sp>
      <p:sp>
        <p:nvSpPr>
          <p:cNvPr id="19" name="Left Brace 18"/>
          <p:cNvSpPr/>
          <p:nvPr/>
        </p:nvSpPr>
        <p:spPr>
          <a:xfrm rot="16200000">
            <a:off x="6452900" y="2672253"/>
            <a:ext cx="81540" cy="161922"/>
          </a:xfrm>
          <a:prstGeom prst="lef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Brace 19"/>
          <p:cNvSpPr/>
          <p:nvPr/>
        </p:nvSpPr>
        <p:spPr>
          <a:xfrm rot="16200000">
            <a:off x="6808105" y="2586922"/>
            <a:ext cx="87890" cy="326233"/>
          </a:xfrm>
          <a:prstGeom prst="lef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905724" y="3145537"/>
            <a:ext cx="1843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UTM Avo" panose="02040603050506020204" pitchFamily="18" charset="0"/>
              </a:rPr>
              <a:t>Phần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nguyên</a:t>
            </a:r>
            <a:endParaRPr lang="en-US" sz="2000" dirty="0">
              <a:latin typeface="UTM Avo" panose="02040603050506020204" pitchFamily="18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6858400" y="2809561"/>
            <a:ext cx="1110850" cy="35908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966309" y="3147700"/>
            <a:ext cx="2223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UTM Avo" panose="02040603050506020204" pitchFamily="18" charset="0"/>
              </a:rPr>
              <a:t>Phần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thập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phân</a:t>
            </a:r>
            <a:endParaRPr lang="en-US" sz="2000" dirty="0">
              <a:latin typeface="UTM Avo" panose="0204060305050602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31519" y="2255790"/>
            <a:ext cx="1291095" cy="567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5,63</a:t>
            </a:r>
            <a:endParaRPr lang="en-US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6000750" y="2827881"/>
            <a:ext cx="491036" cy="32806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Left Brace 31"/>
          <p:cNvSpPr/>
          <p:nvPr/>
        </p:nvSpPr>
        <p:spPr>
          <a:xfrm rot="16200000">
            <a:off x="4060668" y="4110846"/>
            <a:ext cx="81542" cy="301099"/>
          </a:xfrm>
          <a:prstGeom prst="lef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 Brace 32"/>
          <p:cNvSpPr/>
          <p:nvPr/>
        </p:nvSpPr>
        <p:spPr>
          <a:xfrm rot="16200000">
            <a:off x="4649633" y="3930932"/>
            <a:ext cx="81541" cy="648227"/>
          </a:xfrm>
          <a:prstGeom prst="lef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536670" y="4707419"/>
            <a:ext cx="1843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UTM Avo" panose="02040603050506020204" pitchFamily="18" charset="0"/>
              </a:rPr>
              <a:t>Phần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nguyên</a:t>
            </a:r>
            <a:endParaRPr lang="en-US" sz="2000" dirty="0">
              <a:latin typeface="UTM Avo" panose="02040603050506020204" pitchFamily="18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 flipV="1">
            <a:off x="4670401" y="4302167"/>
            <a:ext cx="737336" cy="42607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621355" y="4707419"/>
            <a:ext cx="2223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UTM Avo" panose="02040603050506020204" pitchFamily="18" charset="0"/>
              </a:rPr>
              <a:t>Phần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thập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phân</a:t>
            </a:r>
            <a:endParaRPr lang="en-US" sz="2000" dirty="0">
              <a:latin typeface="UTM Avo" panose="0204060305050602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839409" y="3753841"/>
            <a:ext cx="1291095" cy="567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12,3763</a:t>
            </a:r>
            <a:endParaRPr lang="en-US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3525696" y="4355507"/>
            <a:ext cx="550345" cy="42607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10" grpId="0"/>
      <p:bldP spid="15" grpId="0"/>
      <p:bldP spid="19" grpId="0" animBg="1"/>
      <p:bldP spid="20" grpId="0" animBg="1"/>
      <p:bldP spid="21" grpId="0"/>
      <p:bldP spid="23" grpId="0"/>
      <p:bldP spid="32" grpId="0" animBg="1"/>
      <p:bldP spid="33" grpId="0" animBg="1"/>
      <p:bldP spid="34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0793" y="1669033"/>
            <a:ext cx="11176001" cy="516523"/>
          </a:xfrm>
          <a:prstGeom prst="rect">
            <a:avLst/>
          </a:prstGeom>
        </p:spPr>
        <p:txBody>
          <a:bodyPr wrap="square" lIns="40612" tIns="20306" rIns="40612" bIns="20306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	a) Đọc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số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):</a:t>
            </a:r>
            <a:endParaRPr lang="en-US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530793" y="1752418"/>
            <a:ext cx="750771" cy="433138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02</a:t>
            </a:r>
            <a:endParaRPr lang="en-US" sz="2400" b="1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" y="2408126"/>
            <a:ext cx="11024167" cy="25528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7473" y="1635244"/>
            <a:ext cx="11176001" cy="516523"/>
          </a:xfrm>
          <a:prstGeom prst="rect">
            <a:avLst/>
          </a:prstGeom>
        </p:spPr>
        <p:txBody>
          <a:bodyPr wrap="square" lIns="40612" tIns="20306" rIns="40612" bIns="20306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số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530793" y="1752418"/>
            <a:ext cx="750771" cy="433138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02</a:t>
            </a:r>
            <a:endParaRPr lang="en-US" sz="2400" b="1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ounded Rectangle 7"/>
          <p:cNvSpPr/>
          <p:nvPr/>
        </p:nvSpPr>
        <p:spPr>
          <a:xfrm>
            <a:off x="481594" y="2443350"/>
            <a:ext cx="6224006" cy="601397"/>
          </a:xfrm>
          <a:prstGeom prst="roundRect">
            <a:avLst/>
          </a:prstGeom>
          <a:solidFill>
            <a:srgbClr val="C7ED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 phẩy không không tám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Rounded Rectangle 8"/>
          <p:cNvSpPr/>
          <p:nvPr/>
        </p:nvSpPr>
        <p:spPr>
          <a:xfrm>
            <a:off x="6821700" y="2443350"/>
            <a:ext cx="4970250" cy="601397"/>
          </a:xfrm>
          <a:prstGeom prst="roundRect">
            <a:avLst/>
          </a:prstGeom>
          <a:solidFill>
            <a:srgbClr val="C7ED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 lăm phẩy sáu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Rounded Rectangle 9"/>
          <p:cNvSpPr/>
          <p:nvPr/>
        </p:nvSpPr>
        <p:spPr>
          <a:xfrm>
            <a:off x="481594" y="3140301"/>
            <a:ext cx="3560176" cy="601397"/>
          </a:xfrm>
          <a:prstGeom prst="roundRect">
            <a:avLst/>
          </a:prstGeom>
          <a:solidFill>
            <a:srgbClr val="C7ED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Bảy phẩy ba chín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Rounded Rectangle 10"/>
          <p:cNvSpPr/>
          <p:nvPr/>
        </p:nvSpPr>
        <p:spPr>
          <a:xfrm>
            <a:off x="4195965" y="3140301"/>
            <a:ext cx="7615035" cy="601397"/>
          </a:xfrm>
          <a:prstGeom prst="roundRect">
            <a:avLst/>
          </a:prstGeom>
          <a:solidFill>
            <a:srgbClr val="C7ED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 trăm năm mươi sáu phẩy bảy mươi ba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11"/>
          <p:cNvSpPr/>
          <p:nvPr/>
        </p:nvSpPr>
        <p:spPr>
          <a:xfrm>
            <a:off x="481594" y="3837252"/>
            <a:ext cx="4913100" cy="601397"/>
          </a:xfrm>
          <a:prstGeom prst="roundRect">
            <a:avLst/>
          </a:prstGeom>
          <a:solidFill>
            <a:srgbClr val="C7ED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 phẩy ba trăm linh hai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Rounded Rectangle 12"/>
          <p:cNvSpPr/>
          <p:nvPr/>
        </p:nvSpPr>
        <p:spPr>
          <a:xfrm>
            <a:off x="5523512" y="3837252"/>
            <a:ext cx="6287239" cy="601397"/>
          </a:xfrm>
          <a:prstGeom prst="roundRect">
            <a:avLst/>
          </a:prstGeom>
          <a:solidFill>
            <a:srgbClr val="C7ED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 phẩy không trăm tám mươi hai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6886575" y="3752850"/>
            <a:ext cx="5305425" cy="3105150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387473" y="1635244"/>
            <a:ext cx="11176001" cy="523064"/>
          </a:xfrm>
          <a:prstGeom prst="rect">
            <a:avLst/>
          </a:prstGeom>
        </p:spPr>
        <p:txBody>
          <a:bodyPr wrap="square" lIns="40612" tIns="20306" rIns="40612" bIns="20306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Bài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endParaRPr lang="en-US" sz="2400" b="1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530793" y="1752418"/>
            <a:ext cx="750771" cy="433138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02</a:t>
            </a:r>
            <a:endParaRPr lang="en-US" sz="2400" b="1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8835" y="2320869"/>
            <a:ext cx="827515" cy="567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a)</a:t>
            </a:r>
            <a:endParaRPr lang="en-US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65089" y="2285672"/>
            <a:ext cx="8331561" cy="567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 phẩy bảy 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ộ</a:t>
            </a:r>
            <a:r>
              <a:rPr lang="vi-VN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hoặc</a:t>
            </a:r>
            <a:r>
              <a:rPr lang="vi-VN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hai phẩy bảy mươi mốt.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65089" y="2963210"/>
            <a:ext cx="8503010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tư phẩy hai không sáu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hoặc</a:t>
            </a:r>
            <a:r>
              <a:rPr lang="vi-VN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 mươi tư phẩy hai trăm linh sáu.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65089" y="4136723"/>
            <a:ext cx="8299733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 chín phẩy không bốn một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hoặc</a:t>
            </a:r>
            <a:r>
              <a:rPr lang="vi-VN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mười chín phẩy không trăm bốn mươi mốt.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65089" y="5494917"/>
            <a:ext cx="8503009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 phẩy năm hai ba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hoặc</a:t>
            </a:r>
            <a:r>
              <a:rPr lang="vi-VN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không phẩy năm trăm hai mươi ba.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124707" y="2344594"/>
            <a:ext cx="1639229" cy="579863"/>
          </a:xfrm>
          <a:prstGeom prst="ellipse">
            <a:avLst/>
          </a:prstGeom>
          <a:solidFill>
            <a:srgbClr val="E4D9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 panose="020B0604020202020204"/>
              </a:rPr>
              <a:t>2,71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124707" y="3234202"/>
            <a:ext cx="1639229" cy="579863"/>
          </a:xfrm>
          <a:prstGeom prst="ellipse">
            <a:avLst/>
          </a:prstGeom>
          <a:solidFill>
            <a:srgbClr val="FFF8C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 panose="020B0604020202020204"/>
              </a:rPr>
              <a:t>34,206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124707" y="4340689"/>
            <a:ext cx="1639229" cy="579863"/>
          </a:xfrm>
          <a:prstGeom prst="ellipse">
            <a:avLst/>
          </a:prstGeom>
          <a:solidFill>
            <a:srgbClr val="FFEBDB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 panose="020B0604020202020204"/>
              </a:rPr>
              <a:t>19,041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124705" y="5599202"/>
            <a:ext cx="1639229" cy="579863"/>
          </a:xfrm>
          <a:prstGeom prst="ellipse">
            <a:avLst/>
          </a:prstGeom>
          <a:solidFill>
            <a:srgbClr val="92D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 panose="020B0604020202020204"/>
              </a:rPr>
              <a:t>0,523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530793" y="1752418"/>
            <a:ext cx="750771" cy="433138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02</a:t>
            </a:r>
            <a:endParaRPr lang="en-US" sz="2400" b="1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67584" y="1505953"/>
            <a:ext cx="8860740" cy="712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latin typeface="UTM Avo" panose="02040603050506020204" pitchFamily="18" charset="0"/>
              </a:rPr>
              <a:t>Bài giải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30771" y="2377113"/>
            <a:ext cx="1263071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vi-VN" sz="24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3,008</a:t>
            </a:r>
            <a:endParaRPr lang="vi-VN" sz="2400" b="1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30772" y="3247525"/>
            <a:ext cx="1263071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vi-VN" sz="24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15,6</a:t>
            </a:r>
            <a:endParaRPr lang="vi-VN" sz="2400" b="1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30773" y="4082195"/>
            <a:ext cx="1263071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vi-VN" sz="24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7,39</a:t>
            </a:r>
            <a:endParaRPr lang="vi-VN" sz="2400" b="1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Snip Diagonal Corner Rectangle 1"/>
          <p:cNvSpPr/>
          <p:nvPr/>
        </p:nvSpPr>
        <p:spPr>
          <a:xfrm>
            <a:off x="1098656" y="2334596"/>
            <a:ext cx="4282970" cy="636979"/>
          </a:xfrm>
          <a:prstGeom prst="snip2DiagRect">
            <a:avLst/>
          </a:prstGeom>
          <a:solidFill>
            <a:srgbClr val="D6F3FF"/>
          </a:solidFill>
          <a:ln>
            <a:solidFill>
              <a:srgbClr val="D6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 phẩy không không tám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Snip Diagonal Corner Rectangle 2"/>
          <p:cNvSpPr/>
          <p:nvPr/>
        </p:nvSpPr>
        <p:spPr>
          <a:xfrm>
            <a:off x="1098656" y="3170893"/>
            <a:ext cx="4282970" cy="636979"/>
          </a:xfrm>
          <a:prstGeom prst="snip2DiagRect">
            <a:avLst/>
          </a:prstGeom>
          <a:solidFill>
            <a:srgbClr val="D6F3FF"/>
          </a:solidFill>
          <a:ln>
            <a:solidFill>
              <a:srgbClr val="D6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 lăm phẩy sáu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Snip Diagonal Corner Rectangle 3"/>
          <p:cNvSpPr/>
          <p:nvPr/>
        </p:nvSpPr>
        <p:spPr>
          <a:xfrm>
            <a:off x="1098656" y="4006681"/>
            <a:ext cx="4282970" cy="636979"/>
          </a:xfrm>
          <a:prstGeom prst="snip2DiagRect">
            <a:avLst/>
          </a:prstGeom>
          <a:solidFill>
            <a:srgbClr val="D6F3FF"/>
          </a:solidFill>
          <a:ln>
            <a:solidFill>
              <a:srgbClr val="D6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Bảy phẩy ba chín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2" name="Rounded Rectangle 5"/>
          <p:cNvSpPr/>
          <p:nvPr/>
        </p:nvSpPr>
        <p:spPr>
          <a:xfrm>
            <a:off x="5602560" y="2456920"/>
            <a:ext cx="1373235" cy="391358"/>
          </a:xfrm>
          <a:prstGeom prst="roundRect">
            <a:avLst/>
          </a:prstGeom>
          <a:solidFill>
            <a:srgbClr val="FF5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là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3" name="Rounded Rectangle 6"/>
          <p:cNvSpPr/>
          <p:nvPr/>
        </p:nvSpPr>
        <p:spPr>
          <a:xfrm>
            <a:off x="5603751" y="3272593"/>
            <a:ext cx="1373235" cy="391358"/>
          </a:xfrm>
          <a:prstGeom prst="roundRect">
            <a:avLst/>
          </a:prstGeom>
          <a:solidFill>
            <a:srgbClr val="FF5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là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4" name="Rounded Rectangle 7"/>
          <p:cNvSpPr/>
          <p:nvPr/>
        </p:nvSpPr>
        <p:spPr>
          <a:xfrm>
            <a:off x="5602560" y="4151067"/>
            <a:ext cx="1373235" cy="391358"/>
          </a:xfrm>
          <a:prstGeom prst="roundRect">
            <a:avLst/>
          </a:prstGeom>
          <a:solidFill>
            <a:srgbClr val="FF5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là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6557" y="2300572"/>
            <a:ext cx="775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</a:rPr>
              <a:t>b</a:t>
            </a:r>
            <a:r>
              <a:rPr lang="en-US" sz="2400" dirty="0">
                <a:latin typeface="UTM Avo" panose="02040603050506020204" pitchFamily="18" charset="0"/>
              </a:rPr>
              <a:t>)</a:t>
            </a:r>
            <a:endParaRPr lang="en-US" sz="24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12" grpId="0" animBg="1"/>
      <p:bldP spid="13" grpId="0" animBg="1"/>
      <p:bldP spid="16" grpId="0" animBg="1"/>
      <p:bldP spid="22" grpId="0" animBg="1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530793" y="1752418"/>
            <a:ext cx="750771" cy="433138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02</a:t>
            </a:r>
            <a:endParaRPr lang="en-US" sz="2400" b="1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67584" y="1505953"/>
            <a:ext cx="8860740" cy="712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latin typeface="UTM Avo" panose="02040603050506020204" pitchFamily="18" charset="0"/>
              </a:rPr>
              <a:t>Bài giải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6557" y="2300572"/>
            <a:ext cx="775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</a:rPr>
              <a:t>b</a:t>
            </a:r>
            <a:r>
              <a:rPr lang="en-US" sz="2400" dirty="0">
                <a:latin typeface="UTM Avo" panose="02040603050506020204" pitchFamily="18" charset="0"/>
              </a:rPr>
              <a:t>)</a:t>
            </a:r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10470" y="2445592"/>
            <a:ext cx="154813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vi-VN" sz="24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256,73</a:t>
            </a:r>
            <a:endParaRPr lang="vi-VN" sz="2400" b="1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Snip Diagonal Corner Rectangle 4"/>
          <p:cNvSpPr/>
          <p:nvPr/>
        </p:nvSpPr>
        <p:spPr>
          <a:xfrm>
            <a:off x="1184381" y="2376003"/>
            <a:ext cx="6864244" cy="636979"/>
          </a:xfrm>
          <a:prstGeom prst="snip2DiagRect">
            <a:avLst/>
          </a:prstGeom>
          <a:solidFill>
            <a:srgbClr val="D6F3FF"/>
          </a:solidFill>
          <a:ln>
            <a:solidFill>
              <a:srgbClr val="D6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 trăm năm mươi sáu phẩy bảy mươi ba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ounded Rectangle 8"/>
          <p:cNvSpPr/>
          <p:nvPr/>
        </p:nvSpPr>
        <p:spPr>
          <a:xfrm>
            <a:off x="8442325" y="2499765"/>
            <a:ext cx="1373235" cy="391358"/>
          </a:xfrm>
          <a:prstGeom prst="roundRect">
            <a:avLst/>
          </a:prstGeom>
          <a:solidFill>
            <a:srgbClr val="FF5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là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10470" y="3245692"/>
            <a:ext cx="154813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vi-VN" sz="24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5,302</a:t>
            </a:r>
            <a:endParaRPr lang="vi-VN" sz="2400" b="1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Snip Diagonal Corner Rectangle 4"/>
          <p:cNvSpPr/>
          <p:nvPr/>
        </p:nvSpPr>
        <p:spPr>
          <a:xfrm>
            <a:off x="1184381" y="3176103"/>
            <a:ext cx="6864244" cy="636979"/>
          </a:xfrm>
          <a:prstGeom prst="snip2DiagRect">
            <a:avLst/>
          </a:prstGeom>
          <a:solidFill>
            <a:srgbClr val="D6F3FF"/>
          </a:solidFill>
          <a:ln>
            <a:solidFill>
              <a:srgbClr val="D6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 phẩy ba trăm linh hai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Rounded Rectangle 8"/>
          <p:cNvSpPr/>
          <p:nvPr/>
        </p:nvSpPr>
        <p:spPr>
          <a:xfrm>
            <a:off x="8442325" y="3299865"/>
            <a:ext cx="1373235" cy="391358"/>
          </a:xfrm>
          <a:prstGeom prst="roundRect">
            <a:avLst/>
          </a:prstGeom>
          <a:solidFill>
            <a:srgbClr val="FF5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là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110470" y="4045792"/>
            <a:ext cx="154813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vi-VN" sz="24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10,082</a:t>
            </a:r>
            <a:endParaRPr lang="vi-VN" sz="2400" b="1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Snip Diagonal Corner Rectangle 4"/>
          <p:cNvSpPr/>
          <p:nvPr/>
        </p:nvSpPr>
        <p:spPr>
          <a:xfrm>
            <a:off x="1184381" y="3976203"/>
            <a:ext cx="6864244" cy="636979"/>
          </a:xfrm>
          <a:prstGeom prst="snip2DiagRect">
            <a:avLst/>
          </a:prstGeom>
          <a:solidFill>
            <a:srgbClr val="D6F3FF"/>
          </a:solidFill>
          <a:ln>
            <a:solidFill>
              <a:srgbClr val="D6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 phẩy không trăm tám mươi hai</a:t>
            </a:r>
            <a:endParaRPr lang="vi-VN" sz="240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Rounded Rectangle 8"/>
          <p:cNvSpPr/>
          <p:nvPr/>
        </p:nvSpPr>
        <p:spPr>
          <a:xfrm>
            <a:off x="8442325" y="4099965"/>
            <a:ext cx="1373235" cy="391358"/>
          </a:xfrm>
          <a:prstGeom prst="roundRect">
            <a:avLst/>
          </a:prstGeom>
          <a:solidFill>
            <a:srgbClr val="FF5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là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  <p:bldP spid="15" grpId="0" animBg="1"/>
      <p:bldP spid="17" grpId="0" animBg="1"/>
      <p:bldP spid="19" grpId="0" animBg="1"/>
      <p:bldP spid="20" grpId="0" animBg="1"/>
      <p:bldP spid="28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385" y="2783958"/>
            <a:ext cx="2840982" cy="1597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"/>
          <p:cNvPicPr preferRelativeResize="0"/>
          <p:nvPr/>
        </p:nvPicPr>
        <p:blipFill rotWithShape="1">
          <a:blip r:embed="rId1"/>
          <a:srcRect l="19098" r="5935" b="68133"/>
          <a:stretch>
            <a:fillRect/>
          </a:stretch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p1"/>
          <p:cNvGrpSpPr/>
          <p:nvPr/>
        </p:nvGrpSpPr>
        <p:grpSpPr>
          <a:xfrm>
            <a:off x="5681143" y="1007096"/>
            <a:ext cx="6009343" cy="5395472"/>
            <a:chOff x="0" y="-38100"/>
            <a:chExt cx="2374061" cy="2131544"/>
          </a:xfrm>
        </p:grpSpPr>
        <p:sp>
          <p:nvSpPr>
            <p:cNvPr id="236" name="Google Shape;236;p1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 extrusionOk="0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237;p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1" tIns="33851" rIns="33851" bIns="33851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38" name="Google Shape;238;p1"/>
          <p:cNvGrpSpPr/>
          <p:nvPr/>
        </p:nvGrpSpPr>
        <p:grpSpPr>
          <a:xfrm>
            <a:off x="5459321" y="900072"/>
            <a:ext cx="6046881" cy="5373728"/>
            <a:chOff x="0" y="-38100"/>
            <a:chExt cx="2388891" cy="2122954"/>
          </a:xfrm>
        </p:grpSpPr>
        <p:sp>
          <p:nvSpPr>
            <p:cNvPr id="239" name="Google Shape;239;p1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 extrusionOk="0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0" name="Google Shape;240;p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1" tIns="33851" rIns="33851" bIns="33851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241" name="Google Shape;241;p1"/>
          <p:cNvPicPr preferRelativeResize="0"/>
          <p:nvPr/>
        </p:nvPicPr>
        <p:blipFill rotWithShape="1">
          <a:blip r:embed="rId2"/>
          <a:srcRect l="17884"/>
          <a:stretch>
            <a:fillRect/>
          </a:stretch>
        </p:blipFill>
        <p:spPr>
          <a:xfrm>
            <a:off x="1398786" y="3659368"/>
            <a:ext cx="3273511" cy="2762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22185" y="5026726"/>
            <a:ext cx="2154199" cy="153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600055" y="272611"/>
            <a:ext cx="1381677" cy="949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049638" y="1317232"/>
            <a:ext cx="981119" cy="605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546513" y="2100873"/>
            <a:ext cx="2852049" cy="311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135550" y="5397441"/>
            <a:ext cx="1616673" cy="1175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3179863" y="5397441"/>
            <a:ext cx="1699891" cy="123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2212649" y="5054319"/>
            <a:ext cx="1836987" cy="1504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3035541" y="5054319"/>
            <a:ext cx="2220153" cy="1579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 rot="10276833">
            <a:off x="7160765" y="666015"/>
            <a:ext cx="2643987" cy="660997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"/>
          <p:cNvSpPr txBox="1"/>
          <p:nvPr/>
        </p:nvSpPr>
        <p:spPr>
          <a:xfrm>
            <a:off x="5478089" y="1562960"/>
            <a:ext cx="6009343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5C5C82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/>
                <a:sym typeface="Arial" panose="020B0604020202020204"/>
              </a:rPr>
              <a:t>TƯỚI HOA TRONG CHẬU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52" name="Google Shape;252;p1"/>
          <p:cNvGrpSpPr/>
          <p:nvPr/>
        </p:nvGrpSpPr>
        <p:grpSpPr>
          <a:xfrm>
            <a:off x="6965405" y="4793399"/>
            <a:ext cx="3444976" cy="819668"/>
            <a:chOff x="4287584" y="2806482"/>
            <a:chExt cx="5167464" cy="1229503"/>
          </a:xfrm>
        </p:grpSpPr>
        <p:sp>
          <p:nvSpPr>
            <p:cNvPr id="253" name="Google Shape;253;p1"/>
            <p:cNvSpPr/>
            <p:nvPr/>
          </p:nvSpPr>
          <p:spPr>
            <a:xfrm rot="-254175">
              <a:off x="4287584" y="2806482"/>
              <a:ext cx="5167464" cy="1229503"/>
            </a:xfrm>
            <a:custGeom>
              <a:avLst/>
              <a:gdLst/>
              <a:ahLst/>
              <a:cxnLst/>
              <a:rect l="l" t="t" r="r" b="b"/>
              <a:pathLst>
                <a:path w="6284414" h="1610114" extrusionOk="0">
                  <a:moveTo>
                    <a:pt x="5345514" y="1598927"/>
                  </a:moveTo>
                  <a:cubicBezTo>
                    <a:pt x="5345514" y="1598927"/>
                    <a:pt x="4925761" y="1610114"/>
                    <a:pt x="4463177" y="1607493"/>
                  </a:cubicBezTo>
                  <a:cubicBezTo>
                    <a:pt x="2350089" y="1605330"/>
                    <a:pt x="1057073" y="1597506"/>
                    <a:pt x="1057073" y="1597506"/>
                  </a:cubicBezTo>
                  <a:cubicBezTo>
                    <a:pt x="812931" y="1588672"/>
                    <a:pt x="565145" y="1571691"/>
                    <a:pt x="398404" y="1513513"/>
                  </a:cubicBezTo>
                  <a:cubicBezTo>
                    <a:pt x="120505" y="1416551"/>
                    <a:pt x="0" y="1239023"/>
                    <a:pt x="0" y="709996"/>
                  </a:cubicBezTo>
                  <a:lnTo>
                    <a:pt x="0" y="70999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801476" y="7673"/>
                  </a:cubicBezTo>
                  <a:cubicBezTo>
                    <a:pt x="4706835" y="0"/>
                    <a:pt x="5170762" y="7673"/>
                    <a:pt x="5170762" y="7673"/>
                  </a:cubicBezTo>
                  <a:cubicBezTo>
                    <a:pt x="5539070" y="15152"/>
                    <a:pt x="5902383" y="84484"/>
                    <a:pt x="6100123" y="207066"/>
                  </a:cubicBezTo>
                  <a:cubicBezTo>
                    <a:pt x="6251140" y="300683"/>
                    <a:pt x="6284414" y="425358"/>
                    <a:pt x="6275274" y="709996"/>
                  </a:cubicBezTo>
                  <a:lnTo>
                    <a:pt x="6275274" y="710001"/>
                  </a:lnTo>
                  <a:cubicBezTo>
                    <a:pt x="6275274" y="1356988"/>
                    <a:pt x="5992277" y="1571086"/>
                    <a:pt x="5345514" y="1598927"/>
                  </a:cubicBezTo>
                  <a:close/>
                </a:path>
              </a:pathLst>
            </a:custGeom>
            <a:solidFill>
              <a:srgbClr val="98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1"/>
            <p:cNvSpPr txBox="1"/>
            <p:nvPr/>
          </p:nvSpPr>
          <p:spPr>
            <a:xfrm rot="21319842">
              <a:off x="4554204" y="3005736"/>
              <a:ext cx="4700052" cy="830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AFAF7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 panose="020B0604020202020204"/>
                  <a:sym typeface="Arial" panose="020B0604020202020204"/>
                </a:rPr>
                <a:t>TRÒ CHƠI</a:t>
              </a:r>
              <a:endPara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AFAF7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55" name="Google Shape;255;p1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232688" y="917483"/>
            <a:ext cx="1515395" cy="1445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959" y="-14700"/>
            <a:ext cx="978018" cy="9780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"/>
          <p:cNvPicPr preferRelativeResize="0"/>
          <p:nvPr/>
        </p:nvPicPr>
        <p:blipFill rotWithShape="1">
          <a:blip r:embed="rId1"/>
          <a:srcRect l="19098" r="5935" b="68133"/>
          <a:stretch>
            <a:fillRect/>
          </a:stretch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959" y="-14700"/>
            <a:ext cx="978018" cy="978018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2847876" y="1510166"/>
            <a:ext cx="8839200" cy="4433433"/>
          </a:xfrm>
          <a:prstGeom prst="roundRect">
            <a:avLst>
              <a:gd name="adj" fmla="val 6085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Hướng dẫn chơi game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Mỗi chậu hoa tương ứng với 1 câu hỏi.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GV click vào chậu hoa để hiển thị câu hỏi tương ứng.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Click vào ô đáp án để chọn đáp án đúng.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 khi chọn đáp án đúng, GV click vào mũi tên "Quay về" để về màn hình chọn chậu hoa.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Click vào chậu hoa tiếp theo để tiếp tục trò chơi.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Google Shape;251;p1"/>
          <p:cNvSpPr txBox="1"/>
          <p:nvPr/>
        </p:nvSpPr>
        <p:spPr>
          <a:xfrm>
            <a:off x="113525" y="313413"/>
            <a:ext cx="1161443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5C5C82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/>
                <a:sym typeface="Arial" panose="020B0604020202020204"/>
              </a:rPr>
              <a:t>TƯỚI HOA TRONG CHẬU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2387683"/>
            <a:ext cx="3871394" cy="4156904"/>
            <a:chOff x="232688" y="272611"/>
            <a:chExt cx="5023006" cy="6360793"/>
          </a:xfrm>
        </p:grpSpPr>
        <p:pic>
          <p:nvPicPr>
            <p:cNvPr id="241" name="Google Shape;241;p1"/>
            <p:cNvPicPr preferRelativeResize="0"/>
            <p:nvPr/>
          </p:nvPicPr>
          <p:blipFill rotWithShape="1">
            <a:blip r:embed="rId3"/>
            <a:srcRect l="17884"/>
            <a:stretch>
              <a:fillRect/>
            </a:stretch>
          </p:blipFill>
          <p:spPr>
            <a:xfrm>
              <a:off x="1398786" y="3659368"/>
              <a:ext cx="3273511" cy="27623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" name="Google Shape;242;p1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422185" y="5026726"/>
              <a:ext cx="2154199" cy="1532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1"/>
            <p:cNvPicPr preferRelativeResize="0"/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1600055" y="272611"/>
              <a:ext cx="1381677" cy="9499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1546513" y="2100873"/>
              <a:ext cx="2852049" cy="31169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135550" y="5397441"/>
              <a:ext cx="1616673" cy="1175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3179863" y="5397441"/>
              <a:ext cx="1699891" cy="12359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2212649" y="5054319"/>
              <a:ext cx="1836987" cy="1504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" name="Google Shape;249;p1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3035541" y="5054319"/>
              <a:ext cx="2220153" cy="15790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5" name="Google Shape;255;p1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>
              <a:off x="232688" y="917483"/>
              <a:ext cx="1515395" cy="144530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"/>
          <p:cNvPicPr preferRelativeResize="0"/>
          <p:nvPr/>
        </p:nvPicPr>
        <p:blipFill rotWithShape="1">
          <a:blip r:embed="rId1"/>
          <a:srcRect l="19098" r="5935" b="68133"/>
          <a:stretch>
            <a:fillRect/>
          </a:stretch>
        </p:blipFill>
        <p:spPr>
          <a:xfrm>
            <a:off x="1" y="4880942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688149" y="6164342"/>
            <a:ext cx="1334281" cy="6888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" name="Google Shape;262;p2"/>
          <p:cNvGrpSpPr/>
          <p:nvPr/>
        </p:nvGrpSpPr>
        <p:grpSpPr>
          <a:xfrm>
            <a:off x="-33848" y="5410626"/>
            <a:ext cx="1621971" cy="1447375"/>
            <a:chOff x="12922445" y="7368188"/>
            <a:chExt cx="2432955" cy="2171063"/>
          </a:xfrm>
        </p:grpSpPr>
        <p:pic>
          <p:nvPicPr>
            <p:cNvPr id="263" name="Google Shape;263;p2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12922445" y="7368188"/>
              <a:ext cx="1432244" cy="15699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2"/>
            <p:cNvPicPr preferRelativeResize="0"/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13353978" y="8498764"/>
              <a:ext cx="2001422" cy="10332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2"/>
            <p:cNvPicPr preferRelativeResize="0"/>
            <p:nvPr/>
          </p:nvPicPr>
          <p:blipFill rotWithShape="1">
            <a:blip r:embed="rId4"/>
            <a:srcRect l="218" r="219"/>
            <a:stretch>
              <a:fillRect/>
            </a:stretch>
          </p:blipFill>
          <p:spPr>
            <a:xfrm>
              <a:off x="14367560" y="8833553"/>
              <a:ext cx="987839" cy="7056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6" name="Google Shape;266;p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 rot="-1511033">
            <a:off x="114611" y="146127"/>
            <a:ext cx="886927" cy="895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9440573" y="279239"/>
            <a:ext cx="1024069" cy="80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6226391" y="186169"/>
            <a:ext cx="696352" cy="499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10241856" y="599193"/>
            <a:ext cx="407605" cy="30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">
            <a:hlinkClick r:id="rId9" action="ppaction://hlinksldjump"/>
          </p:cNvPr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11549743" y="6278365"/>
            <a:ext cx="642256" cy="579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">
            <a:hlinkClick r:id="rId11" action="ppaction://hlinksldjump"/>
          </p:cNvPr>
          <p:cNvPicPr preferRelativeResize="0"/>
          <p:nvPr/>
        </p:nvPicPr>
        <p:blipFill rotWithShape="1">
          <a:blip r:embed="rId12"/>
          <a:srcRect/>
          <a:stretch>
            <a:fillRect/>
          </a:stretch>
        </p:blipFill>
        <p:spPr>
          <a:xfrm>
            <a:off x="1107150" y="1787407"/>
            <a:ext cx="1987468" cy="2798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">
            <a:hlinkClick r:id="rId13" action="ppaction://hlinksldjump"/>
          </p:cNvPr>
          <p:cNvPicPr preferRelativeResize="0"/>
          <p:nvPr/>
        </p:nvPicPr>
        <p:blipFill rotWithShape="1">
          <a:blip r:embed="rId14"/>
          <a:srcRect/>
          <a:stretch>
            <a:fillRect/>
          </a:stretch>
        </p:blipFill>
        <p:spPr>
          <a:xfrm>
            <a:off x="3608759" y="1650146"/>
            <a:ext cx="2206943" cy="2901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">
            <a:hlinkClick r:id="rId15" action="ppaction://hlinksldjump"/>
          </p:cNvPr>
          <p:cNvPicPr preferRelativeResize="0"/>
          <p:nvPr/>
        </p:nvPicPr>
        <p:blipFill rotWithShape="1">
          <a:blip r:embed="rId16"/>
          <a:srcRect/>
          <a:stretch>
            <a:fillRect/>
          </a:stretch>
        </p:blipFill>
        <p:spPr>
          <a:xfrm>
            <a:off x="6698557" y="1367432"/>
            <a:ext cx="1298561" cy="3200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">
            <a:hlinkClick r:id="rId17" action="ppaction://hlinksldjump"/>
          </p:cNvPr>
          <p:cNvPicPr preferRelativeResize="0"/>
          <p:nvPr/>
        </p:nvPicPr>
        <p:blipFill rotWithShape="1">
          <a:blip r:embed="rId18"/>
          <a:srcRect/>
          <a:stretch>
            <a:fillRect/>
          </a:stretch>
        </p:blipFill>
        <p:spPr>
          <a:xfrm>
            <a:off x="8946068" y="1775663"/>
            <a:ext cx="1987468" cy="2859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959" y="-14700"/>
            <a:ext cx="978018" cy="9780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1"/>
          <a:srcRect l="19098" r="5935" b="68133"/>
          <a:stretch>
            <a:fillRect/>
          </a:stretch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90757" y="726226"/>
            <a:ext cx="683735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1098763" y="1143000"/>
            <a:ext cx="611677" cy="417469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/>
          <p:nvPr/>
        </p:nvSpPr>
        <p:spPr>
          <a:xfrm>
            <a:off x="1214583" y="1232064"/>
            <a:ext cx="9762837" cy="1445861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50000"/>
              </a:lnSpc>
              <a:spcBef>
                <a:spcPts val="135"/>
              </a:spcBef>
              <a:spcAft>
                <a:spcPts val="135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Câu hỏi 1: 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Số thập phân 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50000"/>
              </a:lnSpc>
              <a:spcBef>
                <a:spcPts val="135"/>
              </a:spcBef>
              <a:spcAft>
                <a:spcPts val="135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“Hai mươi tư phẩy không năm” viết là:</a:t>
            </a:r>
            <a:endParaRPr kumimoji="0" lang="vi-VN" sz="2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284" name="S1"/>
          <p:cNvSpPr/>
          <p:nvPr/>
        </p:nvSpPr>
        <p:spPr>
          <a:xfrm>
            <a:off x="1214627" y="2854654"/>
            <a:ext cx="4535055" cy="1294935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3200"/>
            </a:pP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24,5</a:t>
            </a:r>
            <a:endParaRPr lang="en-US" sz="280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5" name="S2"/>
          <p:cNvSpPr/>
          <p:nvPr/>
        </p:nvSpPr>
        <p:spPr>
          <a:xfrm>
            <a:off x="6442362" y="4360288"/>
            <a:ext cx="4535055" cy="1294935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3200"/>
            </a:pP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2,405</a:t>
            </a:r>
            <a:endParaRPr lang="en-US" sz="280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7" name="S4"/>
          <p:cNvSpPr/>
          <p:nvPr/>
        </p:nvSpPr>
        <p:spPr>
          <a:xfrm>
            <a:off x="6442320" y="2854654"/>
            <a:ext cx="4535055" cy="1294935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3200"/>
            </a:pP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240,5</a:t>
            </a:r>
            <a:endParaRPr lang="en-US" sz="280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8" name="Đ"/>
          <p:cNvSpPr/>
          <p:nvPr/>
        </p:nvSpPr>
        <p:spPr>
          <a:xfrm>
            <a:off x="1214583" y="4360256"/>
            <a:ext cx="4535100" cy="1294804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3200"/>
            </a:pP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24,05</a:t>
            </a:r>
            <a:endParaRPr lang="en-US" sz="280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89" name="Google Shape;289;p3">
            <a:hlinkClick r:id="rId4" action="ppaction://hlinksldjump"/>
          </p:cNvPr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0551346" y="5429839"/>
            <a:ext cx="1640655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-42430" y="6181815"/>
            <a:ext cx="933724" cy="664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buzzer-or-wrong-answer-20582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52636" y="951659"/>
            <a:ext cx="812800" cy="812800"/>
          </a:xfrm>
          <a:prstGeom prst="rect">
            <a:avLst/>
          </a:prstGeom>
        </p:spPr>
      </p:pic>
      <p:pic>
        <p:nvPicPr>
          <p:cNvPr id="3" name="buzzer-or-wrong-answer-20582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00236" y="1104059"/>
            <a:ext cx="812800" cy="812800"/>
          </a:xfrm>
          <a:prstGeom prst="rect">
            <a:avLst/>
          </a:prstGeom>
        </p:spPr>
      </p:pic>
      <p:pic>
        <p:nvPicPr>
          <p:cNvPr id="4" name="buzzer-or-wrong-answer-20582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47836" y="1256459"/>
            <a:ext cx="812800" cy="812800"/>
          </a:xfrm>
          <a:prstGeom prst="rect">
            <a:avLst/>
          </a:prstGeom>
        </p:spPr>
      </p:pic>
      <p:pic>
        <p:nvPicPr>
          <p:cNvPr id="5" name="Ding-sound-effect-www_tiengdong_com.mp3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27029" y="2489952"/>
            <a:ext cx="812800" cy="81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218" y="-14701"/>
            <a:ext cx="1118759" cy="11187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B5B5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B5B5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B5B5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0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1"/>
          <a:srcRect l="19098" r="5935" b="68133"/>
          <a:stretch>
            <a:fillRect/>
          </a:stretch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90757" y="726226"/>
            <a:ext cx="683735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1098763" y="1143000"/>
            <a:ext cx="611677" cy="417469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/>
          <p:nvPr/>
        </p:nvSpPr>
        <p:spPr>
          <a:xfrm>
            <a:off x="1214581" y="1098247"/>
            <a:ext cx="9762837" cy="1445861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Câu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2: 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Số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thập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phân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3,504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đọc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là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: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284" name="S1"/>
          <p:cNvSpPr/>
          <p:nvPr/>
        </p:nvSpPr>
        <p:spPr>
          <a:xfrm>
            <a:off x="1214582" y="2718888"/>
            <a:ext cx="4535055" cy="1353483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3200"/>
            </a:pPr>
            <a:r>
              <a:rPr lang="vi-VN" sz="2800" dirty="0">
                <a:solidFill>
                  <a:srgbClr val="000000"/>
                </a:solidFill>
                <a:latin typeface="UTM Avo" panose="02040603050506020204" pitchFamily="18" charset="0"/>
              </a:rPr>
              <a:t>A. Ba phẩy năm mươi tư</a:t>
            </a:r>
            <a:endParaRPr lang="vi-VN" sz="2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85" name="S2"/>
          <p:cNvSpPr/>
          <p:nvPr/>
        </p:nvSpPr>
        <p:spPr>
          <a:xfrm>
            <a:off x="1214583" y="4266267"/>
            <a:ext cx="4535055" cy="1353483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3200"/>
            </a:pP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</a:rPr>
              <a:t>C. Ba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</a:rPr>
              <a:t>trăm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</a:rPr>
              <a:t>linh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</a:rPr>
              <a:t>bốn</a:t>
            </a:r>
            <a:endParaRPr lang="en-US" sz="2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87" name="S4"/>
          <p:cNvSpPr/>
          <p:nvPr/>
        </p:nvSpPr>
        <p:spPr>
          <a:xfrm>
            <a:off x="6442365" y="4266267"/>
            <a:ext cx="4535055" cy="1353483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3200"/>
            </a:pP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</a:rPr>
              <a:t>D. Ba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</a:rPr>
              <a:t>phẩy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</a:rPr>
              <a:t>bốn</a:t>
            </a:r>
            <a:endParaRPr lang="en-US" sz="2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88" name="Đ"/>
          <p:cNvSpPr/>
          <p:nvPr/>
        </p:nvSpPr>
        <p:spPr>
          <a:xfrm>
            <a:off x="6442363" y="2718888"/>
            <a:ext cx="4535100" cy="1353346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3200"/>
            </a:pP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</a:rPr>
              <a:t>B</a:t>
            </a:r>
            <a:r>
              <a:rPr lang="vi-VN" sz="2800" dirty="0">
                <a:solidFill>
                  <a:srgbClr val="000000"/>
                </a:solidFill>
              </a:rPr>
              <a:t>. </a:t>
            </a:r>
            <a:r>
              <a:rPr lang="vi-VN" sz="2800" dirty="0">
                <a:solidFill>
                  <a:srgbClr val="000000"/>
                </a:solidFill>
                <a:latin typeface="UTM Avo" panose="02040603050506020204" pitchFamily="18" charset="0"/>
              </a:rPr>
              <a:t>Ba phẩy năm trăm linh tư</a:t>
            </a:r>
            <a:endParaRPr lang="vi-VN" sz="2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pic>
        <p:nvPicPr>
          <p:cNvPr id="289" name="Google Shape;289;p3">
            <a:hlinkClick r:id="rId4" action="ppaction://hlinksldjump"/>
          </p:cNvPr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0551346" y="5429839"/>
            <a:ext cx="1640655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-42430" y="6181815"/>
            <a:ext cx="933724" cy="664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buzzer-or-wrong-answer-20582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52636" y="951659"/>
            <a:ext cx="812800" cy="812800"/>
          </a:xfrm>
          <a:prstGeom prst="rect">
            <a:avLst/>
          </a:prstGeom>
        </p:spPr>
      </p:pic>
      <p:pic>
        <p:nvPicPr>
          <p:cNvPr id="3" name="buzzer-or-wrong-answer-20582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00236" y="1104059"/>
            <a:ext cx="812800" cy="812800"/>
          </a:xfrm>
          <a:prstGeom prst="rect">
            <a:avLst/>
          </a:prstGeom>
        </p:spPr>
      </p:pic>
      <p:pic>
        <p:nvPicPr>
          <p:cNvPr id="4" name="buzzer-or-wrong-answer-20582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47836" y="1256459"/>
            <a:ext cx="812800" cy="812800"/>
          </a:xfrm>
          <a:prstGeom prst="rect">
            <a:avLst/>
          </a:prstGeom>
        </p:spPr>
      </p:pic>
      <p:pic>
        <p:nvPicPr>
          <p:cNvPr id="5" name="Ding-sound-effect-www_tiengdong_com.mp3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27029" y="2489952"/>
            <a:ext cx="812800" cy="81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218" y="-14701"/>
            <a:ext cx="1118759" cy="11187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B5B5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B5B5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B5B5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0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1"/>
          <a:srcRect l="19098" r="5935" b="68133"/>
          <a:stretch>
            <a:fillRect/>
          </a:stretch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90757" y="726226"/>
            <a:ext cx="683735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1098763" y="1143000"/>
            <a:ext cx="611677" cy="41746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83" name="Google Shape;283;p3"/>
              <p:cNvSpPr/>
              <p:nvPr/>
            </p:nvSpPr>
            <p:spPr>
              <a:xfrm>
                <a:off x="1214583" y="1051089"/>
                <a:ext cx="9762837" cy="1701636"/>
              </a:xfrm>
              <a:prstGeom prst="roundRect">
                <a:avLst>
                  <a:gd name="adj" fmla="val 16667"/>
                </a:avLst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 defTabSz="1219200">
                  <a:lnSpc>
                    <a:spcPct val="150000"/>
                  </a:lnSpc>
                  <a:spcBef>
                    <a:spcPts val="135"/>
                  </a:spcBef>
                  <a:spcAft>
                    <a:spcPts val="135"/>
                  </a:spcAft>
                  <a:buClr>
                    <a:srgbClr val="000000"/>
                  </a:buClr>
                  <a:defRPr/>
                </a:pPr>
                <a:r>
                  <a:rPr kumimoji="0" lang="vi-VN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Times New Roman" panose="02020603050405020304" pitchFamily="18" charset="0"/>
                    <a:cs typeface="Arial" panose="020B0604020202020204"/>
                    <a:sym typeface="Arial" panose="020B0604020202020204"/>
                  </a:rPr>
                  <a:t>Câu hỏi 3: </a:t>
                </a:r>
                <a:r>
                  <a:rPr kumimoji="0" lang="vi-VN" sz="28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Times New Roman" panose="02020603050405020304" pitchFamily="18" charset="0"/>
                    <a:cs typeface="Arial" panose="020B0604020202020204"/>
                    <a:sym typeface="Arial" panose="020B0604020202020204"/>
                  </a:rPr>
                  <a:t>Hỗn số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effectLst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000000"/>
                            </a:solidFill>
                            <a:effectLst/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  <m:r>
                      <a:rPr lang="vi-VN" sz="2800" b="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vi-VN" sz="28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Times New Roman" panose="02020603050405020304" pitchFamily="18" charset="0"/>
                    <a:cs typeface="Arial" panose="020B0604020202020204"/>
                    <a:sym typeface="Arial" panose="020B0604020202020204"/>
                  </a:rPr>
                  <a:t>viết dưới dạng </a:t>
                </a:r>
                <a:endParaRPr kumimoji="0" lang="vi-VN" sz="28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endParaRPr>
              </a:p>
              <a:p>
                <a:pPr marL="0" marR="0" lvl="0" indent="0" algn="ctr" defTabSz="1219200" rtl="0" eaLnBrk="1" fontAlgn="auto" latinLnBrk="0" hangingPunct="1">
                  <a:lnSpc>
                    <a:spcPct val="150000"/>
                  </a:lnSpc>
                  <a:spcBef>
                    <a:spcPts val="135"/>
                  </a:spcBef>
                  <a:spcAft>
                    <a:spcPts val="135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kumimoji="0" lang="vi-VN" sz="28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Times New Roman" panose="02020603050405020304" pitchFamily="18" charset="0"/>
                    <a:cs typeface="Arial" panose="020B0604020202020204"/>
                    <a:sym typeface="Arial" panose="020B0604020202020204"/>
                  </a:rPr>
                  <a:t>số thập phân là:</a:t>
                </a:r>
                <a:endParaRPr kumimoji="0" lang="vi-VN" sz="28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283" name="Google Shape;283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3" y="1051089"/>
                <a:ext cx="9762837" cy="1701636"/>
              </a:xfrm>
              <a:prstGeom prst="roundRect">
                <a:avLst>
                  <a:gd name="adj" fmla="val 16667"/>
                </a:avLst>
              </a:prstGeom>
              <a:blipFill rotWithShape="1">
                <a:blip r:embed="rId4"/>
                <a:stretch>
                  <a:fillRect l="-135" t="-1950" r="-128" b="-1978"/>
                </a:stretch>
              </a:blip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4" name="S1"/>
          <p:cNvSpPr/>
          <p:nvPr/>
        </p:nvSpPr>
        <p:spPr>
          <a:xfrm>
            <a:off x="1214627" y="2978479"/>
            <a:ext cx="4535055" cy="1294935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3200"/>
            </a:pP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</a:rPr>
              <a:t>A. 0,236</a:t>
            </a:r>
            <a:endParaRPr lang="en-US" sz="2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85" name="S2"/>
          <p:cNvSpPr/>
          <p:nvPr/>
        </p:nvSpPr>
        <p:spPr>
          <a:xfrm>
            <a:off x="6442362" y="4465063"/>
            <a:ext cx="4535055" cy="1294935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3200"/>
            </a:pP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</a:rPr>
              <a:t>D. 2,036</a:t>
            </a:r>
            <a:endParaRPr lang="en-US" sz="2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87" name="S4"/>
          <p:cNvSpPr/>
          <p:nvPr/>
        </p:nvSpPr>
        <p:spPr>
          <a:xfrm>
            <a:off x="6442320" y="2978479"/>
            <a:ext cx="4535055" cy="1294935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3200"/>
            </a:pP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</a:rPr>
              <a:t>B. 23,6</a:t>
            </a:r>
            <a:endParaRPr lang="en-US" sz="3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88" name="Đ"/>
          <p:cNvSpPr/>
          <p:nvPr/>
        </p:nvSpPr>
        <p:spPr>
          <a:xfrm>
            <a:off x="1214583" y="4465031"/>
            <a:ext cx="4535100" cy="1294804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3200"/>
            </a:pP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</a:rPr>
              <a:t>C. 2,36</a:t>
            </a:r>
            <a:endParaRPr lang="en-US" sz="2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pic>
        <p:nvPicPr>
          <p:cNvPr id="289" name="Google Shape;289;p3">
            <a:hlinkClick r:id="rId5" action="ppaction://hlinksldjump"/>
          </p:cNvPr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0551346" y="5429839"/>
            <a:ext cx="1640655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-42430" y="6181815"/>
            <a:ext cx="933724" cy="664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buzzer-or-wrong-answer-20582.wav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52636" y="951659"/>
            <a:ext cx="812800" cy="812800"/>
          </a:xfrm>
          <a:prstGeom prst="rect">
            <a:avLst/>
          </a:prstGeom>
        </p:spPr>
      </p:pic>
      <p:pic>
        <p:nvPicPr>
          <p:cNvPr id="3" name="buzzer-or-wrong-answer-20582.wav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00236" y="1104059"/>
            <a:ext cx="812800" cy="812800"/>
          </a:xfrm>
          <a:prstGeom prst="rect">
            <a:avLst/>
          </a:prstGeom>
        </p:spPr>
      </p:pic>
      <p:pic>
        <p:nvPicPr>
          <p:cNvPr id="4" name="buzzer-or-wrong-answer-20582.wav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47836" y="1256459"/>
            <a:ext cx="812800" cy="812800"/>
          </a:xfrm>
          <a:prstGeom prst="rect">
            <a:avLst/>
          </a:prstGeom>
        </p:spPr>
      </p:pic>
      <p:pic>
        <p:nvPicPr>
          <p:cNvPr id="5" name="Ding-sound-effect-www_tiengdong_com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27029" y="2489952"/>
            <a:ext cx="812800" cy="81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218" y="-14701"/>
            <a:ext cx="1118759" cy="11187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B5B5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B5B5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B5B5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0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1"/>
          <a:srcRect l="19098" r="5935" b="68133"/>
          <a:stretch>
            <a:fillRect/>
          </a:stretch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90757" y="821476"/>
            <a:ext cx="683735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1098763" y="1238250"/>
            <a:ext cx="611677" cy="41746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83" name="Google Shape;283;p3"/>
              <p:cNvSpPr/>
              <p:nvPr/>
            </p:nvSpPr>
            <p:spPr>
              <a:xfrm>
                <a:off x="1000126" y="882778"/>
                <a:ext cx="9707698" cy="1688972"/>
              </a:xfrm>
              <a:prstGeom prst="roundRect">
                <a:avLst>
                  <a:gd name="adj" fmla="val 16667"/>
                </a:avLst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 defTabSz="1219200">
                  <a:lnSpc>
                    <a:spcPct val="130000"/>
                  </a:lnSpc>
                  <a:buClr>
                    <a:srgbClr val="000000"/>
                  </a:buClr>
                  <a:buSzPts val="3200"/>
                  <a:defRPr/>
                </a:pPr>
                <a:r>
                  <a:rPr kumimoji="0" lang="vi-VN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+mn-ea"/>
                    <a:cs typeface="Arial" panose="020B0604020202020204"/>
                    <a:sym typeface="Arial" panose="020B0604020202020204"/>
                  </a:rPr>
                  <a:t>Câu hỏi 4: </a:t>
                </a:r>
                <a:r>
                  <a:rPr kumimoji="0" lang="vi-VN" sz="28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cs typeface="Arial" panose="020B0604020202020204"/>
                    <a:sym typeface="Arial" panose="020B0604020202020204"/>
                  </a:rPr>
                  <a:t>Hỗn số</a:t>
                </a:r>
                <a:r>
                  <a:rPr kumimoji="0" lang="en-US" sz="28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dirty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dirty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cs typeface="Arial" panose="020B0604020202020204" pitchFamily="34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2800" b="0" i="0" dirty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dirty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cs typeface="Arial" panose="020B0604020202020204" pitchFamily="34" charset="0"/>
                          </a:rPr>
                          <m:t>000</m:t>
                        </m:r>
                      </m:den>
                    </m:f>
                    <m:r>
                      <m:rPr>
                        <m:nor/>
                      </m:rPr>
                      <a:rPr lang="vi-VN" sz="2800" b="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vi-VN" sz="28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cs typeface="Arial" panose="020B0604020202020204"/>
                    <a:sym typeface="Arial" panose="020B0604020202020204"/>
                  </a:rPr>
                  <a:t>viết dưới dạng </a:t>
                </a:r>
                <a:endParaRPr kumimoji="0" lang="vi-VN" sz="28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/>
                  <a:sym typeface="Arial" panose="020B0604020202020204"/>
                </a:endParaRPr>
              </a:p>
              <a:p>
                <a:pPr marL="0" marR="0" lvl="0" indent="0" algn="ctr" defTabSz="12192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Tx/>
                  <a:buNone/>
                  <a:defRPr/>
                </a:pPr>
                <a:r>
                  <a:rPr kumimoji="0" lang="vi-VN" sz="28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cs typeface="Arial" panose="020B0604020202020204"/>
                    <a:sym typeface="Arial" panose="020B0604020202020204"/>
                  </a:rPr>
                  <a:t>số thập phân là:</a:t>
                </a:r>
                <a:endParaRPr kumimoji="0" lang="vi-VN" sz="28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283" name="Google Shape;283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126" y="882778"/>
                <a:ext cx="9707698" cy="1688972"/>
              </a:xfrm>
              <a:prstGeom prst="roundRect">
                <a:avLst>
                  <a:gd name="adj" fmla="val 16667"/>
                </a:avLst>
              </a:prstGeom>
              <a:blipFill rotWithShape="1">
                <a:blip r:embed="rId4"/>
                <a:stretch>
                  <a:fillRect l="-131" t="-760" r="-126" b="-752"/>
                </a:stretch>
              </a:blip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4" name="S1"/>
          <p:cNvSpPr/>
          <p:nvPr/>
        </p:nvSpPr>
        <p:spPr>
          <a:xfrm>
            <a:off x="6210803" y="2761581"/>
            <a:ext cx="4535055" cy="1448733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3200"/>
            </a:pP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30,25</a:t>
            </a:r>
            <a:endParaRPr lang="en-US" sz="280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5" name="S2"/>
          <p:cNvSpPr/>
          <p:nvPr/>
        </p:nvSpPr>
        <p:spPr>
          <a:xfrm>
            <a:off x="1012265" y="4380567"/>
            <a:ext cx="4968931" cy="1448733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3200"/>
            </a:pP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3,25</a:t>
            </a:r>
            <a:endParaRPr lang="en-US" sz="280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7" name="S4"/>
          <p:cNvSpPr/>
          <p:nvPr/>
        </p:nvSpPr>
        <p:spPr>
          <a:xfrm>
            <a:off x="6210804" y="4380567"/>
            <a:ext cx="4535055" cy="1448733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3200"/>
            </a:pP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32,5</a:t>
            </a:r>
            <a:endParaRPr lang="en-US" sz="280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8" name="Đ"/>
          <p:cNvSpPr/>
          <p:nvPr/>
        </p:nvSpPr>
        <p:spPr>
          <a:xfrm>
            <a:off x="1012219" y="2761744"/>
            <a:ext cx="4968980" cy="1448587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3200"/>
            </a:pP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3,025</a:t>
            </a:r>
            <a:endParaRPr lang="en-US" sz="280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89" name="Google Shape;289;p3">
            <a:hlinkClick r:id="rId5" action="ppaction://hlinksldjump"/>
          </p:cNvPr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0551346" y="5429839"/>
            <a:ext cx="1640655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-42430" y="6181815"/>
            <a:ext cx="933724" cy="664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buzzer-or-wrong-answer-20582.wav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52636" y="951659"/>
            <a:ext cx="812800" cy="812800"/>
          </a:xfrm>
          <a:prstGeom prst="rect">
            <a:avLst/>
          </a:prstGeom>
        </p:spPr>
      </p:pic>
      <p:pic>
        <p:nvPicPr>
          <p:cNvPr id="3" name="buzzer-or-wrong-answer-20582.wav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00236" y="1104059"/>
            <a:ext cx="812800" cy="812800"/>
          </a:xfrm>
          <a:prstGeom prst="rect">
            <a:avLst/>
          </a:prstGeom>
        </p:spPr>
      </p:pic>
      <p:pic>
        <p:nvPicPr>
          <p:cNvPr id="4" name="buzzer-or-wrong-answer-20582.wav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47836" y="1256459"/>
            <a:ext cx="812800" cy="812800"/>
          </a:xfrm>
          <a:prstGeom prst="rect">
            <a:avLst/>
          </a:prstGeom>
        </p:spPr>
      </p:pic>
      <p:pic>
        <p:nvPicPr>
          <p:cNvPr id="5" name="Ding-sound-effect-www_tiengdong_com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27029" y="2489952"/>
            <a:ext cx="812800" cy="81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218" y="-14701"/>
            <a:ext cx="1118759" cy="11187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B5B5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B5B5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B5B5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0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11" y="1736075"/>
            <a:ext cx="817756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lvl="0" algn="ctr">
              <a:lnSpc>
                <a:spcPct val="150000"/>
              </a:lnSpc>
              <a:buClr>
                <a:srgbClr val="000000"/>
              </a:buClr>
              <a:buSzPts val="2800"/>
              <a:defRPr sz="2800" b="1" kern="0">
                <a:solidFill>
                  <a:srgbClr val="000000"/>
                </a:solidFill>
                <a:latin typeface="UTM Avo" panose="02040603050506020204" pitchFamily="18" charset="0"/>
                <a:ea typeface="Arial" panose="020B0604020202020204"/>
                <a:cs typeface="Arial" panose="020B0604020202020204"/>
              </a:defRPr>
            </a:lvl1pPr>
          </a:lstStyle>
          <a:p>
            <a:r>
              <a:rPr lang="vi-VN" dirty="0"/>
              <a:t>Qua bài học hôm nay, em biết thêm được điều gì?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960" y="2745858"/>
            <a:ext cx="2840982" cy="1597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77515" y="2094296"/>
            <a:ext cx="3108961" cy="2342950"/>
            <a:chOff x="577515" y="2094296"/>
            <a:chExt cx="3108961" cy="2342950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577515" y="2435192"/>
              <a:ext cx="3108961" cy="200205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Ôn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kiến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thức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đã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học</a:t>
              </a:r>
              <a:endParaRPr lang="en-US" sz="24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1026" name="Picture 2" descr="Smiling 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8215" y="2094296"/>
              <a:ext cx="667352" cy="667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3830854" y="2094296"/>
            <a:ext cx="3108961" cy="2342950"/>
            <a:chOff x="3830854" y="2094296"/>
            <a:chExt cx="3108961" cy="2342950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3830854" y="2435192"/>
              <a:ext cx="3108961" cy="200205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Hoàn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thành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bài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VBT</a:t>
              </a:r>
              <a:endParaRPr lang="en-US" sz="24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5" name="Picture 2" descr="Smiling 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802" y="2094296"/>
              <a:ext cx="667352" cy="667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7055318" y="2094296"/>
            <a:ext cx="4650907" cy="2342950"/>
            <a:chOff x="7055318" y="2094296"/>
            <a:chExt cx="4650907" cy="2342950"/>
          </a:xfrm>
        </p:grpSpPr>
        <p:sp>
          <p:nvSpPr>
            <p:cNvPr id="4" name="Rectangle: Rounded Corners 3"/>
            <p:cNvSpPr/>
            <p:nvPr/>
          </p:nvSpPr>
          <p:spPr>
            <a:xfrm>
              <a:off x="7055318" y="2435192"/>
              <a:ext cx="4650907" cy="200205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Đọc và chuẩn bị trước          </a:t>
              </a:r>
              <a:r>
                <a:rPr lang="vi-VN" sz="2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BT3,4,5 – Bài 16</a:t>
              </a:r>
              <a:endParaRPr lang="vi-VN" sz="24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6" name="Picture 2" descr="Smiling 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2412" y="2094296"/>
              <a:ext cx="667352" cy="667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19125" y="172985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UTM Avo" panose="02040603050506020204" pitchFamily="18" charset="0"/>
              </a:rPr>
              <a:t>Thảo luận, quan sát bức tranh: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28975"/>
          <a:stretch>
            <a:fillRect/>
          </a:stretch>
        </p:blipFill>
        <p:spPr>
          <a:xfrm>
            <a:off x="1674894" y="2423976"/>
            <a:ext cx="8072349" cy="3686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0194" y="1619171"/>
            <a:ext cx="4404681" cy="1838404"/>
            <a:chOff x="310194" y="1619171"/>
            <a:chExt cx="4404681" cy="1838404"/>
          </a:xfrm>
        </p:grpSpPr>
        <p:sp>
          <p:nvSpPr>
            <p:cNvPr id="22" name="Rounded Rectangle 7"/>
            <p:cNvSpPr/>
            <p:nvPr/>
          </p:nvSpPr>
          <p:spPr>
            <a:xfrm>
              <a:off x="816511" y="1796497"/>
              <a:ext cx="3898364" cy="166107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FF52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Đã tô màu bao nhiêu </a:t>
              </a:r>
              <a:endPara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phần tờ giấy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  <a:endParaRPr lang="vi-VN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" name="Picture 3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10194" y="1619171"/>
              <a:ext cx="733073" cy="591957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10194" y="3695621"/>
            <a:ext cx="6985956" cy="1800304"/>
            <a:chOff x="310194" y="1619171"/>
            <a:chExt cx="6985956" cy="1800304"/>
          </a:xfrm>
        </p:grpSpPr>
        <p:sp>
          <p:nvSpPr>
            <p:cNvPr id="7" name="Rounded Rectangle 7"/>
            <p:cNvSpPr/>
            <p:nvPr/>
          </p:nvSpPr>
          <p:spPr>
            <a:xfrm>
              <a:off x="816510" y="1796497"/>
              <a:ext cx="6479640" cy="162297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FF52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Hãy viết hỗn số biểu thị phần tô màu</a:t>
              </a:r>
              <a:endPara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 mỗi tờ giấy.</a:t>
              </a:r>
              <a:endParaRPr lang="vi-VN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3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10194" y="1619171"/>
              <a:ext cx="733073" cy="5919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4886324" y="1427888"/>
            <a:ext cx="6840874" cy="2039212"/>
            <a:chOff x="4933949" y="1446938"/>
            <a:chExt cx="6840874" cy="203921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Rounded Rectangle 7"/>
                <p:cNvSpPr/>
                <p:nvPr/>
              </p:nvSpPr>
              <p:spPr>
                <a:xfrm>
                  <a:off x="4933949" y="1796497"/>
                  <a:ext cx="6696075" cy="1689653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rgbClr val="7DBFF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30000"/>
                    </a:lnSpc>
                  </a:pPr>
                  <a:r>
                    <a:rPr lang="vi-VN" sz="2400" dirty="0">
                      <a:solidFill>
                        <a:schemeClr val="tx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Tờ giấy màu xanh: 1 tờ giấy và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schemeClr val="tx1"/>
                              </a:solidFill>
                              <a:effectLst/>
                              <a:latin typeface="UTM Avo" panose="0204060305050602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schemeClr val="tx1"/>
                              </a:solidFill>
                              <a:effectLst/>
                              <a:latin typeface="UTM Avo" panose="0204060305050602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</m:oMath>
                  </a14:m>
                  <a:r>
                    <a:rPr lang="vi-VN" sz="2400" dirty="0">
                      <a:solidFill>
                        <a:schemeClr val="tx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tờ giấy.</a:t>
                  </a:r>
                  <a:endParaRPr lang="vi-VN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30000"/>
                    </a:lnSpc>
                  </a:pPr>
                  <a:r>
                    <a:rPr lang="vi-VN" sz="2400" dirty="0">
                      <a:solidFill>
                        <a:schemeClr val="tx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Tờ giấy màu hồng: 2 tờ giấy và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schemeClr val="tx1"/>
                              </a:solidFill>
                              <a:effectLst/>
                              <a:latin typeface="UTM Avo" panose="0204060305050602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schemeClr val="tx1"/>
                              </a:solidFill>
                              <a:effectLst/>
                              <a:latin typeface="UTM Avo" panose="0204060305050602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100</m:t>
                          </m:r>
                        </m:den>
                      </m:f>
                    </m:oMath>
                  </a14:m>
                  <a:r>
                    <a:rPr lang="vi-VN" sz="2400" dirty="0">
                      <a:solidFill>
                        <a:schemeClr val="tx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tờ giấy.</a:t>
                  </a:r>
                  <a:endParaRPr lang="vi-VN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10" name="Rounded 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33949" y="1796497"/>
                  <a:ext cx="6696075" cy="1689653"/>
                </a:xfrm>
                <a:prstGeom prst="roundRect">
                  <a:avLst/>
                </a:prstGeom>
                <a:blipFill rotWithShape="1">
                  <a:blip r:embed="rId3"/>
                </a:blipFill>
                <a:ln w="38100">
                  <a:solidFill>
                    <a:srgbClr val="7DBFF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Picture 3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1071405" y="1446938"/>
              <a:ext cx="703418" cy="586543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7400925" y="3579675"/>
            <a:ext cx="4326274" cy="1982925"/>
            <a:chOff x="7448550" y="1503225"/>
            <a:chExt cx="4326274" cy="198292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Rounded Rectangle 7"/>
                <p:cNvSpPr/>
                <p:nvPr/>
              </p:nvSpPr>
              <p:spPr>
                <a:xfrm>
                  <a:off x="7448550" y="1796497"/>
                  <a:ext cx="4181474" cy="1689653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rgbClr val="7DBFF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30000"/>
                    </a:lnSpc>
                  </a:pPr>
                  <a:r>
                    <a:rPr lang="vi-VN" sz="2400" dirty="0">
                      <a:solidFill>
                        <a:schemeClr val="tx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Tờ giấy màu xanh: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i="0" smtClean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schemeClr val="tx1"/>
                              </a:solidFill>
                              <a:effectLst/>
                              <a:latin typeface="UTM Avo" panose="0204060305050602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schemeClr val="tx1"/>
                              </a:solidFill>
                              <a:effectLst/>
                              <a:latin typeface="UTM Avo" panose="0204060305050602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</m:oMath>
                  </a14:m>
                  <a:endParaRPr lang="vi-VN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30000"/>
                    </a:lnSpc>
                  </a:pPr>
                  <a:r>
                    <a:rPr lang="vi-VN" sz="2400" dirty="0">
                      <a:solidFill>
                        <a:schemeClr val="tx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Tờ giấy màu hồng: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i="0" smtClean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schemeClr val="tx1"/>
                              </a:solidFill>
                              <a:effectLst/>
                              <a:latin typeface="UTM Avo" panose="0204060305050602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schemeClr val="tx1"/>
                              </a:solidFill>
                              <a:effectLst/>
                              <a:latin typeface="UTM Avo" panose="0204060305050602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100</m:t>
                          </m:r>
                        </m:den>
                      </m:f>
                    </m:oMath>
                  </a14:m>
                  <a:endParaRPr lang="vi-VN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13" name="Rounded 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8550" y="1796497"/>
                  <a:ext cx="4181474" cy="1689653"/>
                </a:xfrm>
                <a:prstGeom prst="roundRect">
                  <a:avLst/>
                </a:prstGeom>
                <a:blipFill rotWithShape="1">
                  <a:blip r:embed="rId5"/>
                </a:blipFill>
                <a:ln w="38100">
                  <a:solidFill>
                    <a:srgbClr val="7DBFF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4" name="Picture 3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1071406" y="1503225"/>
              <a:ext cx="703418" cy="58654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385" y="2745858"/>
            <a:ext cx="2840982" cy="1597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03" y="2606607"/>
            <a:ext cx="10328193" cy="2562278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376644" y="2032660"/>
            <a:ext cx="940693" cy="82898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13082" y="1936711"/>
            <a:ext cx="940693" cy="8289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59221" y="1721134"/>
            <a:ext cx="4670429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UTM Avo" panose="02040603050506020204" pitchFamily="18" charset="0"/>
              </a:rPr>
              <a:t>Cấu tạo của số thập phân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pic>
        <p:nvPicPr>
          <p:cNvPr id="2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63049" y="1666609"/>
            <a:ext cx="860111" cy="4859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"/>
          <a:stretch>
            <a:fillRect/>
          </a:stretch>
        </p:blipFill>
        <p:spPr>
          <a:xfrm>
            <a:off x="828459" y="2314575"/>
            <a:ext cx="10519375" cy="37909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06882" y="1733557"/>
            <a:ext cx="6593992" cy="1915334"/>
            <a:chOff x="387832" y="1990732"/>
            <a:chExt cx="6593992" cy="1915334"/>
          </a:xfrm>
        </p:grpSpPr>
        <p:sp>
          <p:nvSpPr>
            <p:cNvPr id="2" name="Rounded Rectangle 7"/>
            <p:cNvSpPr/>
            <p:nvPr/>
          </p:nvSpPr>
          <p:spPr>
            <a:xfrm>
              <a:off x="902235" y="2114550"/>
              <a:ext cx="6079589" cy="1791516"/>
            </a:xfrm>
            <a:prstGeom prst="roundRect">
              <a:avLst/>
            </a:prstGeom>
            <a:solidFill>
              <a:srgbClr val="C7EDE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 thập phân gồm có mấy phần?</a:t>
              </a:r>
              <a:endPara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Đó là những phần nào?</a:t>
              </a:r>
              <a:endPara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 ngăn cách bởi dấu gì?</a:t>
              </a:r>
              <a:endParaRPr lang="vi-VN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87832" y="1990732"/>
              <a:ext cx="987470" cy="845521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791619" y="3520832"/>
            <a:ext cx="6157487" cy="2261659"/>
            <a:chOff x="5610225" y="1228301"/>
            <a:chExt cx="6157487" cy="1533949"/>
          </a:xfrm>
        </p:grpSpPr>
        <p:sp>
          <p:nvSpPr>
            <p:cNvPr id="9" name="Rounded Rectangle 7"/>
            <p:cNvSpPr/>
            <p:nvPr/>
          </p:nvSpPr>
          <p:spPr>
            <a:xfrm>
              <a:off x="5610225" y="1543050"/>
              <a:ext cx="5648326" cy="1219200"/>
            </a:xfrm>
            <a:prstGeom prst="roundRect">
              <a:avLst/>
            </a:prstGeom>
            <a:solidFill>
              <a:srgbClr val="FFD15C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 số thập phân gồm hai phần: phần nguyên và phần thập phân được phân cách bởi dấu phẩy.</a:t>
              </a:r>
              <a:endParaRPr lang="vi-VN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0944369" y="1228301"/>
              <a:ext cx="823343" cy="82334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06882" y="1724032"/>
            <a:ext cx="6593992" cy="1704968"/>
            <a:chOff x="387832" y="1990732"/>
            <a:chExt cx="6593992" cy="1704968"/>
          </a:xfrm>
        </p:grpSpPr>
        <p:sp>
          <p:nvSpPr>
            <p:cNvPr id="21" name="Rounded Rectangle 7"/>
            <p:cNvSpPr/>
            <p:nvPr/>
          </p:nvSpPr>
          <p:spPr>
            <a:xfrm>
              <a:off x="902235" y="2434672"/>
              <a:ext cx="6079589" cy="1261028"/>
            </a:xfrm>
            <a:prstGeom prst="roundRect">
              <a:avLst/>
            </a:prstGeom>
            <a:solidFill>
              <a:srgbClr val="C7EDE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 đơn vị của một hàng bằng</a:t>
              </a:r>
              <a:endPara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bao nhiêu đơn vị của hàng thấp hơn?</a:t>
              </a:r>
              <a:endParaRPr lang="vi-VN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87832" y="1990732"/>
              <a:ext cx="987470" cy="845521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7236361" y="1904576"/>
            <a:ext cx="4436101" cy="1038649"/>
            <a:chOff x="7217311" y="2171276"/>
            <a:chExt cx="4436101" cy="1038649"/>
          </a:xfrm>
        </p:grpSpPr>
        <p:sp>
          <p:nvSpPr>
            <p:cNvPr id="24" name="Rounded Rectangle 7"/>
            <p:cNvSpPr/>
            <p:nvPr/>
          </p:nvSpPr>
          <p:spPr>
            <a:xfrm>
              <a:off x="7217311" y="2453722"/>
              <a:ext cx="4041240" cy="756203"/>
            </a:xfrm>
            <a:prstGeom prst="roundRect">
              <a:avLst/>
            </a:prstGeom>
            <a:solidFill>
              <a:srgbClr val="FFD15C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 đơn vị.</a:t>
              </a:r>
              <a:endParaRPr lang="vi-VN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0830069" y="2171276"/>
              <a:ext cx="823343" cy="823343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06882" y="3552690"/>
            <a:ext cx="5755794" cy="1750830"/>
            <a:chOff x="387832" y="1990732"/>
            <a:chExt cx="5755794" cy="1295393"/>
          </a:xfrm>
        </p:grpSpPr>
        <p:sp>
          <p:nvSpPr>
            <p:cNvPr id="4" name="Rounded Rectangle 7"/>
            <p:cNvSpPr/>
            <p:nvPr/>
          </p:nvSpPr>
          <p:spPr>
            <a:xfrm>
              <a:off x="902236" y="2434672"/>
              <a:ext cx="5241390" cy="851453"/>
            </a:xfrm>
            <a:prstGeom prst="roundRect">
              <a:avLst/>
            </a:prstGeom>
            <a:solidFill>
              <a:srgbClr val="C7EDE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Khi đọc, viết một số thập</a:t>
              </a:r>
              <a:endPara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phân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cần lưu ý những gì? </a:t>
              </a:r>
              <a:endParaRPr lang="vi-VN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87832" y="1990732"/>
              <a:ext cx="987470" cy="845521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597337" y="3711446"/>
            <a:ext cx="5319287" cy="1602959"/>
            <a:chOff x="6334125" y="2171276"/>
            <a:chExt cx="5319287" cy="1038649"/>
          </a:xfrm>
        </p:grpSpPr>
        <p:sp>
          <p:nvSpPr>
            <p:cNvPr id="14" name="Rounded Rectangle 7"/>
            <p:cNvSpPr/>
            <p:nvPr/>
          </p:nvSpPr>
          <p:spPr>
            <a:xfrm>
              <a:off x="6334125" y="2453722"/>
              <a:ext cx="4924426" cy="756203"/>
            </a:xfrm>
            <a:prstGeom prst="roundRect">
              <a:avLst/>
            </a:prstGeom>
            <a:solidFill>
              <a:srgbClr val="FFD15C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Ta đọc, viết lần lượt từ</a:t>
              </a:r>
              <a:endPara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hàng cao đến hàng thấp.</a:t>
              </a:r>
              <a:endParaRPr lang="vi-VN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0830069" y="2171276"/>
              <a:ext cx="823343" cy="82334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ol Professor CV by Slidesgo">
  <a:themeElements>
    <a:clrScheme name="Simple Light">
      <a:dk1>
        <a:srgbClr val="FFF0E2"/>
      </a:dk1>
      <a:lt1>
        <a:srgbClr val="FFFFFF"/>
      </a:lt1>
      <a:dk2>
        <a:srgbClr val="CD6363"/>
      </a:dk2>
      <a:lt2>
        <a:srgbClr val="B45F06"/>
      </a:lt2>
      <a:accent1>
        <a:srgbClr val="613609"/>
      </a:accent1>
      <a:accent2>
        <a:srgbClr val="7C93C3"/>
      </a:accent2>
      <a:accent3>
        <a:srgbClr val="EC8585"/>
      </a:accent3>
      <a:accent4>
        <a:srgbClr val="EDC1B1"/>
      </a:accent4>
      <a:accent5>
        <a:srgbClr val="F8B677"/>
      </a:accent5>
      <a:accent6>
        <a:srgbClr val="FFF0E2"/>
      </a:accent6>
      <a:hlink>
        <a:srgbClr val="61360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mẫu Toán 4</Template>
  <TotalTime>0</TotalTime>
  <Words>3116</Words>
  <Application>WPS Presentation</Application>
  <PresentationFormat>Widescreen</PresentationFormat>
  <Paragraphs>239</Paragraphs>
  <Slides>29</Slides>
  <Notes>9</Notes>
  <HiddenSlides>0</HiddenSlides>
  <MMClips>16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29</vt:i4>
      </vt:variant>
    </vt:vector>
  </HeadingPairs>
  <TitlesOfParts>
    <vt:vector size="48" baseType="lpstr">
      <vt:lpstr>Arial</vt:lpstr>
      <vt:lpstr>SimSun</vt:lpstr>
      <vt:lpstr>Wingdings</vt:lpstr>
      <vt:lpstr>Calibri</vt:lpstr>
      <vt:lpstr>Arial</vt:lpstr>
      <vt:lpstr>Anton</vt:lpstr>
      <vt:lpstr>Roboto</vt:lpstr>
      <vt:lpstr>Open Sans</vt:lpstr>
      <vt:lpstr>UTM Avo</vt:lpstr>
      <vt:lpstr>Cambria Math</vt:lpstr>
      <vt:lpstr>Calibri</vt:lpstr>
      <vt:lpstr>Times New Roman</vt:lpstr>
      <vt:lpstr>Microsoft YaHei</vt:lpstr>
      <vt:lpstr>Arial Unicode MS</vt:lpstr>
      <vt:lpstr>UTM Avo</vt:lpstr>
      <vt:lpstr>Calibri Light</vt:lpstr>
      <vt:lpstr>Office Theme</vt:lpstr>
      <vt:lpstr>1_Office Theme</vt:lpstr>
      <vt:lpstr>Cool Professor CV by Slidesgo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Đoàn Thu Thủy doanthuy2023</cp:lastModifiedBy>
  <cp:revision>55</cp:revision>
  <dcterms:created xsi:type="dcterms:W3CDTF">2023-10-24T04:45:00Z</dcterms:created>
  <dcterms:modified xsi:type="dcterms:W3CDTF">2025-10-12T09:27:34Z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123F8C9068B846C6B7793E4A325D0651_12</vt:lpwstr>
  </property>
  <property fmtid="{D5CDD505-2E9C-101B-9397-08002B2CF9AE}" pid="3" name="KSOProductBuildVer">
    <vt:lpwstr>1033-12.2.0.22549</vt:lpwstr>
  </property>
</Properties>
</file>