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7"/>
  </p:notesMasterIdLst>
  <p:sldIdLst>
    <p:sldId id="262" r:id="rId3"/>
    <p:sldId id="285" r:id="rId4"/>
    <p:sldId id="256" r:id="rId5"/>
    <p:sldId id="286" r:id="rId6"/>
    <p:sldId id="258" r:id="rId7"/>
    <p:sldId id="287" r:id="rId8"/>
    <p:sldId id="260" r:id="rId9"/>
    <p:sldId id="261" r:id="rId10"/>
    <p:sldId id="257" r:id="rId11"/>
    <p:sldId id="278" r:id="rId12"/>
    <p:sldId id="277" r:id="rId13"/>
    <p:sldId id="288" r:id="rId14"/>
    <p:sldId id="289" r:id="rId15"/>
    <p:sldId id="295" r:id="rId16"/>
    <p:sldId id="297" r:id="rId17"/>
    <p:sldId id="296" r:id="rId18"/>
    <p:sldId id="298" r:id="rId19"/>
    <p:sldId id="291" r:id="rId20"/>
    <p:sldId id="292" r:id="rId21"/>
    <p:sldId id="293" r:id="rId22"/>
    <p:sldId id="299" r:id="rId23"/>
    <p:sldId id="284" r:id="rId24"/>
    <p:sldId id="300" r:id="rId25"/>
    <p:sldId id="2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590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542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744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948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021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E6402FD-B841-300E-7823-5D75C4799BF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129" y="123709"/>
            <a:ext cx="1456614" cy="14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D21ACB0-8DD1-550F-614A-564BDFE7E2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129" y="123709"/>
            <a:ext cx="1456614" cy="14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3.wdp"/><Relationship Id="rId7" Type="http://schemas.openxmlformats.org/officeDocument/2006/relationships/image" Target="../media/image7.png"/><Relationship Id="rId12" Type="http://schemas.openxmlformats.org/officeDocument/2006/relationships/image" Target="../media/image11.gif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5.gif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5.wdp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5.wdp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8.pn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55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slide" Target="slide6.xml"/><Relationship Id="rId26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image" Target="../media/image24.png"/><Relationship Id="rId34" Type="http://schemas.openxmlformats.org/officeDocument/2006/relationships/slide" Target="slide9.xml"/><Relationship Id="rId7" Type="http://schemas.openxmlformats.org/officeDocument/2006/relationships/image" Target="../media/image7.png"/><Relationship Id="rId12" Type="http://schemas.openxmlformats.org/officeDocument/2006/relationships/image" Target="../media/image11.gif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slide" Target="slide4.xml"/><Relationship Id="rId32" Type="http://schemas.openxmlformats.org/officeDocument/2006/relationships/image" Target="../media/image27.gif"/><Relationship Id="rId5" Type="http://schemas.openxmlformats.org/officeDocument/2006/relationships/image" Target="../media/image5.gif"/><Relationship Id="rId15" Type="http://schemas.openxmlformats.org/officeDocument/2006/relationships/image" Target="../media/image13.png"/><Relationship Id="rId23" Type="http://schemas.openxmlformats.org/officeDocument/2006/relationships/image" Target="../media/image25.png"/><Relationship Id="rId28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31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8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56B950-90E8-5458-8132-203A9145D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151" y="182880"/>
            <a:ext cx="1761141" cy="17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98CCF-54AB-91B3-AC88-93A352F44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147" y="613727"/>
            <a:ext cx="7613333" cy="563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5280" y="284480"/>
            <a:ext cx="11653520" cy="6167123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3B0F57-E515-529F-90FA-E577CE8D79C6}"/>
              </a:ext>
            </a:extLst>
          </p:cNvPr>
          <p:cNvSpPr txBox="1"/>
          <p:nvPr/>
        </p:nvSpPr>
        <p:spPr>
          <a:xfrm>
            <a:off x="904240" y="579120"/>
            <a:ext cx="1054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6,2; 6,7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6,5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13F242E-C276-AEB9-21A4-52AB02F19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695" y="1470342"/>
            <a:ext cx="9848850" cy="14382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A040F4-9CAD-45FF-704A-1ACE76094E3F}"/>
              </a:ext>
            </a:extLst>
          </p:cNvPr>
          <p:cNvSpPr txBox="1"/>
          <p:nvPr/>
        </p:nvSpPr>
        <p:spPr>
          <a:xfrm>
            <a:off x="985520" y="3169920"/>
            <a:ext cx="10393680" cy="2998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Ta thấy: Số 6,2 gần với số 6 hơn số 7.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Vậy: Khi làm tròn số </a:t>
            </a:r>
            <a:r>
              <a:rPr lang="vi-VN" sz="2800" b="1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6,2</a:t>
            </a: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đến hàng đơn vị, ta được số 6.</a:t>
            </a:r>
            <a:endParaRPr lang="en-US" sz="2800" b="0" i="0" u="none" strike="noStrike" dirty="0">
              <a:solidFill>
                <a:srgbClr val="1F2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Ta thấy: Số 6,7 gần với số 7 hơn số 6.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292A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Vậy: Khi làm tròn số </a:t>
            </a:r>
            <a:r>
              <a:rPr lang="vi-VN" sz="2800" b="1" i="0" u="none" strike="noStrike" dirty="0">
                <a:solidFill>
                  <a:srgbClr val="292A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6,7 </a:t>
            </a:r>
            <a:r>
              <a:rPr lang="vi-VN" sz="2800" b="0" i="0" u="none" strike="noStrike" dirty="0">
                <a:solidFill>
                  <a:srgbClr val="292A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hàng đơn vị, ta được số 7.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Ta thấy: Số 6,5 cách đều hai số 6 và 7.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ước: Khi làm tròn số </a:t>
            </a:r>
            <a:r>
              <a:rPr lang="vi-VN" sz="28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6,5 </a:t>
            </a:r>
            <a:r>
              <a:rPr lang="vi-VN" sz="2800" b="0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hàng đơn vị, ta được số 7.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3637281" y="1285875"/>
            <a:ext cx="7602220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hàng đơn vị: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chữ số hàng phần mười bé hơn 5 thì giữ nguyên chữ số hàng đơn vị.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chữ số hàng phần mười lớn hơn hoặc bằng 5 thì thêm 1 vào chữ số hàng đơn vị.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khi làm tròn số đến hàng đơn vị thì phần thập phân là 0.</a:t>
            </a: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5280" y="284480"/>
            <a:ext cx="11653520" cy="6167123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3B0F57-E515-529F-90FA-E577CE8D79C6}"/>
              </a:ext>
            </a:extLst>
          </p:cNvPr>
          <p:cNvSpPr txBox="1"/>
          <p:nvPr/>
        </p:nvSpPr>
        <p:spPr>
          <a:xfrm>
            <a:off x="243840" y="579120"/>
            <a:ext cx="11694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3,63;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3,68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3,65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F20EB1-112D-C276-CB29-B6326E807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582" y="1363662"/>
            <a:ext cx="9363075" cy="1590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A72E51-200D-5A72-0FDC-FD714391E3CF}"/>
              </a:ext>
            </a:extLst>
          </p:cNvPr>
          <p:cNvSpPr txBox="1"/>
          <p:nvPr/>
        </p:nvSpPr>
        <p:spPr>
          <a:xfrm>
            <a:off x="985520" y="3169920"/>
            <a:ext cx="10393680" cy="2998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Ta thấy: Số 3,63 gần với số 3,6 hơn số 3,7.</a:t>
            </a: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Khi làm tròn số </a:t>
            </a:r>
            <a:r>
              <a:rPr lang="vi-VN" sz="28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3,63 </a:t>
            </a: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hàng phần mười, ta được số 3,6.</a:t>
            </a:r>
            <a:endParaRPr lang="en-US" sz="2800" dirty="0">
              <a:solidFill>
                <a:srgbClr val="1F2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Ta thấy: Số 3,68 gần với số 3,7 hơn số 3,6.</a:t>
            </a: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Khi làm tròn số </a:t>
            </a:r>
            <a:r>
              <a:rPr lang="vi-VN" sz="28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3,68</a:t>
            </a: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đến hàng phần mười, ta được số 3,7.</a:t>
            </a: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thấy: Số 3,65 cách đều hai số 3,6 và 3,7.</a:t>
            </a: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ước: Khi làm tròn số </a:t>
            </a:r>
            <a:r>
              <a:rPr lang="vi-VN" sz="28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3,65 </a:t>
            </a: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hàng phần mười, ta được số 3,7.</a:t>
            </a:r>
          </a:p>
        </p:txBody>
      </p:sp>
    </p:spTree>
    <p:extLst>
      <p:ext uri="{BB962C8B-B14F-4D97-AF65-F5344CB8AC3E}">
        <p14:creationId xmlns:p14="http://schemas.microsoft.com/office/powerpoint/2010/main" val="310711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3637281" y="1285875"/>
            <a:ext cx="7602220" cy="3824605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hàng phần mười: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chữ số hàng phần trăm bé hơn 5 thì giữ nguyên chữ số hàng phần mười.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chữ số hàng phần trăm lớn hơn hoặc bằng 5 thì thêm 1 vào chữ số hàng phần mười.</a:t>
            </a:r>
          </a:p>
        </p:txBody>
      </p:sp>
    </p:spTree>
    <p:extLst>
      <p:ext uri="{BB962C8B-B14F-4D97-AF65-F5344CB8AC3E}">
        <p14:creationId xmlns:p14="http://schemas.microsoft.com/office/powerpoint/2010/main" val="344840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5280" y="284480"/>
            <a:ext cx="11653520" cy="6167123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3B0F57-E515-529F-90FA-E577CE8D79C6}"/>
              </a:ext>
            </a:extLst>
          </p:cNvPr>
          <p:cNvSpPr txBox="1"/>
          <p:nvPr/>
        </p:nvSpPr>
        <p:spPr>
          <a:xfrm>
            <a:off x="243840" y="579120"/>
            <a:ext cx="1169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3,172; 3,176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3,175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2E95F7-4005-5F7C-6692-CCADC2C7A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190" y="1265872"/>
            <a:ext cx="9029700" cy="1400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D76DBC-8522-CBF3-0662-F6F4A9710638}"/>
              </a:ext>
            </a:extLst>
          </p:cNvPr>
          <p:cNvSpPr txBox="1"/>
          <p:nvPr/>
        </p:nvSpPr>
        <p:spPr>
          <a:xfrm>
            <a:off x="904240" y="2946400"/>
            <a:ext cx="11145520" cy="2998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Ta thấy: Số 3,172 gần với số 3,17 hơn số 3,18.</a:t>
            </a: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Khi làm tròn số </a:t>
            </a:r>
            <a:r>
              <a:rPr lang="vi-VN" sz="28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3,172</a:t>
            </a: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đến hàng phần trăm, ta được số 3,17.</a:t>
            </a:r>
            <a:endParaRPr lang="en-US" sz="2800" dirty="0">
              <a:solidFill>
                <a:srgbClr val="1F2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Ta thấy: Số 3,176 gần với số 3,18 hơn số 3,17.</a:t>
            </a: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Khi làm tròn số </a:t>
            </a:r>
            <a:r>
              <a:rPr lang="vi-VN" sz="28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3,176</a:t>
            </a: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đến hàng phần trăm, ta được số 3,18.</a:t>
            </a: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Ta thấy: Số 3,175 cách đều hai số 3,17 và 3,18.</a:t>
            </a: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ước: Khi làm tròn số </a:t>
            </a:r>
            <a:r>
              <a:rPr lang="vi-VN" sz="28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3,175</a:t>
            </a: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đến hàng phần trăm, ta được số 3,18.</a:t>
            </a:r>
          </a:p>
        </p:txBody>
      </p:sp>
    </p:spTree>
    <p:extLst>
      <p:ext uri="{BB962C8B-B14F-4D97-AF65-F5344CB8AC3E}">
        <p14:creationId xmlns:p14="http://schemas.microsoft.com/office/powerpoint/2010/main" val="1214559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3637281" y="1285875"/>
            <a:ext cx="7602220" cy="3824605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hàng phần trăm: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chữ số hàng phần nghìn bé hơn 5 thì giữ nguyên chữ số hàng phần trăm.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chữ số hàng phần nghìn lớn hơn hoặc bằng 5 thì thêm 1 vào chữ số hàng phần trăm.</a:t>
            </a:r>
          </a:p>
        </p:txBody>
      </p:sp>
    </p:spTree>
    <p:extLst>
      <p:ext uri="{BB962C8B-B14F-4D97-AF65-F5344CB8AC3E}">
        <p14:creationId xmlns:p14="http://schemas.microsoft.com/office/powerpoint/2010/main" val="2478248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14E779-4FAC-CC75-5AD5-116548153E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27" y="135404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2BB97D-02C3-C29B-9CC2-C84A0A2E9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80" y="506733"/>
            <a:ext cx="10586720" cy="138021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224DBE-A91D-B77B-D0CE-741C8CC3A43B}"/>
              </a:ext>
            </a:extLst>
          </p:cNvPr>
          <p:cNvSpPr/>
          <p:nvPr/>
        </p:nvSpPr>
        <p:spPr>
          <a:xfrm>
            <a:off x="3434080" y="2207261"/>
            <a:ext cx="5019675" cy="3370580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EE41D7-9EF9-81BE-4663-4B9ACD1DCB53}"/>
              </a:ext>
            </a:extLst>
          </p:cNvPr>
          <p:cNvSpPr txBox="1"/>
          <p:nvPr/>
        </p:nvSpPr>
        <p:spPr>
          <a:xfrm>
            <a:off x="4043680" y="2407285"/>
            <a:ext cx="1162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8,3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BF7425-E216-54AF-662F-4389E055CF17}"/>
              </a:ext>
            </a:extLst>
          </p:cNvPr>
          <p:cNvCxnSpPr/>
          <p:nvPr/>
        </p:nvCxnSpPr>
        <p:spPr>
          <a:xfrm>
            <a:off x="4805680" y="276923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DB86514-2EE1-6D8C-E942-590E845217B3}"/>
              </a:ext>
            </a:extLst>
          </p:cNvPr>
          <p:cNvSpPr txBox="1"/>
          <p:nvPr/>
        </p:nvSpPr>
        <p:spPr>
          <a:xfrm>
            <a:off x="5405755" y="224536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C0A3AF-71ED-0F14-F765-F5E2BB1D6EA3}"/>
              </a:ext>
            </a:extLst>
          </p:cNvPr>
          <p:cNvSpPr txBox="1"/>
          <p:nvPr/>
        </p:nvSpPr>
        <p:spPr>
          <a:xfrm>
            <a:off x="4891405" y="280733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AFA03-E474-DC88-1851-4FF966C3D862}"/>
              </a:ext>
            </a:extLst>
          </p:cNvPr>
          <p:cNvSpPr txBox="1"/>
          <p:nvPr/>
        </p:nvSpPr>
        <p:spPr>
          <a:xfrm>
            <a:off x="7472680" y="246443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89A25E-5BFD-92AC-869F-B139EFE230F6}"/>
              </a:ext>
            </a:extLst>
          </p:cNvPr>
          <p:cNvSpPr txBox="1"/>
          <p:nvPr/>
        </p:nvSpPr>
        <p:spPr>
          <a:xfrm>
            <a:off x="3691255" y="338836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12,52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51DAEF-2DAC-8471-A468-9C69F7F2EC80}"/>
              </a:ext>
            </a:extLst>
          </p:cNvPr>
          <p:cNvCxnSpPr/>
          <p:nvPr/>
        </p:nvCxnSpPr>
        <p:spPr>
          <a:xfrm>
            <a:off x="4843780" y="375031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694C541-CCDE-4C65-0F92-4D0ADB0DC752}"/>
              </a:ext>
            </a:extLst>
          </p:cNvPr>
          <p:cNvSpPr txBox="1"/>
          <p:nvPr/>
        </p:nvSpPr>
        <p:spPr>
          <a:xfrm>
            <a:off x="5443855" y="322643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E3952B-B11B-862F-AE75-52FFD5F00FDB}"/>
              </a:ext>
            </a:extLst>
          </p:cNvPr>
          <p:cNvSpPr txBox="1"/>
          <p:nvPr/>
        </p:nvSpPr>
        <p:spPr>
          <a:xfrm>
            <a:off x="4929505" y="378841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F3D994-FCEA-DB4B-8422-341B338A34C0}"/>
              </a:ext>
            </a:extLst>
          </p:cNvPr>
          <p:cNvSpPr txBox="1"/>
          <p:nvPr/>
        </p:nvSpPr>
        <p:spPr>
          <a:xfrm>
            <a:off x="7510780" y="344551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E8EE8B-86FC-F682-0313-98DC57F5BE7E}"/>
              </a:ext>
            </a:extLst>
          </p:cNvPr>
          <p:cNvSpPr txBox="1"/>
          <p:nvPr/>
        </p:nvSpPr>
        <p:spPr>
          <a:xfrm>
            <a:off x="3556001" y="4245610"/>
            <a:ext cx="1744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36,738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9273F2A-FA6A-D902-4A4E-99FAA982C443}"/>
              </a:ext>
            </a:extLst>
          </p:cNvPr>
          <p:cNvCxnSpPr/>
          <p:nvPr/>
        </p:nvCxnSpPr>
        <p:spPr>
          <a:xfrm>
            <a:off x="4900930" y="460756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3308BD7-BF9D-43A4-3657-7D43F8B76C7D}"/>
              </a:ext>
            </a:extLst>
          </p:cNvPr>
          <p:cNvSpPr txBox="1"/>
          <p:nvPr/>
        </p:nvSpPr>
        <p:spPr>
          <a:xfrm>
            <a:off x="5453380" y="412178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860BBC-9F39-4505-4BC5-07EE8A573753}"/>
              </a:ext>
            </a:extLst>
          </p:cNvPr>
          <p:cNvSpPr txBox="1"/>
          <p:nvPr/>
        </p:nvSpPr>
        <p:spPr>
          <a:xfrm>
            <a:off x="4986655" y="464566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45EE46-2874-CB85-3227-54E88102F8C3}"/>
              </a:ext>
            </a:extLst>
          </p:cNvPr>
          <p:cNvSpPr txBox="1"/>
          <p:nvPr/>
        </p:nvSpPr>
        <p:spPr>
          <a:xfrm>
            <a:off x="7567930" y="430276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45C4ED5-21D8-5166-562F-B14A6E6540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40" y="997562"/>
            <a:ext cx="10789920" cy="14553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1A27B1-1B5F-C5D0-C93C-0C1BA0AF264E}"/>
              </a:ext>
            </a:extLst>
          </p:cNvPr>
          <p:cNvSpPr/>
          <p:nvPr/>
        </p:nvSpPr>
        <p:spPr>
          <a:xfrm>
            <a:off x="3434080" y="2684781"/>
            <a:ext cx="5019675" cy="3370580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B8E5A-7E37-3F02-62C2-022F47F9D878}"/>
              </a:ext>
            </a:extLst>
          </p:cNvPr>
          <p:cNvSpPr txBox="1"/>
          <p:nvPr/>
        </p:nvSpPr>
        <p:spPr>
          <a:xfrm>
            <a:off x="3870960" y="2915285"/>
            <a:ext cx="1162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9,25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21805E-3A06-5D78-2630-7DE73B202391}"/>
              </a:ext>
            </a:extLst>
          </p:cNvPr>
          <p:cNvCxnSpPr/>
          <p:nvPr/>
        </p:nvCxnSpPr>
        <p:spPr>
          <a:xfrm>
            <a:off x="4805680" y="324675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1833B50-9173-B834-8804-4D02BF2C731B}"/>
              </a:ext>
            </a:extLst>
          </p:cNvPr>
          <p:cNvSpPr txBox="1"/>
          <p:nvPr/>
        </p:nvSpPr>
        <p:spPr>
          <a:xfrm>
            <a:off x="5405755" y="272288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60E3B0-6700-B479-F4A9-83639BB93524}"/>
              </a:ext>
            </a:extLst>
          </p:cNvPr>
          <p:cNvSpPr txBox="1"/>
          <p:nvPr/>
        </p:nvSpPr>
        <p:spPr>
          <a:xfrm>
            <a:off x="4891405" y="328485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0501AF-5E42-10A2-0069-A17645EE5BE1}"/>
              </a:ext>
            </a:extLst>
          </p:cNvPr>
          <p:cNvSpPr txBox="1"/>
          <p:nvPr/>
        </p:nvSpPr>
        <p:spPr>
          <a:xfrm>
            <a:off x="7472680" y="294195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9,3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51C25509-3DCC-DE4A-4E65-A686BCE73452}"/>
              </a:ext>
            </a:extLst>
          </p:cNvPr>
          <p:cNvSpPr txBox="1"/>
          <p:nvPr/>
        </p:nvSpPr>
        <p:spPr>
          <a:xfrm>
            <a:off x="3616961" y="3865880"/>
            <a:ext cx="162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12,34</a:t>
            </a:r>
          </a:p>
        </p:txBody>
      </p:sp>
      <p:cxnSp>
        <p:nvCxnSpPr>
          <p:cNvPr id="1028" name="Straight Arrow Connector 1027">
            <a:extLst>
              <a:ext uri="{FF2B5EF4-FFF2-40B4-BE49-F238E27FC236}">
                <a16:creationId xmlns:a16="http://schemas.microsoft.com/office/drawing/2014/main" id="{CD3628D9-3F1E-6895-4EFB-E6D701B6E48E}"/>
              </a:ext>
            </a:extLst>
          </p:cNvPr>
          <p:cNvCxnSpPr/>
          <p:nvPr/>
        </p:nvCxnSpPr>
        <p:spPr>
          <a:xfrm>
            <a:off x="4843780" y="422783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TextBox 1028">
            <a:extLst>
              <a:ext uri="{FF2B5EF4-FFF2-40B4-BE49-F238E27FC236}">
                <a16:creationId xmlns:a16="http://schemas.microsoft.com/office/drawing/2014/main" id="{F0C0F7EE-8AB4-DA50-707D-471DF7B19A99}"/>
              </a:ext>
            </a:extLst>
          </p:cNvPr>
          <p:cNvSpPr txBox="1"/>
          <p:nvPr/>
        </p:nvSpPr>
        <p:spPr>
          <a:xfrm>
            <a:off x="5443855" y="370395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5F4B7D70-4BF1-160C-8B68-495AA7B38F52}"/>
              </a:ext>
            </a:extLst>
          </p:cNvPr>
          <p:cNvSpPr txBox="1"/>
          <p:nvPr/>
        </p:nvSpPr>
        <p:spPr>
          <a:xfrm>
            <a:off x="4929505" y="426593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4ABB77B3-672A-4A85-29B0-C8DBD52610BF}"/>
              </a:ext>
            </a:extLst>
          </p:cNvPr>
          <p:cNvSpPr txBox="1"/>
          <p:nvPr/>
        </p:nvSpPr>
        <p:spPr>
          <a:xfrm>
            <a:off x="7510780" y="392303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12,3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1A52E27F-F1F6-0E2C-B8AB-0CDA8583CD4D}"/>
              </a:ext>
            </a:extLst>
          </p:cNvPr>
          <p:cNvSpPr txBox="1"/>
          <p:nvPr/>
        </p:nvSpPr>
        <p:spPr>
          <a:xfrm>
            <a:off x="3556001" y="4723130"/>
            <a:ext cx="1744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23,296</a:t>
            </a:r>
          </a:p>
        </p:txBody>
      </p:sp>
      <p:cxnSp>
        <p:nvCxnSpPr>
          <p:cNvPr id="1033" name="Straight Arrow Connector 1032">
            <a:extLst>
              <a:ext uri="{FF2B5EF4-FFF2-40B4-BE49-F238E27FC236}">
                <a16:creationId xmlns:a16="http://schemas.microsoft.com/office/drawing/2014/main" id="{146B7728-989C-E84B-3563-40ECA151D88A}"/>
              </a:ext>
            </a:extLst>
          </p:cNvPr>
          <p:cNvCxnSpPr/>
          <p:nvPr/>
        </p:nvCxnSpPr>
        <p:spPr>
          <a:xfrm>
            <a:off x="4900930" y="508508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TextBox 1033">
            <a:extLst>
              <a:ext uri="{FF2B5EF4-FFF2-40B4-BE49-F238E27FC236}">
                <a16:creationId xmlns:a16="http://schemas.microsoft.com/office/drawing/2014/main" id="{FBF47FF4-CCE1-F499-A7E3-944BA08D3550}"/>
              </a:ext>
            </a:extLst>
          </p:cNvPr>
          <p:cNvSpPr txBox="1"/>
          <p:nvPr/>
        </p:nvSpPr>
        <p:spPr>
          <a:xfrm>
            <a:off x="5453380" y="459930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15007CDF-802A-11CF-DE76-5AB019AB4CB9}"/>
              </a:ext>
            </a:extLst>
          </p:cNvPr>
          <p:cNvSpPr txBox="1"/>
          <p:nvPr/>
        </p:nvSpPr>
        <p:spPr>
          <a:xfrm>
            <a:off x="4986655" y="512318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348DB563-AA85-52E8-699D-FA9107758415}"/>
              </a:ext>
            </a:extLst>
          </p:cNvPr>
          <p:cNvSpPr txBox="1"/>
          <p:nvPr/>
        </p:nvSpPr>
        <p:spPr>
          <a:xfrm>
            <a:off x="7567930" y="478028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23,3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/>
      <p:bldP spid="17" grpId="0"/>
      <p:bldP spid="18" grpId="0"/>
      <p:bldP spid="1027" grpId="0"/>
      <p:bldP spid="1029" grpId="0"/>
      <p:bldP spid="1030" grpId="0"/>
      <p:bldP spid="1031" grpId="0"/>
      <p:bldP spid="1032" grpId="0"/>
      <p:bldP spid="1034" grpId="0"/>
      <p:bldP spid="1035" grpId="0"/>
      <p:bldP spid="10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0C31B3-35CF-AC00-608E-396D4923A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680" y="1102664"/>
            <a:ext cx="10180320" cy="134142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09343F-2B0B-B1B5-6DB4-22832FC62D2C}"/>
              </a:ext>
            </a:extLst>
          </p:cNvPr>
          <p:cNvSpPr/>
          <p:nvPr/>
        </p:nvSpPr>
        <p:spPr>
          <a:xfrm>
            <a:off x="3251200" y="2684781"/>
            <a:ext cx="5730240" cy="3370580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CE7FA4-A248-FBDA-DBD3-4BF27509D8B2}"/>
              </a:ext>
            </a:extLst>
          </p:cNvPr>
          <p:cNvSpPr txBox="1"/>
          <p:nvPr/>
        </p:nvSpPr>
        <p:spPr>
          <a:xfrm>
            <a:off x="3616960" y="2915285"/>
            <a:ext cx="141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2,673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32E93C-1C13-A340-6C0B-7A0F6CBC1832}"/>
              </a:ext>
            </a:extLst>
          </p:cNvPr>
          <p:cNvCxnSpPr/>
          <p:nvPr/>
        </p:nvCxnSpPr>
        <p:spPr>
          <a:xfrm>
            <a:off x="4805680" y="324675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C399D2-D632-E48A-E009-5628ED22B964}"/>
              </a:ext>
            </a:extLst>
          </p:cNvPr>
          <p:cNvSpPr txBox="1"/>
          <p:nvPr/>
        </p:nvSpPr>
        <p:spPr>
          <a:xfrm>
            <a:off x="4891405" y="328485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D16455-24C7-F6AA-46D0-C6C933E606AC}"/>
              </a:ext>
            </a:extLst>
          </p:cNvPr>
          <p:cNvSpPr txBox="1"/>
          <p:nvPr/>
        </p:nvSpPr>
        <p:spPr>
          <a:xfrm>
            <a:off x="7472680" y="294195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2,67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080E45-E2B4-6A2B-52DD-364548D0CE21}"/>
              </a:ext>
            </a:extLst>
          </p:cNvPr>
          <p:cNvSpPr txBox="1"/>
          <p:nvPr/>
        </p:nvSpPr>
        <p:spPr>
          <a:xfrm>
            <a:off x="3362961" y="3876040"/>
            <a:ext cx="162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13,427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FFA208D-DEE6-CB22-D101-ADC20856CB3D}"/>
              </a:ext>
            </a:extLst>
          </p:cNvPr>
          <p:cNvCxnSpPr/>
          <p:nvPr/>
        </p:nvCxnSpPr>
        <p:spPr>
          <a:xfrm>
            <a:off x="4843780" y="422783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C1EDBFD-E8D9-2BD2-560C-FB4D00A2FD1F}"/>
              </a:ext>
            </a:extLst>
          </p:cNvPr>
          <p:cNvSpPr txBox="1"/>
          <p:nvPr/>
        </p:nvSpPr>
        <p:spPr>
          <a:xfrm>
            <a:off x="5443855" y="370395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EFE52E-27DE-15E1-9CE0-CA440399A3FB}"/>
              </a:ext>
            </a:extLst>
          </p:cNvPr>
          <p:cNvSpPr txBox="1"/>
          <p:nvPr/>
        </p:nvSpPr>
        <p:spPr>
          <a:xfrm>
            <a:off x="4929505" y="426593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B346C3-B559-E500-14C8-5D3A8E14610A}"/>
              </a:ext>
            </a:extLst>
          </p:cNvPr>
          <p:cNvSpPr txBox="1"/>
          <p:nvPr/>
        </p:nvSpPr>
        <p:spPr>
          <a:xfrm>
            <a:off x="7510780" y="392303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13,43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DDFFB6-E1A3-F310-37AA-3DC77E5492A5}"/>
              </a:ext>
            </a:extLst>
          </p:cNvPr>
          <p:cNvSpPr txBox="1"/>
          <p:nvPr/>
        </p:nvSpPr>
        <p:spPr>
          <a:xfrm>
            <a:off x="3352800" y="4723130"/>
            <a:ext cx="1948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265,865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82AE4F3-7F86-8E53-9D87-6A8469019738}"/>
              </a:ext>
            </a:extLst>
          </p:cNvPr>
          <p:cNvCxnSpPr/>
          <p:nvPr/>
        </p:nvCxnSpPr>
        <p:spPr>
          <a:xfrm>
            <a:off x="4900930" y="508508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B46FAA1-903E-650E-017C-BF339F8738AB}"/>
              </a:ext>
            </a:extLst>
          </p:cNvPr>
          <p:cNvSpPr txBox="1"/>
          <p:nvPr/>
        </p:nvSpPr>
        <p:spPr>
          <a:xfrm>
            <a:off x="5453380" y="459930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0693DB-D344-220B-C7D0-663970710C95}"/>
              </a:ext>
            </a:extLst>
          </p:cNvPr>
          <p:cNvSpPr txBox="1"/>
          <p:nvPr/>
        </p:nvSpPr>
        <p:spPr>
          <a:xfrm>
            <a:off x="4986655" y="512318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28A2CA-87CE-A903-7113-B24B4FEEAA3F}"/>
              </a:ext>
            </a:extLst>
          </p:cNvPr>
          <p:cNvSpPr txBox="1"/>
          <p:nvPr/>
        </p:nvSpPr>
        <p:spPr>
          <a:xfrm>
            <a:off x="7567930" y="478028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265,87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C1D165-BC11-1CE0-556B-4D1A60F522AC}"/>
              </a:ext>
            </a:extLst>
          </p:cNvPr>
          <p:cNvSpPr txBox="1"/>
          <p:nvPr/>
        </p:nvSpPr>
        <p:spPr>
          <a:xfrm>
            <a:off x="5405755" y="272288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</p:spTree>
    <p:extLst>
      <p:ext uri="{BB962C8B-B14F-4D97-AF65-F5344CB8AC3E}">
        <p14:creationId xmlns:p14="http://schemas.microsoft.com/office/powerpoint/2010/main" val="2508214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/>
      <p:bldP spid="13" grpId="0"/>
      <p:bldP spid="15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08" y="312544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3034029" y="1091566"/>
            <a:ext cx="7034531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hắc lại quy tắc về làm tròn số thập phân đến hàng đơn vị, hàng phần mười, hàng phần trăm.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704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7E54C-3C59-78AA-8FE2-4BF0A977AA64}"/>
              </a:ext>
            </a:extLst>
          </p:cNvPr>
          <p:cNvSpPr txBox="1"/>
          <p:nvPr/>
        </p:nvSpPr>
        <p:spPr>
          <a:xfrm>
            <a:off x="4803140" y="5769541"/>
            <a:ext cx="7086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8,62        9,5   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&lt;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=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&gt;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3D0D98A-383B-E43B-9B50-33F748EDB57D}"/>
              </a:ext>
            </a:extLst>
          </p:cNvPr>
          <p:cNvSpPr/>
          <p:nvPr/>
        </p:nvSpPr>
        <p:spPr>
          <a:xfrm>
            <a:off x="5974080" y="1056640"/>
            <a:ext cx="802640" cy="670560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40,002        40,02  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&gt;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741C00E-15D1-D954-3E7C-9FE26B7CC5AD}"/>
              </a:ext>
            </a:extLst>
          </p:cNvPr>
          <p:cNvSpPr/>
          <p:nvPr/>
        </p:nvSpPr>
        <p:spPr>
          <a:xfrm>
            <a:off x="6024880" y="1026160"/>
            <a:ext cx="802640" cy="670560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28,95        28,950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54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&gt;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&lt;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4369ABD-0B0E-5BD1-7891-33B663674F0F}"/>
              </a:ext>
            </a:extLst>
          </p:cNvPr>
          <p:cNvSpPr/>
          <p:nvPr/>
        </p:nvSpPr>
        <p:spPr>
          <a:xfrm>
            <a:off x="5628640" y="1046480"/>
            <a:ext cx="802640" cy="670560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0,95 &lt;         &lt; 1,2    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815161" y="324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0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446" y="368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18932F6-827C-A64F-6DA2-CEFD225173D9}"/>
              </a:ext>
            </a:extLst>
          </p:cNvPr>
          <p:cNvSpPr/>
          <p:nvPr/>
        </p:nvSpPr>
        <p:spPr>
          <a:xfrm>
            <a:off x="6014720" y="833120"/>
            <a:ext cx="660400" cy="6705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69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67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06 NK PowerSkills">
            <a:extLst>
              <a:ext uri="{FF2B5EF4-FFF2-40B4-BE49-F238E27FC236}">
                <a16:creationId xmlns:a16="http://schemas.microsoft.com/office/drawing/2014/main" id="{EBBE52B8-7EDC-E21D-AC2F-E0D34B645EDE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67,73 &lt;          &lt; 68,25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94C4E-3C06-0A9A-0290-AF238639AF1B}"/>
              </a:ext>
            </a:extLst>
          </p:cNvPr>
          <p:cNvSpPr/>
          <p:nvPr/>
        </p:nvSpPr>
        <p:spPr>
          <a:xfrm>
            <a:off x="5882640" y="833120"/>
            <a:ext cx="660400" cy="6705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7F3A210-0776-A80A-CF6B-BE87F46B89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151" y="182880"/>
            <a:ext cx="1761141" cy="1761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399062-E497-A967-2460-AE68E35D99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7643" y="1495496"/>
            <a:ext cx="3627434" cy="1286367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075BFC-EDD0-8703-E793-04FCFEFD0F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849" y="5122429"/>
            <a:ext cx="1456614" cy="14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905</Words>
  <Application>Microsoft Office PowerPoint</Application>
  <PresentationFormat>Widescreen</PresentationFormat>
  <Paragraphs>130</Paragraphs>
  <Slides>24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等线 Light</vt:lpstr>
      <vt:lpstr>#9Slide05 ButterScotch</vt:lpstr>
      <vt:lpstr>#9Slide07 Bangers</vt:lpstr>
      <vt:lpstr>Arial</vt:lpstr>
      <vt:lpstr>Calibri</vt:lpstr>
      <vt:lpstr>Calibri Light</vt:lpstr>
      <vt:lpstr>Cambria</vt:lpstr>
      <vt:lpstr>Times New Roman</vt:lpstr>
      <vt:lpstr>UTM Showcard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 OANH</cp:lastModifiedBy>
  <cp:revision>61</cp:revision>
  <dcterms:created xsi:type="dcterms:W3CDTF">2024-07-19T05:20:07Z</dcterms:created>
  <dcterms:modified xsi:type="dcterms:W3CDTF">2025-10-19T17:22:13Z</dcterms:modified>
</cp:coreProperties>
</file>