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6" r:id="rId2"/>
    <p:sldId id="302" r:id="rId3"/>
    <p:sldId id="269" r:id="rId4"/>
    <p:sldId id="272" r:id="rId5"/>
    <p:sldId id="268" r:id="rId6"/>
    <p:sldId id="270" r:id="rId7"/>
    <p:sldId id="300" r:id="rId8"/>
    <p:sldId id="279" r:id="rId9"/>
    <p:sldId id="281" r:id="rId10"/>
    <p:sldId id="283" r:id="rId11"/>
    <p:sldId id="304" r:id="rId12"/>
    <p:sldId id="303" r:id="rId13"/>
    <p:sldId id="310" r:id="rId14"/>
    <p:sldId id="284" r:id="rId15"/>
    <p:sldId id="286" r:id="rId16"/>
    <p:sldId id="308" r:id="rId17"/>
    <p:sldId id="309" r:id="rId18"/>
    <p:sldId id="305" r:id="rId19"/>
    <p:sldId id="289" r:id="rId20"/>
    <p:sldId id="290" r:id="rId21"/>
    <p:sldId id="291" r:id="rId22"/>
    <p:sldId id="292" r:id="rId23"/>
    <p:sldId id="301" r:id="rId24"/>
    <p:sldId id="293" r:id="rId25"/>
    <p:sldId id="294" r:id="rId26"/>
    <p:sldId id="299" r:id="rId27"/>
    <p:sldId id="295" r:id="rId28"/>
    <p:sldId id="297" r:id="rId29"/>
  </p:sldIdLst>
  <p:sldSz cx="12192000" cy="6858000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libri Light" pitchFamily="34" charset="0"/>
      <p:regular r:id="rId35"/>
      <p:italic r:id="rId36"/>
    </p:embeddedFont>
    <p:embeddedFont>
      <p:font typeface="Bodoni MT" pitchFamily="18" charset="0"/>
      <p:regular r:id="rId37"/>
      <p:bold r:id="rId38"/>
      <p:italic r:id="rId39"/>
      <p:boldItalic r:id="rId40"/>
    </p:embeddedFont>
    <p:embeddedFont>
      <p:font typeface="Tahoma" pitchFamily="34" charset="0"/>
      <p:regular r:id="rId41"/>
      <p:bold r:id="rId42"/>
    </p:embeddedFont>
    <p:embeddedFont>
      <p:font typeface="Microsoft YaHei" pitchFamily="34" charset="-122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C4CD"/>
    <a:srgbClr val="F1F8FF"/>
    <a:srgbClr val="FFDD00"/>
    <a:srgbClr val="4EC5CE"/>
    <a:srgbClr val="A1CF9E"/>
    <a:srgbClr val="EDC2A7"/>
    <a:srgbClr val="126186"/>
    <a:srgbClr val="6D1E1D"/>
    <a:srgbClr val="C79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161" autoAdjust="0"/>
  </p:normalViewPr>
  <p:slideViewPr>
    <p:cSldViewPr snapToGrid="0">
      <p:cViewPr>
        <p:scale>
          <a:sx n="76" d="100"/>
          <a:sy n="76" d="100"/>
        </p:scale>
        <p:origin x="-45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BFC74-1B3C-4CBD-A212-E8C35EA9B5DD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F8B5E-D013-411B-ADCF-7BA90A030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F8B5E-D013-411B-ADCF-7BA90A030B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5.wdp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5.wdp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" Type="http://schemas.openxmlformats.org/officeDocument/2006/relationships/audio" Target="../media/media1.mp3"/><Relationship Id="rId16" Type="http://schemas.openxmlformats.org/officeDocument/2006/relationships/image" Target="../media/image19.gif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13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7.gif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gif"/><Relationship Id="rId24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7.png"/><Relationship Id="rId19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2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13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7.gif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26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gif"/><Relationship Id="rId24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7.png"/><Relationship Id="rId19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8.png"/><Relationship Id="rId22" Type="http://schemas.openxmlformats.org/officeDocument/2006/relationships/image" Target="../media/image28.png"/><Relationship Id="rId27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28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png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17" Type="http://schemas.openxmlformats.org/officeDocument/2006/relationships/image" Target="../media/image27.gif"/><Relationship Id="rId25" Type="http://schemas.openxmlformats.org/officeDocument/2006/relationships/image" Target="../media/image9.png"/><Relationship Id="rId2" Type="http://schemas.microsoft.com/office/2007/relationships/media" Target="../media/media2.mp3"/><Relationship Id="rId16" Type="http://schemas.openxmlformats.org/officeDocument/2006/relationships/image" Target="../media/image26.gif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gif"/><Relationship Id="rId24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25.gif"/><Relationship Id="rId23" Type="http://schemas.openxmlformats.org/officeDocument/2006/relationships/image" Target="../media/image23.png"/><Relationship Id="rId28" Type="http://schemas.openxmlformats.org/officeDocument/2006/relationships/image" Target="../media/image34.png"/><Relationship Id="rId10" Type="http://schemas.openxmlformats.org/officeDocument/2006/relationships/image" Target="../media/image7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3.png"/><Relationship Id="rId22" Type="http://schemas.openxmlformats.org/officeDocument/2006/relationships/image" Target="../media/image32.png"/><Relationship Id="rId27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605413" y="974156"/>
            <a:ext cx="7360229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6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823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30400" y="2265123"/>
            <a:ext cx="5283200" cy="914399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700" b="1" dirty="0" err="1">
                <a:solidFill>
                  <a:srgbClr val="FF0000"/>
                </a:solidFill>
                <a:latin typeface="Bodoni MT" pitchFamily="18" charset="0"/>
              </a:rPr>
              <a:t>Cô</a:t>
            </a:r>
            <a:r>
              <a:rPr lang="en-US" sz="10700" b="1" dirty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10700" b="1" dirty="0" err="1">
                <a:solidFill>
                  <a:srgbClr val="FF0000"/>
                </a:solidFill>
                <a:latin typeface="Bodoni MT" pitchFamily="18" charset="0"/>
              </a:rPr>
              <a:t>giáo</a:t>
            </a:r>
            <a:r>
              <a:rPr lang="en-US" sz="10700" b="1" dirty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10700" b="1" dirty="0" err="1">
                <a:solidFill>
                  <a:srgbClr val="FF0000"/>
                </a:solidFill>
                <a:latin typeface="Bodoni MT" pitchFamily="18" charset="0"/>
              </a:rPr>
              <a:t>lớp</a:t>
            </a:r>
            <a:r>
              <a:rPr lang="en-US" sz="10700" b="1" dirty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10700" b="1" dirty="0" err="1">
                <a:solidFill>
                  <a:srgbClr val="FF0000"/>
                </a:solidFill>
                <a:latin typeface="Bodoni MT" pitchFamily="18" charset="0"/>
              </a:rPr>
              <a:t>em</a:t>
            </a:r>
            <a:endParaRPr lang="en-US" sz="10700" b="1" dirty="0">
              <a:solidFill>
                <a:srgbClr val="FF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9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14" y="2438683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3" b="17940"/>
          <a:stretch/>
        </p:blipFill>
        <p:spPr>
          <a:xfrm>
            <a:off x="4389323" y="4130555"/>
            <a:ext cx="2966505" cy="1603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4" y="2438683"/>
            <a:ext cx="1795900" cy="2095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28" y="65045"/>
            <a:ext cx="2906243" cy="2906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21" y="4394212"/>
            <a:ext cx="2924100" cy="29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9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894978"/>
            <a:ext cx="4673600" cy="2934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-228600"/>
            <a:ext cx="2743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92305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0005" y="2108200"/>
            <a:ext cx="4780796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0568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8" y="1049953"/>
            <a:ext cx="10721591" cy="557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893926" cy="1055077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04800" y="1397001"/>
            <a:ext cx="4267200" cy="914399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840751" y="812642"/>
            <a:ext cx="4064000" cy="39624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700" dirty="0">
                <a:latin typeface="Times New Roman" pitchFamily="18" charset="0"/>
                <a:cs typeface="Times New Roman" pitchFamily="18" charset="0"/>
              </a:rPr>
            </a:b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700" dirty="0">
                <a:latin typeface="Times New Roman" pitchFamily="18" charset="0"/>
                <a:cs typeface="Times New Roman" pitchFamily="18" charset="0"/>
              </a:rPr>
            </a:b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700" dirty="0">
                <a:latin typeface="Times New Roman" pitchFamily="18" charset="0"/>
                <a:cs typeface="Times New Roman" pitchFamily="18" charset="0"/>
              </a:rPr>
            </a:b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2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700" dirty="0">
                <a:latin typeface="Times New Roman" pitchFamily="18" charset="0"/>
                <a:cs typeface="Times New Roman" pitchFamily="18" charset="0"/>
              </a:rPr>
            </a:b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700" dirty="0">
                <a:latin typeface="Times New Roman" pitchFamily="18" charset="0"/>
                <a:cs typeface="Times New Roman" pitchFamily="18" charset="0"/>
              </a:rPr>
            </a:b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700" dirty="0">
                <a:latin typeface="Times New Roman" pitchFamily="18" charset="0"/>
                <a:cs typeface="Times New Roman" pitchFamily="18" charset="0"/>
              </a:rPr>
            </a:b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10132" y="4358209"/>
            <a:ext cx="4572000" cy="22005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700" dirty="0">
                <a:latin typeface="Times New Roman" pitchFamily="18" charset="0"/>
                <a:cs typeface="Times New Roman" pitchFamily="18" charset="0"/>
              </a:rPr>
            </a:b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700" dirty="0">
                <a:latin typeface="Times New Roman" pitchFamily="18" charset="0"/>
                <a:cs typeface="Times New Roman" pitchFamily="18" charset="0"/>
              </a:rPr>
            </a:b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700" dirty="0">
                <a:latin typeface="Times New Roman" pitchFamily="18" charset="0"/>
                <a:cs typeface="Times New Roman" pitchFamily="18" charset="0"/>
              </a:rPr>
            </a:b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NGUYỄN XUÂN SANH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2284" y="1889128"/>
            <a:ext cx="161294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 cười 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5346" y="2996826"/>
            <a:ext cx="29083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63370" y="5205884"/>
            <a:ext cx="1608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ngắm mãi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1404" y="3371518"/>
            <a:ext cx="12496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cửa </a:t>
            </a:r>
            <a:r>
              <a:rPr lang="vi-VN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467850" y="171213"/>
            <a:ext cx="2543971" cy="122578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4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9" grpId="0"/>
      <p:bldP spid="1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217" y="1325563"/>
            <a:ext cx="3855378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 err="1">
                <a:ln w="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cap="all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400" b="1" cap="all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8301" y="5076027"/>
            <a:ext cx="2923230" cy="110799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en-US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4" y="1896969"/>
            <a:ext cx="3920099" cy="3078716"/>
          </a:xfrm>
          <a:prstGeom prst="ellipse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6676572" y="4765123"/>
            <a:ext cx="3401901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AutoShape 5" descr="Những hình ảnh chibi buồn khóc, suy tư dễ thương nhất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7" descr="Những hình ảnh chibi buồn khóc, suy tư dễ thương nhất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" name="AutoShape 9" descr="Những hình ảnh chibi buồn khóc, suy tư dễ thương nhất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01" y="2279665"/>
            <a:ext cx="3078716" cy="2696019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28784" y="0"/>
            <a:ext cx="1007706" cy="1178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" y="0"/>
            <a:ext cx="12191999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       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8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26301" y="1213982"/>
            <a:ext cx="4267200" cy="914399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Bodoni MT" pitchFamily="18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Bodoni MT" pitchFamily="18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Bodoni MT" pitchFamily="18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Bodoni MT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892800" y="297070"/>
            <a:ext cx="4594087" cy="673238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29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None/>
            </a:pP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NGUYỄN XUÂN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SANH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892800" y="297070"/>
            <a:ext cx="0" cy="1524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92800" y="2278270"/>
            <a:ext cx="0" cy="160793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43324" y="4411870"/>
            <a:ext cx="0" cy="16256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454112" y="323734"/>
            <a:ext cx="384055" cy="3579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454112" y="2388947"/>
            <a:ext cx="338793" cy="3711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40572" y="4467354"/>
            <a:ext cx="365872" cy="3543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645674" y="231708"/>
            <a:ext cx="2256040" cy="982273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2712452" y="5224670"/>
            <a:ext cx="3080453" cy="1134664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0" y="0"/>
            <a:ext cx="1026367" cy="1213982"/>
          </a:xfrm>
          <a:prstGeom prst="roundRect">
            <a:avLst/>
          </a:prstGeom>
          <a:solidFill>
            <a:srgbClr val="4F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3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9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13" y="1190625"/>
            <a:ext cx="10590963" cy="557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346102" cy="1325563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9935959" y="883062"/>
            <a:ext cx="2256040" cy="982273"/>
          </a:xfrm>
          <a:prstGeom prst="flowChartTerminator">
            <a:avLst/>
          </a:prstGeom>
          <a:solidFill>
            <a:srgbClr val="4EC5C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9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4275" y="2643485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3" b="17940"/>
          <a:stretch/>
        </p:blipFill>
        <p:spPr>
          <a:xfrm>
            <a:off x="4831914" y="4179508"/>
            <a:ext cx="2889925" cy="1562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4" y="2438683"/>
            <a:ext cx="1795900" cy="2095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28" y="65045"/>
            <a:ext cx="2906243" cy="290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48" y="4499752"/>
            <a:ext cx="2924100" cy="29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29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44292" y="2452396"/>
            <a:ext cx="62992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 </a:t>
            </a:r>
            <a:endParaRPr lang="en-US" sz="8800" b="1" spc="67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8800" b="1" spc="67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88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55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667" y="1030915"/>
            <a:ext cx="6681549" cy="3349355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445" y="478165"/>
            <a:ext cx="1607635" cy="173515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650" y="226966"/>
            <a:ext cx="1247132" cy="1540187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408" y="3055786"/>
            <a:ext cx="5175074" cy="1270832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829364" y="2536603"/>
            <a:ext cx="865705" cy="708765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3117422" y="1728262"/>
            <a:ext cx="55675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150374" cy="1030915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" y="0"/>
            <a:ext cx="1996751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43913" y="3331417"/>
            <a:ext cx="4978400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43913" y="4484554"/>
            <a:ext cx="4978400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4685" y="2101453"/>
            <a:ext cx="4978400" cy="906087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024050" y="2105628"/>
            <a:ext cx="2012545" cy="906087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037967" y="4484554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037967" y="3331417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cxnSp>
        <p:nvCxnSpPr>
          <p:cNvPr id="16" name="Straight Connector 15"/>
          <p:cNvCxnSpPr>
            <a:stCxn id="14" idx="1"/>
            <a:endCxn id="6" idx="3"/>
          </p:cNvCxnSpPr>
          <p:nvPr/>
        </p:nvCxnSpPr>
        <p:spPr>
          <a:xfrm flipH="1">
            <a:off x="9222313" y="3708953"/>
            <a:ext cx="815654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3"/>
            <a:endCxn id="13" idx="1"/>
          </p:cNvCxnSpPr>
          <p:nvPr/>
        </p:nvCxnSpPr>
        <p:spPr>
          <a:xfrm>
            <a:off x="9222313" y="3708953"/>
            <a:ext cx="815654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3"/>
            <a:endCxn id="12" idx="1"/>
          </p:cNvCxnSpPr>
          <p:nvPr/>
        </p:nvCxnSpPr>
        <p:spPr>
          <a:xfrm>
            <a:off x="9193085" y="2554497"/>
            <a:ext cx="830965" cy="4175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270599" y="699425"/>
            <a:ext cx="6128916" cy="67710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81720" y="1229501"/>
            <a:ext cx="3749718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06785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214685" y="17569"/>
            <a:ext cx="1652115" cy="14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15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4" grpId="0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0"/>
            <a:ext cx="1996751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03496" y="4070534"/>
            <a:ext cx="7646444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Gió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đưa thoảng hương nhài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Nắng ghé vào cửa lớp. (Khổ thơ 2)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5209471" y="773617"/>
            <a:ext cx="6311110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4" name="Rectangle 3"/>
          <p:cNvSpPr/>
          <p:nvPr/>
        </p:nvSpPr>
        <p:spPr>
          <a:xfrm>
            <a:off x="5245891" y="2701286"/>
            <a:ext cx="6658227" cy="67710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5" name="Oval 4"/>
          <p:cNvSpPr/>
          <p:nvPr/>
        </p:nvSpPr>
        <p:spPr>
          <a:xfrm>
            <a:off x="4396671" y="2625664"/>
            <a:ext cx="812800" cy="82834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spcCol="0"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sz="36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81720" y="1229501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63107" y="931968"/>
            <a:ext cx="1" cy="5926032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126687" y="537357"/>
            <a:ext cx="1652115" cy="1467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01" y="3715793"/>
            <a:ext cx="1578077" cy="157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  <p:bldP spid="5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93712" y="801792"/>
            <a:ext cx="7122038" cy="20366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3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4512501" y="2957214"/>
            <a:ext cx="6157862" cy="258531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cậy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81720" y="1229501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6310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8300" y="5311775"/>
            <a:ext cx="488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080627" y="68111"/>
            <a:ext cx="1652115" cy="146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23" y="2957214"/>
            <a:ext cx="1578077" cy="157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548882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/>
          <p:cNvSpPr txBox="1">
            <a:spLocks/>
          </p:cNvSpPr>
          <p:nvPr/>
        </p:nvSpPr>
        <p:spPr>
          <a:xfrm>
            <a:off x="4512501" y="1005099"/>
            <a:ext cx="7384540" cy="1717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3.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12501" y="3659762"/>
            <a:ext cx="5944105" cy="258531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1720" y="1229501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16310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1114" y="5646199"/>
            <a:ext cx="1431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39975" y="5646199"/>
            <a:ext cx="1231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080627" y="68111"/>
            <a:ext cx="1652115" cy="146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606" y="3429000"/>
            <a:ext cx="1578077" cy="15780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7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4465" y="2945493"/>
            <a:ext cx="62992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002507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95" y="1057405"/>
            <a:ext cx="2438405" cy="16256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6400" y="209292"/>
            <a:ext cx="11743797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47" y="1069377"/>
            <a:ext cx="2438405" cy="1625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11284606" y="3471609"/>
            <a:ext cx="817805" cy="551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11184377" y="3700507"/>
            <a:ext cx="704012" cy="474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7406" y="1468895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900425"/>
              </p:ext>
            </p:extLst>
          </p:nvPr>
        </p:nvGraphicFramePr>
        <p:xfrm>
          <a:off x="2087548" y="4749801"/>
          <a:ext cx="8636951" cy="2024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20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348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89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39" y="2880980"/>
            <a:ext cx="2438405" cy="16256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8098" y="328049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00" y="1073189"/>
            <a:ext cx="2438405" cy="16256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79759" y="1472707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3854" y="145692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2" y="990600"/>
            <a:ext cx="2438405" cy="16256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34691" y="139011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16" y="990600"/>
            <a:ext cx="2438405" cy="16256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66675" y="139011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72" y="2898180"/>
            <a:ext cx="2438405" cy="16256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64991" y="3074910"/>
            <a:ext cx="1577028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7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67" y="2906545"/>
            <a:ext cx="2438405" cy="16256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71426" y="330606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14" y="2820701"/>
            <a:ext cx="2438405" cy="162560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147473" y="3220219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64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47" y="4952"/>
            <a:ext cx="2438405" cy="16256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11284606" y="3728929"/>
            <a:ext cx="817805" cy="551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11184377" y="2636082"/>
            <a:ext cx="704012" cy="4748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7406" y="404470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657456"/>
              </p:ext>
            </p:extLst>
          </p:nvPr>
        </p:nvGraphicFramePr>
        <p:xfrm>
          <a:off x="2087548" y="4833013"/>
          <a:ext cx="8636951" cy="2024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20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348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89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dộng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588001" y="6045120"/>
            <a:ext cx="1108119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39" y="1816555"/>
            <a:ext cx="2438405" cy="162560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458098" y="221607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79026" y="6045120"/>
            <a:ext cx="1108119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00" y="8764"/>
            <a:ext cx="2438405" cy="162560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579759" y="408282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95" y="-7020"/>
            <a:ext cx="2438405" cy="162560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733854" y="39249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2" y="-73826"/>
            <a:ext cx="2438405" cy="162560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834691" y="32569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16" y="-73826"/>
            <a:ext cx="2438405" cy="162560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0366675" y="32569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72" y="1833755"/>
            <a:ext cx="2438405" cy="162560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664991" y="2010485"/>
            <a:ext cx="1577028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7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67" y="1842120"/>
            <a:ext cx="2438405" cy="162560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871426" y="224163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14" y="1756276"/>
            <a:ext cx="2438405" cy="162560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9147473" y="2155794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47665" y="5054600"/>
            <a:ext cx="1108119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69826" y="5054600"/>
            <a:ext cx="1256575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97021" y="5054600"/>
            <a:ext cx="1751780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80745" y="6045120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981305" y="6049233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819229" y="6045120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556101" y="6045120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2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0.33559 0.7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3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7284E-6 L 0.30885 0.520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2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85446E-7 L 0.18351 0.6497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324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53377E-6 L 0.0651 0.6521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9.87654E-7 L 0.06788 0.7808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3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9.87654E-7 L -0.06493 0.795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3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6 L 0.22778 0.3808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1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97531E-6 L 0.00521 0.5163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5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4568E-6 L -0.1066 0.5290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2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6" grpId="0"/>
      <p:bldP spid="39" grpId="0"/>
      <p:bldP spid="39" grpId="1"/>
      <p:bldP spid="40" grpId="0"/>
      <p:bldP spid="43" grpId="0"/>
      <p:bldP spid="43" grpId="1"/>
      <p:bldP spid="45" grpId="0"/>
      <p:bldP spid="45" grpId="1"/>
      <p:bldP spid="47" grpId="0"/>
      <p:bldP spid="47" grpId="1"/>
      <p:bldP spid="49" grpId="0"/>
      <p:bldP spid="49" grpId="1"/>
      <p:bldP spid="51" grpId="0"/>
      <p:bldP spid="51" grpId="1"/>
      <p:bldP spid="53" grpId="0"/>
      <p:bldP spid="53" grpId="1"/>
      <p:bldP spid="55" grpId="0"/>
      <p:bldP spid="55" grpId="1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0"/>
            <a:ext cx="1996751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27200" y="423823"/>
            <a:ext cx="9956800" cy="22005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 Các bạn học sinh </a:t>
            </a:r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cô giáo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vi-VN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mỉm cười thật tươi.</a:t>
            </a:r>
          </a:p>
          <a:p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 Cô </a:t>
            </a:r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 em tập viết</a:t>
            </a:r>
            <a:r>
              <a:rPr lang="vi-VN" sz="27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 Học sinh </a:t>
            </a:r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 bài</a:t>
            </a:r>
            <a:r>
              <a:rPr lang="vi-VN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8432800" y="1092200"/>
            <a:ext cx="2540000" cy="838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Ai?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32800" y="2054305"/>
            <a:ext cx="2540000" cy="8001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701409"/>
              </p:ext>
            </p:extLst>
          </p:nvPr>
        </p:nvGraphicFramePr>
        <p:xfrm>
          <a:off x="2133600" y="3225800"/>
          <a:ext cx="8128000" cy="22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Ai? 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3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52880">
                <a:tc>
                  <a:txBody>
                    <a:bodyPr/>
                    <a:lstStyle/>
                    <a:p>
                      <a:endParaRPr lang="vi-VN" sz="2400" b="1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094994" y="1244560"/>
            <a:ext cx="665140" cy="53348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vi-VN" sz="2700" dirty="0"/>
          </a:p>
        </p:txBody>
      </p:sp>
      <p:sp>
        <p:nvSpPr>
          <p:cNvPr id="8" name="Rectangle 7"/>
          <p:cNvSpPr/>
          <p:nvPr/>
        </p:nvSpPr>
        <p:spPr>
          <a:xfrm>
            <a:off x="4508500" y="825460"/>
            <a:ext cx="2054402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cô giáo</a:t>
            </a:r>
            <a:endParaRPr lang="vi-VN" sz="2700" dirty="0"/>
          </a:p>
        </p:txBody>
      </p:sp>
      <p:sp>
        <p:nvSpPr>
          <p:cNvPr id="9" name="Rectangle 8"/>
          <p:cNvSpPr/>
          <p:nvPr/>
        </p:nvSpPr>
        <p:spPr>
          <a:xfrm>
            <a:off x="2552700" y="1663660"/>
            <a:ext cx="2506449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 em tập viết</a:t>
            </a:r>
            <a:endParaRPr lang="vi-VN" sz="2700" b="1" dirty="0"/>
          </a:p>
        </p:txBody>
      </p:sp>
      <p:sp>
        <p:nvSpPr>
          <p:cNvPr id="10" name="Rectangle 9"/>
          <p:cNvSpPr/>
          <p:nvPr/>
        </p:nvSpPr>
        <p:spPr>
          <a:xfrm>
            <a:off x="3405421" y="2054224"/>
            <a:ext cx="1313815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 bài</a:t>
            </a:r>
            <a:endParaRPr lang="vi-VN" sz="2700" dirty="0"/>
          </a:p>
        </p:txBody>
      </p:sp>
    </p:spTree>
    <p:extLst>
      <p:ext uri="{BB962C8B-B14F-4D97-AF65-F5344CB8AC3E}">
        <p14:creationId xmlns:p14="http://schemas.microsoft.com/office/powerpoint/2010/main" val="8062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416 0.30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1546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9136E-6 L -0.07916 0.186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14254 0.487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20074E-6 L 0.22773 0.484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24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35893E-6 L 0.37161 0.4183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1" y="20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12581E-6 L 0.34935 0.428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21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1550" y="584201"/>
            <a:ext cx="669925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</a:t>
            </a:r>
            <a:r>
              <a:rPr lang="vi-V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</a:p>
        </p:txBody>
      </p:sp>
    </p:spTree>
    <p:extLst>
      <p:ext uri="{BB962C8B-B14F-4D97-AF65-F5344CB8AC3E}">
        <p14:creationId xmlns:p14="http://schemas.microsoft.com/office/powerpoint/2010/main" val="1465219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1595817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377" y="3983055"/>
            <a:ext cx="1962108" cy="1901899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=""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244393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=""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692346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Chậu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”.</a:t>
            </a:r>
          </a:p>
          <a:p>
            <a:pPr algn="ctr">
              <a:defRPr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Cây hoa được thầy giáo và các bạn trồng tạm vào đâu?</a:t>
            </a:r>
            <a:endParaRPr lang="en-US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65225" y="1971218"/>
            <a:ext cx="350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49687" y="2602257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chậu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342021" y="3232990"/>
            <a:ext cx="182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Vườn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367523" y="3929546"/>
            <a:ext cx="2508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xô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6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tràng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vỗ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tay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88957" y="1907857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50306" y="2536966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50306" y="3194989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78629" y="386425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03012" y="3777035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6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50749" y="96374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Chậu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”.</a:t>
            </a:r>
          </a:p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Ai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v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ỡ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2728" y="2387945"/>
            <a:ext cx="117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Huy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2728" y="3194454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Thầy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198076" y="2360655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5256" y="3194454"/>
            <a:ext cx="1599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noProof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noProof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31" y="2409623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5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phần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quà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3347" y="2322654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3347" y="3129163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6361" y="2322654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6361" y="3129163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28790" y="2230176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6140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Chậu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”.</a:t>
            </a:r>
          </a:p>
          <a:p>
            <a:pPr algn="ctr">
              <a:defRPr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Thầy giáo đã làm gì khi thấy chậu hoa bị vỡ?</a:t>
            </a:r>
            <a:endParaRPr lang="en-US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308132" y="1909915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308132" y="2574692"/>
            <a:ext cx="4910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chậu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436848" y="3344314"/>
            <a:ext cx="4341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397645" y="3999589"/>
            <a:ext cx="400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45654"/>
              <a:ext cx="1593167" cy="10677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Chúc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em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may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mắn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lần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sau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8751" y="1844624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08751" y="2509401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45133" y="3306313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08751" y="3934298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11334" y="2440994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=""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5254" y="1088265"/>
            <a:ext cx="87803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9600" b="1" cap="none" spc="0" dirty="0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9600" b="1" cap="none" spc="0" dirty="0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b="1" cap="none" spc="0" dirty="0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9600" b="1" cap="none" spc="0" dirty="0">
              <a:ln w="24500" cmpd="dbl">
                <a:noFill/>
                <a:prstDash val="solid"/>
                <a:miter lim="800000"/>
              </a:ln>
              <a:solidFill>
                <a:srgbClr val="0000FF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hotoshop cô giáo và học sin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96" l="0" r="100000">
                        <a14:foregroundMark x1="37333" y1="48794" x2="43000" y2="56586"/>
                        <a14:foregroundMark x1="52000" y1="60853" x2="63833" y2="74954"/>
                        <a14:foregroundMark x1="27667" y1="70872" x2="24833" y2="77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033" y="3165216"/>
            <a:ext cx="4206460" cy="37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shop học sinh và cô gi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93" b="100000" l="30833" r="100000">
                        <a14:foregroundMark x1="81333" y1="70893" x2="91167" y2="70179"/>
                        <a14:foregroundMark x1="89667" y1="78750" x2="90667" y2="92500"/>
                        <a14:foregroundMark x1="86000" y1="88393" x2="83833" y2="91607"/>
                        <a14:foregroundMark x1="59667" y1="74286" x2="61000" y2="82500"/>
                        <a14:foregroundMark x1="62000" y1="69107" x2="59333" y2="70179"/>
                        <a14:foregroundMark x1="67833" y1="85893" x2="63833" y2="89464"/>
                        <a14:foregroundMark x1="65833" y1="82857" x2="70000" y2="86786"/>
                        <a14:foregroundMark x1="63500" y1="82857" x2="57333" y2="86786"/>
                        <a14:foregroundMark x1="62000" y1="81786" x2="60667" y2="94464"/>
                        <a14:foregroundMark x1="65833" y1="88393" x2="66833" y2="94107"/>
                        <a14:foregroundMark x1="66333" y1="94643" x2="67333" y2="94286"/>
                        <a14:foregroundMark x1="74000" y1="70893" x2="76833" y2="76071"/>
                        <a14:foregroundMark x1="77167" y1="76071" x2="77167" y2="76071"/>
                        <a14:foregroundMark x1="78333" y1="77143" x2="78333" y2="77679"/>
                        <a14:foregroundMark x1="79000" y1="76250" x2="78833" y2="76429"/>
                        <a14:foregroundMark x1="59667" y1="95536" x2="61333" y2="94464"/>
                        <a14:foregroundMark x1="40333" y1="68214" x2="46000" y2="87143"/>
                        <a14:foregroundMark x1="46667" y1="85179" x2="51000" y2="82500"/>
                        <a14:foregroundMark x1="44833" y1="86607" x2="46167" y2="95357"/>
                        <a14:foregroundMark x1="39833" y1="91071" x2="40500" y2="94643"/>
                        <a14:foregroundMark x1="40333" y1="94821" x2="39167" y2="95179"/>
                        <a14:foregroundMark x1="46500" y1="95357" x2="47667" y2="95357"/>
                        <a14:foregroundMark x1="39500" y1="95536" x2="38500" y2="95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12" t="51324" r="1117" b="842"/>
          <a:stretch/>
        </p:blipFill>
        <p:spPr bwMode="auto">
          <a:xfrm>
            <a:off x="834749" y="5054618"/>
            <a:ext cx="2198737" cy="14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s Day Teacher And Student PNG Image &amp;amp; PSD File Free Download -  Lovepik | 40142219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6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41" y="3435219"/>
            <a:ext cx="3065718" cy="306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1046542" y="0"/>
            <a:ext cx="1145458" cy="970278"/>
          </a:xfrm>
          <a:prstGeom prst="ellipse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07;p3"/>
          <p:cNvSpPr txBox="1"/>
          <p:nvPr/>
        </p:nvSpPr>
        <p:spPr>
          <a:xfrm>
            <a:off x="3877851" y="3435219"/>
            <a:ext cx="4495151" cy="697573"/>
          </a:xfrm>
          <a:prstGeom prst="rect">
            <a:avLst/>
          </a:prstGeom>
          <a:noFill/>
          <a:ln>
            <a:noFill/>
          </a:ln>
          <a:scene3d>
            <a:camera prst="perspectiveRelaxedModerately"/>
            <a:lightRig rig="threePt" dir="t"/>
          </a:scene3d>
        </p:spPr>
        <p:txBody>
          <a:bodyPr spcFirstLastPara="1" wrap="square" lIns="121897" tIns="60932" rIns="121897" bIns="60932" anchor="t" anchorCtr="0">
            <a:spAutoFit/>
          </a:bodyPr>
          <a:lstStyle/>
          <a:p>
            <a:pPr algn="ctr"/>
            <a:r>
              <a:rPr lang="en-US" sz="3700" b="1" dirty="0"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37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3470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6499" y="598394"/>
            <a:ext cx="6502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962099" y="147484"/>
            <a:ext cx="1028339" cy="901821"/>
          </a:xfrm>
          <a:prstGeom prst="ellipse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6881" y="1335174"/>
            <a:ext cx="11521356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3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5601" r="12496" b="10867"/>
          <a:stretch/>
        </p:blipFill>
        <p:spPr>
          <a:xfrm>
            <a:off x="1566449" y="411982"/>
            <a:ext cx="9245600" cy="6526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5880640" y="1189869"/>
            <a:ext cx="1408480" cy="1379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5667" y="1697868"/>
            <a:ext cx="978095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vi-VN" sz="3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7027585" y="3302512"/>
            <a:ext cx="1408480" cy="1379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7585" y="3607313"/>
            <a:ext cx="1408480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vi-VN" sz="2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7539077" y="891314"/>
            <a:ext cx="1408480" cy="1379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37685" y="1189869"/>
            <a:ext cx="1408480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vi-VN" sz="2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2858998" y="3511716"/>
            <a:ext cx="1408480" cy="1379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8573368" y="2801168"/>
            <a:ext cx="1408480" cy="1379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2416363" y="1533946"/>
            <a:ext cx="1408480" cy="13792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4006542" y="712400"/>
            <a:ext cx="1408480" cy="1379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4570641" y="2916184"/>
            <a:ext cx="1408480" cy="13792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91232" y="1057676"/>
            <a:ext cx="1408480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vi-VN" sz="2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16363" y="1982307"/>
            <a:ext cx="1408480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vi-VN" sz="3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26047" y="3085625"/>
            <a:ext cx="1408480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endParaRPr lang="vi-VN" sz="2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52547" y="3186157"/>
            <a:ext cx="1408480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vi-VN" sz="2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8998" y="3816520"/>
            <a:ext cx="1408480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7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ũng</a:t>
            </a:r>
            <a:r>
              <a:rPr lang="en-US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vi-VN" sz="2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1742907" y="-232239"/>
            <a:ext cx="1408480" cy="13792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957934" y="275760"/>
            <a:ext cx="978095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vi-VN" sz="3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72186" y="84849"/>
            <a:ext cx="66040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hay,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8" grpId="0"/>
      <p:bldP spid="19" grpId="0"/>
      <p:bldP spid="20" grpId="0"/>
      <p:bldP spid="21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707</Words>
  <Application>Microsoft Office PowerPoint</Application>
  <PresentationFormat>Custom</PresentationFormat>
  <Paragraphs>170</Paragraphs>
  <Slides>28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Times New Roman</vt:lpstr>
      <vt:lpstr>等线</vt:lpstr>
      <vt:lpstr>Calibri Light</vt:lpstr>
      <vt:lpstr>Bodoni MT</vt:lpstr>
      <vt:lpstr>Tahoma</vt:lpstr>
      <vt:lpstr>Microsoft YaHei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Bài đọc 1:</vt:lpstr>
      <vt:lpstr>Cô giáo lớp em</vt:lpstr>
      <vt:lpstr>PowerPoint Presentation</vt:lpstr>
      <vt:lpstr>Cô giáo lớp em</vt:lpstr>
      <vt:lpstr> Bài đọc 1: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126</cp:revision>
  <dcterms:created xsi:type="dcterms:W3CDTF">2019-03-13T16:43:13Z</dcterms:created>
  <dcterms:modified xsi:type="dcterms:W3CDTF">2025-10-24T13:33:44Z</dcterms:modified>
</cp:coreProperties>
</file>