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6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304" r:id="rId3"/>
    <p:sldId id="257" r:id="rId4"/>
    <p:sldId id="382" r:id="rId5"/>
    <p:sldId id="262" r:id="rId6"/>
    <p:sldId id="377" r:id="rId7"/>
    <p:sldId id="371" r:id="rId8"/>
    <p:sldId id="378" r:id="rId9"/>
    <p:sldId id="348" r:id="rId10"/>
    <p:sldId id="362" r:id="rId11"/>
    <p:sldId id="266" r:id="rId12"/>
    <p:sldId id="379" r:id="rId13"/>
    <p:sldId id="258" r:id="rId14"/>
    <p:sldId id="259" r:id="rId15"/>
    <p:sldId id="260" r:id="rId16"/>
    <p:sldId id="261" r:id="rId17"/>
    <p:sldId id="380" r:id="rId18"/>
    <p:sldId id="265" r:id="rId19"/>
    <p:sldId id="281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51B416"/>
    <a:srgbClr val="006600"/>
    <a:srgbClr val="FF66CC"/>
    <a:srgbClr val="F8CBAD"/>
    <a:srgbClr val="E6B9B8"/>
    <a:srgbClr val="FFFFFF"/>
    <a:srgbClr val="FF00FF"/>
    <a:srgbClr val="00FF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37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494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216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909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664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5" r:id="rId2"/>
    <p:sldLayoutId id="2147483724" r:id="rId3"/>
    <p:sldLayoutId id="2147483723" r:id="rId4"/>
    <p:sldLayoutId id="2147483722" r:id="rId5"/>
    <p:sldLayoutId id="2147483721" r:id="rId6"/>
    <p:sldLayoutId id="2147483720" r:id="rId7"/>
    <p:sldLayoutId id="2147483719" r:id="rId8"/>
    <p:sldLayoutId id="2147483718" r:id="rId9"/>
    <p:sldLayoutId id="2147483717" r:id="rId10"/>
    <p:sldLayoutId id="2147483716" r:id="rId11"/>
    <p:sldLayoutId id="2147483715" r:id="rId12"/>
    <p:sldLayoutId id="2147483714" r:id="rId13"/>
    <p:sldLayoutId id="2147483713" r:id="rId14"/>
    <p:sldLayoutId id="2147483712" r:id="rId15"/>
    <p:sldLayoutId id="2147483711" r:id="rId16"/>
    <p:sldLayoutId id="2147483710" r:id="rId17"/>
    <p:sldLayoutId id="2147483709" r:id="rId18"/>
    <p:sldLayoutId id="2147483708" r:id="rId19"/>
    <p:sldLayoutId id="2147483707" r:id="rId20"/>
    <p:sldLayoutId id="2147483706" r:id="rId21"/>
    <p:sldLayoutId id="2147483705" r:id="rId22"/>
    <p:sldLayoutId id="2147483704" r:id="rId23"/>
    <p:sldLayoutId id="2147483703" r:id="rId24"/>
    <p:sldLayoutId id="2147483702" r:id="rId25"/>
    <p:sldLayoutId id="2147483701" r:id="rId26"/>
    <p:sldLayoutId id="2147483700" r:id="rId27"/>
    <p:sldLayoutId id="2147483699" r:id="rId28"/>
    <p:sldLayoutId id="2147483698" r:id="rId29"/>
    <p:sldLayoutId id="2147483697" r:id="rId30"/>
    <p:sldLayoutId id="2147483696" r:id="rId31"/>
    <p:sldLayoutId id="2147483695" r:id="rId32"/>
    <p:sldLayoutId id="2147483667" r:id="rId33"/>
    <p:sldLayoutId id="2147483668" r:id="rId34"/>
    <p:sldLayoutId id="2147483669" r:id="rId35"/>
    <p:sldLayoutId id="2147483670" r:id="rId36"/>
    <p:sldLayoutId id="2147483671" r:id="rId37"/>
    <p:sldLayoutId id="2147483672" r:id="rId38"/>
    <p:sldLayoutId id="2147483673" r:id="rId39"/>
    <p:sldLayoutId id="2147483674" r:id="rId40"/>
    <p:sldLayoutId id="2147483726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1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52.xml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6.xml"/><Relationship Id="rId3" Type="http://schemas.openxmlformats.org/officeDocument/2006/relationships/slide" Target="slide17.xml"/><Relationship Id="rId7" Type="http://schemas.openxmlformats.org/officeDocument/2006/relationships/image" Target="../media/image39.png"/><Relationship Id="rId12" Type="http://schemas.openxmlformats.org/officeDocument/2006/relationships/slide" Target="slide15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5.png"/><Relationship Id="rId11" Type="http://schemas.openxmlformats.org/officeDocument/2006/relationships/slide" Target="slide14.xml"/><Relationship Id="rId5" Type="http://schemas.microsoft.com/office/2007/relationships/hdphoto" Target="../media/hdphoto6.wdp"/><Relationship Id="rId10" Type="http://schemas.openxmlformats.org/officeDocument/2006/relationships/slide" Target="slide12.xml"/><Relationship Id="rId4" Type="http://schemas.openxmlformats.org/officeDocument/2006/relationships/image" Target="../media/image38.png"/><Relationship Id="rId9" Type="http://schemas.openxmlformats.org/officeDocument/2006/relationships/image" Target="../media/image49.png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9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5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9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pn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microsoft.com/office/2007/relationships/hdphoto" Target="../media/hdphoto3.wdp"/><Relationship Id="rId20" Type="http://schemas.openxmlformats.org/officeDocument/2006/relationships/image" Target="../media/image2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27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image" Target="../media/image26.png"/><Relationship Id="rId2" Type="http://schemas.openxmlformats.org/officeDocument/2006/relationships/control" Target="../activeX/activeX1.xml"/><Relationship Id="rId16" Type="http://schemas.openxmlformats.org/officeDocument/2006/relationships/image" Target="../media/image25.png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notesSlide" Target="../notesSlides/notesSlide6.xml"/><Relationship Id="rId10" Type="http://schemas.openxmlformats.org/officeDocument/2006/relationships/control" Target="../activeX/activeX9.xml"/><Relationship Id="rId19" Type="http://schemas.openxmlformats.org/officeDocument/2006/relationships/image" Target="../media/image22.png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9.xml"/><Relationship Id="rId13" Type="http://schemas.openxmlformats.org/officeDocument/2006/relationships/control" Target="../activeX/activeX24.xml"/><Relationship Id="rId18" Type="http://schemas.openxmlformats.org/officeDocument/2006/relationships/control" Target="../activeX/activeX29.xml"/><Relationship Id="rId26" Type="http://schemas.openxmlformats.org/officeDocument/2006/relationships/slideLayout" Target="../slideLayouts/slideLayout12.xml"/><Relationship Id="rId3" Type="http://schemas.openxmlformats.org/officeDocument/2006/relationships/control" Target="../activeX/activeX14.xml"/><Relationship Id="rId21" Type="http://schemas.openxmlformats.org/officeDocument/2006/relationships/control" Target="../activeX/activeX32.xml"/><Relationship Id="rId7" Type="http://schemas.openxmlformats.org/officeDocument/2006/relationships/control" Target="../activeX/activeX18.xml"/><Relationship Id="rId12" Type="http://schemas.openxmlformats.org/officeDocument/2006/relationships/control" Target="../activeX/activeX23.xml"/><Relationship Id="rId17" Type="http://schemas.openxmlformats.org/officeDocument/2006/relationships/control" Target="../activeX/activeX28.xml"/><Relationship Id="rId25" Type="http://schemas.openxmlformats.org/officeDocument/2006/relationships/control" Target="../activeX/activeX36.xml"/><Relationship Id="rId2" Type="http://schemas.openxmlformats.org/officeDocument/2006/relationships/control" Target="../activeX/activeX13.xml"/><Relationship Id="rId16" Type="http://schemas.openxmlformats.org/officeDocument/2006/relationships/control" Target="../activeX/activeX27.xml"/><Relationship Id="rId20" Type="http://schemas.openxmlformats.org/officeDocument/2006/relationships/control" Target="../activeX/activeX31.xml"/><Relationship Id="rId29" Type="http://schemas.openxmlformats.org/officeDocument/2006/relationships/image" Target="../media/image34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7.xml"/><Relationship Id="rId11" Type="http://schemas.openxmlformats.org/officeDocument/2006/relationships/control" Target="../activeX/activeX22.xml"/><Relationship Id="rId24" Type="http://schemas.openxmlformats.org/officeDocument/2006/relationships/control" Target="../activeX/activeX35.xml"/><Relationship Id="rId5" Type="http://schemas.openxmlformats.org/officeDocument/2006/relationships/control" Target="../activeX/activeX16.xml"/><Relationship Id="rId15" Type="http://schemas.openxmlformats.org/officeDocument/2006/relationships/control" Target="../activeX/activeX26.xml"/><Relationship Id="rId23" Type="http://schemas.openxmlformats.org/officeDocument/2006/relationships/control" Target="../activeX/activeX34.xml"/><Relationship Id="rId28" Type="http://schemas.openxmlformats.org/officeDocument/2006/relationships/image" Target="../media/image33.png"/><Relationship Id="rId10" Type="http://schemas.openxmlformats.org/officeDocument/2006/relationships/control" Target="../activeX/activeX21.xml"/><Relationship Id="rId19" Type="http://schemas.openxmlformats.org/officeDocument/2006/relationships/control" Target="../activeX/activeX30.xml"/><Relationship Id="rId31" Type="http://schemas.openxmlformats.org/officeDocument/2006/relationships/image" Target="../media/image36.wmf"/><Relationship Id="rId4" Type="http://schemas.openxmlformats.org/officeDocument/2006/relationships/control" Target="../activeX/activeX15.xml"/><Relationship Id="rId9" Type="http://schemas.openxmlformats.org/officeDocument/2006/relationships/control" Target="../activeX/activeX20.xml"/><Relationship Id="rId14" Type="http://schemas.openxmlformats.org/officeDocument/2006/relationships/control" Target="../activeX/activeX25.xml"/><Relationship Id="rId22" Type="http://schemas.openxmlformats.org/officeDocument/2006/relationships/control" Target="../activeX/activeX33.xml"/><Relationship Id="rId27" Type="http://schemas.openxmlformats.org/officeDocument/2006/relationships/image" Target="../media/image32.jpg"/><Relationship Id="rId30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2025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0" y="1521130"/>
            <a:ext cx="3949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chung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(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2800" b="1" dirty="0" smtClean="0">
                <a:latin typeface="HP001 4 hàng" panose="020B0603050302020204" pitchFamily="34" charset="0"/>
              </a:rPr>
              <a:t> 1)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7 + 8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16 –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8, 4, 12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8 + 4 = 12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+ 8 = 12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12 - 4 = 8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12 - 8 = 4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6, 7, 13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6 + 7 = 13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13 - 6 = 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13 - 7 = 6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9;p2">
            <a:extLst>
              <a:ext uri="{FF2B5EF4-FFF2-40B4-BE49-F238E27FC236}">
                <a16:creationId xmlns:a16="http://schemas.microsoft.com/office/drawing/2014/main" xmlns="" id="{0D649244-9923-48FB-BD61-0399ABB8780A}"/>
              </a:ext>
            </a:extLst>
          </p:cNvPr>
          <p:cNvSpPr txBox="1"/>
          <p:nvPr/>
        </p:nvSpPr>
        <p:spPr>
          <a:xfrm>
            <a:off x="3161206" y="3604883"/>
            <a:ext cx="55838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TRÒ CHƠI ĐỐ BẠN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A67E4F-60EE-4F90-8D21-E47521A44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42"/>
          <a:stretch/>
        </p:blipFill>
        <p:spPr>
          <a:xfrm>
            <a:off x="2943288" y="3033656"/>
            <a:ext cx="5552387" cy="327911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998C57B-77EE-44FB-8536-C6ECF44674F1}"/>
              </a:ext>
            </a:extLst>
          </p:cNvPr>
          <p:cNvSpPr/>
          <p:nvPr/>
        </p:nvSpPr>
        <p:spPr>
          <a:xfrm>
            <a:off x="1882588" y="5443369"/>
            <a:ext cx="8606118" cy="1414631"/>
          </a:xfrm>
          <a:custGeom>
            <a:avLst/>
            <a:gdLst>
              <a:gd name="connsiteX0" fmla="*/ 3647335 w 7294671"/>
              <a:gd name="connsiteY0" fmla="*/ 0 h 1061597"/>
              <a:gd name="connsiteX1" fmla="*/ 7267927 w 7294671"/>
              <a:gd name="connsiteY1" fmla="*/ 1019468 h 1061597"/>
              <a:gd name="connsiteX2" fmla="*/ 7294671 w 7294671"/>
              <a:gd name="connsiteY2" fmla="*/ 1061597 h 1061597"/>
              <a:gd name="connsiteX3" fmla="*/ 0 w 7294671"/>
              <a:gd name="connsiteY3" fmla="*/ 1061597 h 1061597"/>
              <a:gd name="connsiteX4" fmla="*/ 26743 w 7294671"/>
              <a:gd name="connsiteY4" fmla="*/ 1019468 h 1061597"/>
              <a:gd name="connsiteX5" fmla="*/ 3647335 w 7294671"/>
              <a:gd name="connsiteY5" fmla="*/ 0 h 106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4671" h="1061597">
                <a:moveTo>
                  <a:pt x="3647335" y="0"/>
                </a:moveTo>
                <a:cubicBezTo>
                  <a:pt x="5389339" y="0"/>
                  <a:pt x="6853047" y="433205"/>
                  <a:pt x="7267927" y="1019468"/>
                </a:cubicBezTo>
                <a:lnTo>
                  <a:pt x="7294671" y="1061597"/>
                </a:lnTo>
                <a:lnTo>
                  <a:pt x="0" y="1061597"/>
                </a:lnTo>
                <a:lnTo>
                  <a:pt x="26743" y="1019468"/>
                </a:lnTo>
                <a:cubicBezTo>
                  <a:pt x="441623" y="433205"/>
                  <a:pt x="1905332" y="0"/>
                  <a:pt x="364733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4523B86-3F8A-4432-9A50-F316C12C0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3823238" y="5680134"/>
            <a:ext cx="1772916" cy="10200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AAB2F69-36D0-463F-8F0F-8BD83B5E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100">
            <a:off x="6556276" y="5607440"/>
            <a:ext cx="1772916" cy="102009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7253FE64-806C-4D65-B01D-5A63181CADD6}"/>
              </a:ext>
            </a:extLst>
          </p:cNvPr>
          <p:cNvSpPr/>
          <p:nvPr/>
        </p:nvSpPr>
        <p:spPr>
          <a:xfrm>
            <a:off x="957431" y="1140310"/>
            <a:ext cx="2785633" cy="1764254"/>
          </a:xfrm>
          <a:prstGeom prst="wedgeRoundRectCallout">
            <a:avLst>
              <a:gd name="adj1" fmla="val 48675"/>
              <a:gd name="adj2" fmla="val 70427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+ 2 = 11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876EAEBD-AE5D-4B2E-8084-B49BFDC9F2EC}"/>
              </a:ext>
            </a:extLst>
          </p:cNvPr>
          <p:cNvSpPr/>
          <p:nvPr/>
        </p:nvSpPr>
        <p:spPr>
          <a:xfrm>
            <a:off x="7519595" y="1296295"/>
            <a:ext cx="2282587" cy="1855696"/>
          </a:xfrm>
          <a:prstGeom prst="wedgeRoundRectCallout">
            <a:avLst>
              <a:gd name="adj1" fmla="val -38216"/>
              <a:gd name="adj2" fmla="val 7042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 + 9 = 11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2 = 9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9 = 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03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3BD293-8DEE-415E-A5ED-0B51E9C6C743}"/>
              </a:ext>
            </a:extLst>
          </p:cNvPr>
          <p:cNvGrpSpPr/>
          <p:nvPr/>
        </p:nvGrpSpPr>
        <p:grpSpPr>
          <a:xfrm>
            <a:off x="4619297" y="598054"/>
            <a:ext cx="2486179" cy="663942"/>
            <a:chOff x="1230144" y="321217"/>
            <a:chExt cx="2486179" cy="6639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8FDEEB7-5B15-4768-AD25-D4EFC80E2E51}"/>
                </a:ext>
              </a:extLst>
            </p:cNvPr>
            <p:cNvSpPr/>
            <p:nvPr/>
          </p:nvSpPr>
          <p:spPr>
            <a:xfrm>
              <a:off x="1230144" y="321217"/>
              <a:ext cx="248617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61CDEAC-588E-4929-AE1A-18F0C2440D3C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3D08873-9DDD-4F21-ACA5-F065C0FEFC29}"/>
              </a:ext>
            </a:extLst>
          </p:cNvPr>
          <p:cNvGrpSpPr/>
          <p:nvPr/>
        </p:nvGrpSpPr>
        <p:grpSpPr>
          <a:xfrm>
            <a:off x="1507222" y="2038524"/>
            <a:ext cx="8909108" cy="3984771"/>
            <a:chOff x="1921079" y="1963024"/>
            <a:chExt cx="8288323" cy="342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15307152-F6C2-4B99-B6D3-699F5FA46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46" t="12639" r="4822"/>
            <a:stretch/>
          </p:blipFill>
          <p:spPr>
            <a:xfrm>
              <a:off x="1921079" y="1963024"/>
              <a:ext cx="8288323" cy="3427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D14991B-4CEC-4424-BEE7-E3722E0757E8}"/>
                </a:ext>
              </a:extLst>
            </p:cNvPr>
            <p:cNvSpPr/>
            <p:nvPr/>
          </p:nvSpPr>
          <p:spPr>
            <a:xfrm>
              <a:off x="1946246" y="1963024"/>
              <a:ext cx="1199626" cy="3523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Thiết-kế-chưa-có-tên-_1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591" y="476266"/>
            <a:ext cx="2747531" cy="15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63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BADCD809-8E25-4009-AD81-234E00992006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65295"/>
            <a:ext cx="1089859" cy="19941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45530"/>
            <a:ext cx="1297007" cy="21117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77BA4D-2879-428A-AEA3-DB0E1A2E1C5D}"/>
              </a:ext>
            </a:extLst>
          </p:cNvPr>
          <p:cNvSpPr/>
          <p:nvPr/>
        </p:nvSpPr>
        <p:spPr>
          <a:xfrm>
            <a:off x="3468546" y="301753"/>
            <a:ext cx="5607625" cy="6179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 LÊN ĐỈNH OLIMPIA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6B6F94-4E76-42B3-851C-C65A54AF2A3A}"/>
              </a:ext>
            </a:extLst>
          </p:cNvPr>
          <p:cNvGrpSpPr/>
          <p:nvPr/>
        </p:nvGrpSpPr>
        <p:grpSpPr>
          <a:xfrm>
            <a:off x="3561041" y="966985"/>
            <a:ext cx="5155120" cy="5782741"/>
            <a:chOff x="3095361" y="1075259"/>
            <a:chExt cx="5069917" cy="5782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20C4BF9-9EEB-42D0-9504-D18E0DCE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5361" y="1075259"/>
              <a:ext cx="5069917" cy="57827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D176A5C-65C5-42EC-A5C4-48A69326850D}"/>
                </a:ext>
              </a:extLst>
            </p:cNvPr>
            <p:cNvSpPr txBox="1"/>
            <p:nvPr/>
          </p:nvSpPr>
          <p:spPr>
            <a:xfrm>
              <a:off x="3820345" y="2619036"/>
              <a:ext cx="361994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>
                  <a:solidFill>
                    <a:srgbClr val="002060"/>
                  </a:solidFill>
                </a:rPr>
                <a:t>Hai </a:t>
              </a: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tham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gia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</a:rPr>
                <a:t>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</a:rPr>
                <a:t>Để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một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phải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phép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tính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trò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chơi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đưa</a:t>
              </a:r>
              <a:r>
                <a:rPr lang="en-US" sz="1800" b="1" dirty="0">
                  <a:solidFill>
                    <a:srgbClr val="002060"/>
                  </a:solidFill>
                </a:rPr>
                <a:t> ra.</a:t>
              </a:r>
            </a:p>
            <a:p>
              <a:pPr marL="285750" indent="-285750">
                <a:spcAft>
                  <a:spcPts val="1200"/>
                </a:spcAft>
                <a:buFont typeface="Wingdings" panose="05000000000000000000" pitchFamily="2" charset="2"/>
                <a:buChar char="v"/>
              </a:pP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nào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bấm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chuông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trước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giành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. </a:t>
              </a:r>
              <a:r>
                <a:rPr lang="en-US" sz="1800" b="1" dirty="0" err="1">
                  <a:solidFill>
                    <a:srgbClr val="002060"/>
                  </a:solidFill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leo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lên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bậc</a:t>
              </a:r>
              <a:r>
                <a:rPr lang="en-US" sz="1800" b="1" dirty="0">
                  <a:solidFill>
                    <a:srgbClr val="002060"/>
                  </a:solidFill>
                </a:rPr>
                <a:t> thang </a:t>
              </a:r>
              <a:r>
                <a:rPr lang="en-US" sz="1800" b="1" dirty="0" err="1">
                  <a:solidFill>
                    <a:srgbClr val="002060"/>
                  </a:solidFill>
                </a:rPr>
                <a:t>tiếp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theo.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Nếu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sai</a:t>
              </a:r>
              <a:r>
                <a:rPr lang="en-US" sz="1800" b="1" dirty="0">
                  <a:solidFill>
                    <a:srgbClr val="002060"/>
                  </a:solidFill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</a:rPr>
                <a:t>đội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bạn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sẽ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quyền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b="1" dirty="0">
                  <a:solidFill>
                    <a:srgbClr val="002060"/>
                  </a:solidFill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8E9F6576-9DD2-4448-8D8C-916E73BCB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420" y="2298031"/>
            <a:ext cx="2836727" cy="49933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EB2E0B7-B63A-4641-AEC0-472E3FE4A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111"/>
          <a:stretch/>
        </p:blipFill>
        <p:spPr>
          <a:xfrm>
            <a:off x="9782515" y="3026695"/>
            <a:ext cx="2409485" cy="3831305"/>
          </a:xfrm>
          <a:prstGeom prst="rect">
            <a:avLst/>
          </a:pr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31D99A46-97D2-4EF3-8954-AB3C2F6CDECF}"/>
              </a:ext>
            </a:extLst>
          </p:cNvPr>
          <p:cNvSpPr/>
          <p:nvPr/>
        </p:nvSpPr>
        <p:spPr>
          <a:xfrm>
            <a:off x="2025406" y="2630357"/>
            <a:ext cx="8060769" cy="3709476"/>
          </a:xfrm>
          <a:custGeom>
            <a:avLst/>
            <a:gdLst>
              <a:gd name="connsiteX0" fmla="*/ 3559330 w 8060769"/>
              <a:gd name="connsiteY0" fmla="*/ 0 h 3709476"/>
              <a:gd name="connsiteX1" fmla="*/ 4501439 w 8060769"/>
              <a:gd name="connsiteY1" fmla="*/ 0 h 3709476"/>
              <a:gd name="connsiteX2" fmla="*/ 4501439 w 8060769"/>
              <a:gd name="connsiteY2" fmla="*/ 517424 h 3709476"/>
              <a:gd name="connsiteX3" fmla="*/ 4986992 w 8060769"/>
              <a:gd name="connsiteY3" fmla="*/ 517424 h 3709476"/>
              <a:gd name="connsiteX4" fmla="*/ 4986992 w 8060769"/>
              <a:gd name="connsiteY4" fmla="*/ 1034291 h 3709476"/>
              <a:gd name="connsiteX5" fmla="*/ 5495003 w 8060769"/>
              <a:gd name="connsiteY5" fmla="*/ 1034291 h 3709476"/>
              <a:gd name="connsiteX6" fmla="*/ 5495003 w 8060769"/>
              <a:gd name="connsiteY6" fmla="*/ 1551158 h 3709476"/>
              <a:gd name="connsiteX7" fmla="*/ 6128459 w 8060769"/>
              <a:gd name="connsiteY7" fmla="*/ 1551158 h 3709476"/>
              <a:gd name="connsiteX8" fmla="*/ 6128459 w 8060769"/>
              <a:gd name="connsiteY8" fmla="*/ 2068025 h 3709476"/>
              <a:gd name="connsiteX9" fmla="*/ 6715398 w 8060769"/>
              <a:gd name="connsiteY9" fmla="*/ 2068025 h 3709476"/>
              <a:gd name="connsiteX10" fmla="*/ 6715398 w 8060769"/>
              <a:gd name="connsiteY10" fmla="*/ 2591782 h 3709476"/>
              <a:gd name="connsiteX11" fmla="*/ 7401657 w 8060769"/>
              <a:gd name="connsiteY11" fmla="*/ 2591782 h 3709476"/>
              <a:gd name="connsiteX12" fmla="*/ 7401657 w 8060769"/>
              <a:gd name="connsiteY12" fmla="*/ 3117103 h 3709476"/>
              <a:gd name="connsiteX13" fmla="*/ 8060769 w 8060769"/>
              <a:gd name="connsiteY13" fmla="*/ 3117103 h 3709476"/>
              <a:gd name="connsiteX14" fmla="*/ 8060769 w 8060769"/>
              <a:gd name="connsiteY14" fmla="*/ 3709476 h 3709476"/>
              <a:gd name="connsiteX15" fmla="*/ 0 w 8060769"/>
              <a:gd name="connsiteY15" fmla="*/ 3709476 h 3709476"/>
              <a:gd name="connsiteX16" fmla="*/ 0 w 8060769"/>
              <a:gd name="connsiteY16" fmla="*/ 3117103 h 3709476"/>
              <a:gd name="connsiteX17" fmla="*/ 659112 w 8060769"/>
              <a:gd name="connsiteY17" fmla="*/ 3117103 h 3709476"/>
              <a:gd name="connsiteX18" fmla="*/ 659112 w 8060769"/>
              <a:gd name="connsiteY18" fmla="*/ 2591782 h 3709476"/>
              <a:gd name="connsiteX19" fmla="*/ 1345370 w 8060769"/>
              <a:gd name="connsiteY19" fmla="*/ 2591782 h 3709476"/>
              <a:gd name="connsiteX20" fmla="*/ 1345370 w 8060769"/>
              <a:gd name="connsiteY20" fmla="*/ 2068025 h 3709476"/>
              <a:gd name="connsiteX21" fmla="*/ 1932310 w 8060769"/>
              <a:gd name="connsiteY21" fmla="*/ 2068025 h 3709476"/>
              <a:gd name="connsiteX22" fmla="*/ 1932310 w 8060769"/>
              <a:gd name="connsiteY22" fmla="*/ 1551158 h 3709476"/>
              <a:gd name="connsiteX23" fmla="*/ 2565766 w 8060769"/>
              <a:gd name="connsiteY23" fmla="*/ 1551158 h 3709476"/>
              <a:gd name="connsiteX24" fmla="*/ 2565766 w 8060769"/>
              <a:gd name="connsiteY24" fmla="*/ 1034291 h 3709476"/>
              <a:gd name="connsiteX25" fmla="*/ 3073776 w 8060769"/>
              <a:gd name="connsiteY25" fmla="*/ 1034291 h 3709476"/>
              <a:gd name="connsiteX26" fmla="*/ 3073776 w 8060769"/>
              <a:gd name="connsiteY26" fmla="*/ 517424 h 3709476"/>
              <a:gd name="connsiteX27" fmla="*/ 3559330 w 8060769"/>
              <a:gd name="connsiteY27" fmla="*/ 517424 h 370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0769" h="3709476">
                <a:moveTo>
                  <a:pt x="3559330" y="0"/>
                </a:moveTo>
                <a:lnTo>
                  <a:pt x="4501439" y="0"/>
                </a:lnTo>
                <a:lnTo>
                  <a:pt x="4501439" y="517424"/>
                </a:lnTo>
                <a:lnTo>
                  <a:pt x="4986992" y="517424"/>
                </a:lnTo>
                <a:lnTo>
                  <a:pt x="4986992" y="1034291"/>
                </a:lnTo>
                <a:lnTo>
                  <a:pt x="5495003" y="1034291"/>
                </a:lnTo>
                <a:lnTo>
                  <a:pt x="5495003" y="1551158"/>
                </a:lnTo>
                <a:lnTo>
                  <a:pt x="6128459" y="1551158"/>
                </a:lnTo>
                <a:lnTo>
                  <a:pt x="6128459" y="2068025"/>
                </a:lnTo>
                <a:lnTo>
                  <a:pt x="6715398" y="2068025"/>
                </a:lnTo>
                <a:lnTo>
                  <a:pt x="6715398" y="2591782"/>
                </a:lnTo>
                <a:lnTo>
                  <a:pt x="7401657" y="2591782"/>
                </a:lnTo>
                <a:lnTo>
                  <a:pt x="7401657" y="3117103"/>
                </a:lnTo>
                <a:lnTo>
                  <a:pt x="8060769" y="3117103"/>
                </a:lnTo>
                <a:lnTo>
                  <a:pt x="8060769" y="3709476"/>
                </a:lnTo>
                <a:lnTo>
                  <a:pt x="0" y="3709476"/>
                </a:lnTo>
                <a:lnTo>
                  <a:pt x="0" y="3117103"/>
                </a:lnTo>
                <a:lnTo>
                  <a:pt x="659112" y="3117103"/>
                </a:lnTo>
                <a:lnTo>
                  <a:pt x="659112" y="2591782"/>
                </a:lnTo>
                <a:lnTo>
                  <a:pt x="1345370" y="2591782"/>
                </a:lnTo>
                <a:lnTo>
                  <a:pt x="1345370" y="2068025"/>
                </a:lnTo>
                <a:lnTo>
                  <a:pt x="1932310" y="2068025"/>
                </a:lnTo>
                <a:lnTo>
                  <a:pt x="1932310" y="1551158"/>
                </a:lnTo>
                <a:lnTo>
                  <a:pt x="2565766" y="1551158"/>
                </a:lnTo>
                <a:lnTo>
                  <a:pt x="2565766" y="1034291"/>
                </a:lnTo>
                <a:lnTo>
                  <a:pt x="3073776" y="1034291"/>
                </a:lnTo>
                <a:lnTo>
                  <a:pt x="3073776" y="517424"/>
                </a:lnTo>
                <a:lnTo>
                  <a:pt x="3559330" y="51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 w="387350" h="101600" prst="coolSlant"/>
            <a:bevelB w="228600" h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CB1FFBF-4596-42FA-B438-0B5B5C11DC47}"/>
              </a:ext>
            </a:extLst>
          </p:cNvPr>
          <p:cNvGrpSpPr/>
          <p:nvPr/>
        </p:nvGrpSpPr>
        <p:grpSpPr>
          <a:xfrm>
            <a:off x="5062933" y="532306"/>
            <a:ext cx="2739656" cy="1628292"/>
            <a:chOff x="5082667" y="128223"/>
            <a:chExt cx="2739656" cy="16282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B0121CBC-D6E1-46B3-BE63-D90C794A24AF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 + 8 = 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6FA2C19-397C-4941-948B-B3ECD61B1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6415880" y="128223"/>
              <a:ext cx="1406443" cy="1308518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4BEB2EC-4AB3-438F-B779-9605078CA0FE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263D639-BF5E-4A05-8F15-F8EC01E2CD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75" b="57282" l="17155" r="28452">
                        <a14:foregroundMark x1="25418" y1="19175" x2="25418" y2="19175"/>
                        <a14:foregroundMark x1="28033" y1="38835" x2="28033" y2="38835"/>
                        <a14:foregroundMark x1="27720" y1="37621" x2="27720" y2="37621"/>
                        <a14:foregroundMark x1="24163" y1="55825" x2="24163" y2="55825"/>
                        <a14:foregroundMark x1="21339" y1="57282" x2="21339" y2="57282"/>
                        <a14:foregroundMark x1="22490" y1="38107" x2="22490" y2="38107"/>
                        <a14:foregroundMark x1="22490" y1="39078" x2="23640" y2="38835"/>
                        <a14:foregroundMark x1="20397" y1="40777" x2="22699" y2="36165"/>
                        <a14:foregroundMark x1="18933" y1="49757" x2="18933" y2="49757"/>
                        <a14:foregroundMark x1="18828" y1="49029" x2="18828" y2="49029"/>
                        <a14:foregroundMark x1="18619" y1="50000" x2="18619" y2="50000"/>
                        <a14:foregroundMark x1="28033" y1="36408" x2="28033" y2="36408"/>
                        <a14:foregroundMark x1="28033" y1="34951" x2="28347" y2="37621"/>
                        <a14:foregroundMark x1="28452" y1="34951" x2="28452" y2="37136"/>
                      </a14:backgroundRemoval>
                    </a14:imgEffect>
                  </a14:imgLayer>
                </a14:imgProps>
              </a:ext>
            </a:extLst>
          </a:blip>
          <a:srcRect l="16029" t="16229" r="71135" b="41449"/>
          <a:stretch/>
        </p:blipFill>
        <p:spPr>
          <a:xfrm>
            <a:off x="935547" y="4429199"/>
            <a:ext cx="1089859" cy="19941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1D57CE-FECF-40C1-8ADD-3E9ADB4A80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15" b="91473" l="8571" r="96667">
                        <a14:foregroundMark x1="67619" y1="8915" x2="67619" y2="8915"/>
                        <a14:foregroundMark x1="57619" y1="10853" x2="57619" y2="10853"/>
                        <a14:foregroundMark x1="89524" y1="50775" x2="89524" y2="50775"/>
                        <a14:foregroundMark x1="96667" y1="43023" x2="96667" y2="43023"/>
                        <a14:foregroundMark x1="59048" y1="34496" x2="59048" y2="34496"/>
                        <a14:foregroundMark x1="45238" y1="91085" x2="45238" y2="91085"/>
                        <a14:foregroundMark x1="66667" y1="92248" x2="66667" y2="92248"/>
                        <a14:foregroundMark x1="40000" y1="91473" x2="40000" y2="91473"/>
                        <a14:foregroundMark x1="37619" y1="91473" x2="37619" y2="91473"/>
                        <a14:foregroundMark x1="9048" y1="50775" x2="9048" y2="50775"/>
                        <a14:foregroundMark x1="11905" y1="58527" x2="11905" y2="58527"/>
                        <a14:foregroundMark x1="8571" y1="31008" x2="8571" y2="31008"/>
                      </a14:backgroundRemoval>
                    </a14:imgEffect>
                  </a14:imgLayer>
                </a14:imgProps>
              </a:ext>
            </a:extLst>
          </a:blip>
          <a:srcRect r="-4032"/>
          <a:stretch/>
        </p:blipFill>
        <p:spPr>
          <a:xfrm>
            <a:off x="10086175" y="4409434"/>
            <a:ext cx="1297007" cy="2111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D8CA559-616C-49E0-8D8B-412B6F297900}"/>
              </a:ext>
            </a:extLst>
          </p:cNvPr>
          <p:cNvGrpSpPr/>
          <p:nvPr/>
        </p:nvGrpSpPr>
        <p:grpSpPr>
          <a:xfrm>
            <a:off x="5127131" y="656044"/>
            <a:ext cx="2619448" cy="1511730"/>
            <a:chOff x="5082667" y="244785"/>
            <a:chExt cx="2619448" cy="15117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5447329-DE03-4819-AE25-7229A22F2B3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12 – 4 = ?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6851ACA-085E-4053-8163-A75C4257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1517" b="1517"/>
            <a:stretch/>
          </p:blipFill>
          <p:spPr>
            <a:xfrm>
              <a:off x="6472877" y="244785"/>
              <a:ext cx="1229238" cy="1191955"/>
            </a:xfrm>
            <a:prstGeom prst="rect">
              <a:avLst/>
            </a:prstGeom>
          </p:spPr>
        </p:pic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AB4ED34-2562-4FE8-9B4A-FC6375CAB5D5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B1EAB67-7861-42C1-B43A-FED6F5BEC1D3}"/>
              </a:ext>
            </a:extLst>
          </p:cNvPr>
          <p:cNvGrpSpPr/>
          <p:nvPr/>
        </p:nvGrpSpPr>
        <p:grpSpPr>
          <a:xfrm>
            <a:off x="5115343" y="628261"/>
            <a:ext cx="2460687" cy="1523304"/>
            <a:chOff x="5082667" y="233211"/>
            <a:chExt cx="2460687" cy="152330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B9C2343-ED9C-412E-8CCE-D3C553A00CF1}"/>
                </a:ext>
              </a:extLst>
            </p:cNvPr>
            <p:cNvSpPr/>
            <p:nvPr/>
          </p:nvSpPr>
          <p:spPr>
            <a:xfrm>
              <a:off x="5082667" y="1186631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4 + 8 = 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4F10730B-FA53-47A1-85C1-4744AF425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6053" r="6053"/>
            <a:stretch/>
          </p:blipFill>
          <p:spPr>
            <a:xfrm flipH="1">
              <a:off x="6426454" y="233211"/>
              <a:ext cx="1116900" cy="1191955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535F979-57FA-463F-9AD7-11162CFEA2FB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02A977E-6EC9-44CB-B3AC-31E5E3FBA1B8}"/>
              </a:ext>
            </a:extLst>
          </p:cNvPr>
          <p:cNvGrpSpPr/>
          <p:nvPr/>
        </p:nvGrpSpPr>
        <p:grpSpPr>
          <a:xfrm>
            <a:off x="5288355" y="830944"/>
            <a:ext cx="2373996" cy="1256119"/>
            <a:chOff x="5100377" y="558252"/>
            <a:chExt cx="2373996" cy="12561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2164C06-0732-417E-874A-9A92D38C4EC4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14 – 7 = ?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D24CD7B-1BC7-4EB1-90AC-2B3A2CA2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925019BC-7A03-4F93-8D86-5A6A7A44F4E2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366F91D-E8C8-465C-B370-9A5FA6E3F6A4}"/>
              </a:ext>
            </a:extLst>
          </p:cNvPr>
          <p:cNvGrpSpPr/>
          <p:nvPr/>
        </p:nvGrpSpPr>
        <p:grpSpPr>
          <a:xfrm>
            <a:off x="5032142" y="498349"/>
            <a:ext cx="2516280" cy="1504824"/>
            <a:chOff x="5100377" y="309547"/>
            <a:chExt cx="2516280" cy="150482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2D40D90B-3623-43FD-ADEA-B098D7A4A7DA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 = 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4657A7F3-2894-4451-BD87-14990458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E53EF8F-3E8C-4E8C-B7CF-8D90A4117C61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706269-3E34-47D2-A0E7-AC7F5F799D44}"/>
              </a:ext>
            </a:extLst>
          </p:cNvPr>
          <p:cNvGrpSpPr/>
          <p:nvPr/>
        </p:nvGrpSpPr>
        <p:grpSpPr>
          <a:xfrm>
            <a:off x="5308847" y="599017"/>
            <a:ext cx="2816878" cy="1549864"/>
            <a:chOff x="1336060" y="-203164"/>
            <a:chExt cx="2816878" cy="154986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46CC706F-15B5-4875-B01A-81D29ADE14B4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15 - 9 = 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ADACC0F-549C-47D7-A9C1-DA9823F33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564FD794-0F1B-447A-82C4-14409881B53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50C091C-F083-4A92-921A-7D6619C32617}"/>
              </a:ext>
            </a:extLst>
          </p:cNvPr>
          <p:cNvGrpSpPr/>
          <p:nvPr/>
        </p:nvGrpSpPr>
        <p:grpSpPr>
          <a:xfrm>
            <a:off x="5298005" y="129147"/>
            <a:ext cx="2643799" cy="1759677"/>
            <a:chOff x="1336060" y="-442700"/>
            <a:chExt cx="2643799" cy="175967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BCB6212-E670-4A74-8964-E1BF2B559D9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12 - 8 = ?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F2271F40-7B28-419A-AF85-922854378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D836FAD-73F8-4A02-A34E-B10C9CEF54BD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96C3E27-FD70-4526-9E51-267F5589E1A1}"/>
              </a:ext>
            </a:extLst>
          </p:cNvPr>
          <p:cNvGrpSpPr/>
          <p:nvPr/>
        </p:nvGrpSpPr>
        <p:grpSpPr>
          <a:xfrm>
            <a:off x="5260948" y="497250"/>
            <a:ext cx="2740845" cy="1373776"/>
            <a:chOff x="7223468" y="94169"/>
            <a:chExt cx="2740845" cy="137377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F1E5CB56-C2CE-4D35-9758-AFBBBDE2830E}"/>
                </a:ext>
              </a:extLst>
            </p:cNvPr>
            <p:cNvSpPr/>
            <p:nvPr/>
          </p:nvSpPr>
          <p:spPr>
            <a:xfrm>
              <a:off x="7223468" y="898061"/>
              <a:ext cx="1946245" cy="56988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 + 5 = ?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D4CD394-49A8-445C-99DD-105C5A632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4393"/>
            <a:stretch/>
          </p:blipFill>
          <p:spPr>
            <a:xfrm>
              <a:off x="8557870" y="94169"/>
              <a:ext cx="1406443" cy="1308518"/>
            </a:xfrm>
            <a:prstGeom prst="rect">
              <a:avLst/>
            </a:prstGeom>
          </p:spPr>
        </p:pic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D3280710-7C3B-4B7E-B54F-93D5E87AA6E4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25F3380-07F8-4A8D-ACB6-25F903A6B57D}"/>
              </a:ext>
            </a:extLst>
          </p:cNvPr>
          <p:cNvGrpSpPr/>
          <p:nvPr/>
        </p:nvGrpSpPr>
        <p:grpSpPr>
          <a:xfrm>
            <a:off x="5379562" y="681190"/>
            <a:ext cx="2373996" cy="1256119"/>
            <a:chOff x="5100377" y="558252"/>
            <a:chExt cx="2373996" cy="125611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B81E8CEB-72A6-443C-AB4E-4B98B6E36361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7 + 9 = ?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9E58796F-FA0B-42CA-94B8-E72F889A7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5823" b="5823"/>
            <a:stretch/>
          </p:blipFill>
          <p:spPr>
            <a:xfrm rot="1529392">
              <a:off x="6357473" y="558252"/>
              <a:ext cx="1116900" cy="925431"/>
            </a:xfrm>
            <a:prstGeom prst="rect">
              <a:avLst/>
            </a:prstGeom>
          </p:spPr>
        </p:pic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064978B0-40D3-4838-AE15-68F9A5879A3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D4C6A82-792B-4C5B-BB97-58EB831F3AEB}"/>
              </a:ext>
            </a:extLst>
          </p:cNvPr>
          <p:cNvGrpSpPr/>
          <p:nvPr/>
        </p:nvGrpSpPr>
        <p:grpSpPr>
          <a:xfrm>
            <a:off x="5041533" y="192512"/>
            <a:ext cx="2643799" cy="1759677"/>
            <a:chOff x="1336060" y="-442700"/>
            <a:chExt cx="2643799" cy="175967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CFDDA85C-236B-44C0-9914-F4F3514714A5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13 - 8 = ?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24503BFB-A172-40A3-A0D9-0BEA17C7C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 flipH="1">
              <a:off x="2832229" y="-442700"/>
              <a:ext cx="1147630" cy="1549864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3D26A0D1-FD67-4743-8A07-DD77263FBF6C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D92E3AE-CC3F-4D7C-99C6-0674E6795FB8}"/>
              </a:ext>
            </a:extLst>
          </p:cNvPr>
          <p:cNvGrpSpPr/>
          <p:nvPr/>
        </p:nvGrpSpPr>
        <p:grpSpPr>
          <a:xfrm>
            <a:off x="5068038" y="472147"/>
            <a:ext cx="2816878" cy="1549864"/>
            <a:chOff x="1336060" y="-203164"/>
            <a:chExt cx="2816878" cy="154986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60524B95-F443-4A42-9330-3C01CB5507B8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– 8 = ?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476BA0DB-DF9D-4000-8CDA-ACFDDEBF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631D2B81-189E-4309-BA5A-3DB4F61ECAB7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728D0072-0688-456F-9E99-A43F2EE52E4E}"/>
              </a:ext>
            </a:extLst>
          </p:cNvPr>
          <p:cNvGrpSpPr/>
          <p:nvPr/>
        </p:nvGrpSpPr>
        <p:grpSpPr>
          <a:xfrm>
            <a:off x="5426547" y="568889"/>
            <a:ext cx="2516280" cy="1504824"/>
            <a:chOff x="5100377" y="309547"/>
            <a:chExt cx="2516280" cy="1504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E1B4D325-5D6C-4153-922D-FB47335264CD}"/>
                </a:ext>
              </a:extLst>
            </p:cNvPr>
            <p:cNvSpPr/>
            <p:nvPr/>
          </p:nvSpPr>
          <p:spPr>
            <a:xfrm>
              <a:off x="5100377" y="1244487"/>
              <a:ext cx="1946245" cy="56988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+ 9 = ?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E31720FA-B012-4BC7-836C-78611D444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997" b="86942" l="10000" r="95000">
                          <a14:foregroundMark x1="65889" y1="10997" x2="65889" y2="10997"/>
                          <a14:foregroundMark x1="45111" y1="66781" x2="45111" y2="66781"/>
                          <a14:foregroundMark x1="27667" y1="70447" x2="27667" y2="70447"/>
                          <a14:foregroundMark x1="27667" y1="70447" x2="50889" y2="66323"/>
                          <a14:foregroundMark x1="26444" y1="59908" x2="56222" y2="62543"/>
                          <a14:foregroundMark x1="67889" y1="82589" x2="67889" y2="82589"/>
                          <a14:foregroundMark x1="59111" y1="86942" x2="59111" y2="86942"/>
                          <a14:foregroundMark x1="95000" y1="76632" x2="95000" y2="76632"/>
                        </a14:backgroundRemoval>
                      </a14:imgEffect>
                    </a14:imgLayer>
                  </a14:imgProps>
                </a:ext>
              </a:extLst>
            </a:blip>
            <a:srcRect t="7290" b="7290"/>
            <a:stretch/>
          </p:blipFill>
          <p:spPr>
            <a:xfrm rot="1529392">
              <a:off x="6282213" y="309547"/>
              <a:ext cx="1334444" cy="1191190"/>
            </a:xfrm>
            <a:prstGeom prst="rect">
              <a:avLst/>
            </a:prstGeom>
          </p:spPr>
        </p:pic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333905A8-4ADE-45E5-8D38-AE716C6F6F6F}"/>
              </a:ext>
            </a:extLst>
          </p:cNvPr>
          <p:cNvSpPr/>
          <p:nvPr/>
        </p:nvSpPr>
        <p:spPr>
          <a:xfrm>
            <a:off x="5277479" y="4464046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14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41F61D0D-D2AF-4D0C-B774-03FFB4946864}"/>
              </a:ext>
            </a:extLst>
          </p:cNvPr>
          <p:cNvGrpSpPr/>
          <p:nvPr/>
        </p:nvGrpSpPr>
        <p:grpSpPr>
          <a:xfrm>
            <a:off x="5332013" y="504197"/>
            <a:ext cx="2816878" cy="1549864"/>
            <a:chOff x="1336060" y="-203164"/>
            <a:chExt cx="2816878" cy="154986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A207D525-02FF-4AC4-96D7-29CFB4936F71}"/>
                </a:ext>
              </a:extLst>
            </p:cNvPr>
            <p:cNvSpPr/>
            <p:nvPr/>
          </p:nvSpPr>
          <p:spPr>
            <a:xfrm>
              <a:off x="1336060" y="747093"/>
              <a:ext cx="1946245" cy="56988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+ 7 = ?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2BDFFBFC-8165-4820-88F2-D9B9A560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7667" r="93556">
                          <a14:foregroundMark x1="9778" y1="22125" x2="9778" y2="22125"/>
                          <a14:foregroundMark x1="8778" y1="30000" x2="8778" y2="30000"/>
                          <a14:foregroundMark x1="8111" y1="35125" x2="8111" y2="35125"/>
                          <a14:foregroundMark x1="7667" y1="27000" x2="7667" y2="27000"/>
                          <a14:foregroundMark x1="7778" y1="33625" x2="7778" y2="33625"/>
                          <a14:foregroundMark x1="48222" y1="22125" x2="47111" y2="28125"/>
                          <a14:foregroundMark x1="38778" y1="21750" x2="37778" y2="27750"/>
                          <a14:foregroundMark x1="93556" y1="21875" x2="93556" y2="21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5756" y="-203164"/>
              <a:ext cx="1717182" cy="1549864"/>
            </a:xfrm>
            <a:prstGeom prst="rect">
              <a:avLst/>
            </a:prstGeom>
          </p:spPr>
        </p:pic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5DCE4491-F74E-4EA7-B9CD-D360646338F1}"/>
              </a:ext>
            </a:extLst>
          </p:cNvPr>
          <p:cNvSpPr/>
          <p:nvPr/>
        </p:nvSpPr>
        <p:spPr>
          <a:xfrm>
            <a:off x="5277478" y="4429199"/>
            <a:ext cx="1393353" cy="1344777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11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30744736-41E4-492A-85CE-686BDF2E20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07900" y="13720"/>
            <a:ext cx="4762500" cy="267652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05A5FD94-8DBC-4294-9730-2505A75842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93282" y="23885"/>
            <a:ext cx="4762500" cy="267652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AE129900-E890-4B72-A2C4-63AE2384F9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60300" y="166120"/>
            <a:ext cx="4762500" cy="267652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4A1FADD-37C8-4577-A91B-73BDDD3F75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6484" y="-66499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1.25E-6 -0.03727 C 1.25E-6 -0.05393 -0.0224 -0.07361 -0.04063 -0.07361 L -0.08099 -0.07361 " pathEditMode="relative" rAng="0" ptsTypes="AAAA">
                                      <p:cBhvr>
                                        <p:cTn id="1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99 -0.07361 L -0.08099 -0.11412 C -0.08099 -0.13218 -0.09896 -0.15393 -0.11315 -0.15393 L -0.14531 -0.15393 " pathEditMode="relative" rAng="0" ptsTypes="AAAA">
                                      <p:cBhvr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31 -0.15393 L -0.14531 -0.19143 C -0.14531 -0.2081 -0.16055 -0.22847 -0.17266 -0.22847 L -0.19961 -0.22847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1 -0.22847 L -0.19961 -0.26481 C -0.19961 -0.28102 -0.21081 -0.30093 -0.21979 -0.30093 L -0.23984 -0.30093 " pathEditMode="relative" rAng="0" ptsTypes="AAAA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84 -0.30093 L -0.23984 -0.33704 C -0.23984 -0.35347 -0.25326 -0.37315 -0.26419 -0.37315 L -0.28841 -0.37315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41 -0.37315 L -0.28841 -0.40949 C -0.28841 -0.42569 -0.29753 -0.44514 -0.30482 -0.44514 L -0.32096 -0.44514 " pathEditMode="relative" rAng="0" ptsTypes="AAAA">
                                      <p:cBhvr>
                                        <p:cTn id="1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21 -0.44514 L -0.32721 -0.49259 C -0.32721 -0.51389 -0.34102 -0.53981 -0.35208 -0.53981 L -0.37695 -0.53981 " pathEditMode="relative" rAng="0" ptsTypes="AA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03796 C -4.16667E-6 -0.05509 0.02045 -0.07546 0.03724 -0.07546 L 0.07448 -0.07546 " pathEditMode="relative" rAng="0" ptsTypes="AAAA">
                                      <p:cBhvr>
                                        <p:cTn id="1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7546 L 0.07448 -0.12222 C 0.07448 -0.14328 0.08789 -0.16875 0.09883 -0.16875 L 0.12331 -0.16875 " pathEditMode="relative" rAng="0" ptsTypes="AAAA">
                                      <p:cBhvr>
                                        <p:cTn id="1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44 -0.15486 L 0.12644 -0.18981 C 0.12644 -0.20555 0.1405 -0.22453 0.15222 -0.22453 L 0.17852 -0.22453 " pathEditMode="relative" rAng="0" ptsTypes="AAAA">
                                      <p:cBhvr>
                                        <p:cTn id="1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52 -0.22453 L 0.17852 -0.26412 C 0.17852 -0.28171 0.19297 -0.30347 0.20469 -0.30347 L 0.23099 -0.30347 " pathEditMode="relative" rAng="0" ptsTypes="AAAA">
                                      <p:cBhvr>
                                        <p:cTn id="1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99 -0.30347 L 0.23099 -0.34444 C 0.23099 -0.36273 0.24441 -0.38518 0.25534 -0.38518 L 0.27982 -0.38518 " pathEditMode="relative" rAng="0" ptsTypes="AAAA">
                                      <p:cBhvr>
                                        <p:cTn id="1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82 -0.38518 L 0.27982 -0.4199 C 0.27982 -0.43541 0.28842 -0.45439 0.29545 -0.45439 L 0.31107 -0.45439 " pathEditMode="relative" rAng="0" ptsTypes="AAAA">
                                      <p:cBhvr>
                                        <p:cTn id="1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07 -0.45439 L 0.31107 -0.49166 C 0.31107 -0.50856 0.3293 -0.52893 0.34414 -0.52893 L 0.37735 -0.52893 " pathEditMode="relative" rAng="0" ptsTypes="AAAA">
                                      <p:cBhvr>
                                        <p:cTn id="19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 animBg="1"/>
      <p:bldP spid="19" grpId="1" animBg="1"/>
      <p:bldP spid="23" grpId="0" animBg="1"/>
      <p:bldP spid="23" grpId="1" animBg="1"/>
      <p:bldP spid="28" grpId="0" animBg="1"/>
      <p:bldP spid="28" grpId="1" animBg="1"/>
      <p:bldP spid="32" grpId="0" animBg="1"/>
      <p:bldP spid="32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  <p:bldP spid="50" grpId="0" animBg="1"/>
      <p:bldP spid="50" grpId="1" animBg="1"/>
      <p:bldP spid="54" grpId="0" animBg="1"/>
      <p:bldP spid="54" grpId="1" animBg="1"/>
      <p:bldP spid="58" grpId="0" animBg="1"/>
      <p:bldP spid="58" grpId="1" animBg="1"/>
      <p:bldP spid="62" grpId="0" animBg="1"/>
      <p:bldP spid="62" grpId="1" animBg="1"/>
      <p:bldP spid="70" grpId="0" animBg="1"/>
      <p:bldP spid="7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C4961496-2E47-4E56-B7BD-B760CBF9B486}"/>
              </a:ext>
            </a:extLst>
          </p:cNvPr>
          <p:cNvGrpSpPr/>
          <p:nvPr/>
        </p:nvGrpSpPr>
        <p:grpSpPr>
          <a:xfrm>
            <a:off x="773046" y="1502374"/>
            <a:ext cx="3237833" cy="3513134"/>
            <a:chOff x="3515240" y="3819898"/>
            <a:chExt cx="2959975" cy="3513134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607CBA37-BB79-41DD-98DE-8010CF90903A}"/>
                </a:ext>
              </a:extLst>
            </p:cNvPr>
            <p:cNvGrpSpPr/>
            <p:nvPr/>
          </p:nvGrpSpPr>
          <p:grpSpPr>
            <a:xfrm>
              <a:off x="3515240" y="3819898"/>
              <a:ext cx="2959975" cy="3513134"/>
              <a:chOff x="8245378" y="956121"/>
              <a:chExt cx="2959975" cy="3513134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xmlns="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pattFill prst="pct90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xmlns="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5378" y="956121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xmlns="" id="{415A6F17-F203-4AE8-AE2D-D1AA64B04F74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+ 6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15 - 6 =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83B5D2C7-A405-4B3F-9E28-D5CA6F4E5A7B}"/>
              </a:ext>
            </a:extLst>
          </p:cNvPr>
          <p:cNvGrpSpPr/>
          <p:nvPr/>
        </p:nvGrpSpPr>
        <p:grpSpPr>
          <a:xfrm>
            <a:off x="4585570" y="1556474"/>
            <a:ext cx="3510010" cy="3476921"/>
            <a:chOff x="-142351" y="1010038"/>
            <a:chExt cx="3510010" cy="347692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5AF4DE36-F534-4EF3-A4E4-2686B2BB0CB0}"/>
                </a:ext>
              </a:extLst>
            </p:cNvPr>
            <p:cNvGrpSpPr/>
            <p:nvPr/>
          </p:nvGrpSpPr>
          <p:grpSpPr>
            <a:xfrm>
              <a:off x="-142351" y="1010038"/>
              <a:ext cx="3164154" cy="3476921"/>
              <a:chOff x="-206680" y="881702"/>
              <a:chExt cx="2817699" cy="3476921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xmlns="" id="{EBA1E20D-3DBE-4CFE-949E-2D708BAD5205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06680" y="881702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xmlns="" id="{29D03DD8-BB36-462A-9D7C-DAFCF5EF60B5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2A0CAC5-B628-4BFA-A87E-C6403C293B9B}"/>
              </a:ext>
            </a:extLst>
          </p:cNvPr>
          <p:cNvGrpSpPr/>
          <p:nvPr/>
        </p:nvGrpSpPr>
        <p:grpSpPr>
          <a:xfrm>
            <a:off x="4023678" y="608348"/>
            <a:ext cx="3710971" cy="663942"/>
            <a:chOff x="1230143" y="321217"/>
            <a:chExt cx="3566559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1B26882-A607-41BA-B6A3-D9F93B29D7CB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BC28336-1D5F-4028-8A6D-72D343A6A3A8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987BC572-1E3B-449C-8AE2-BB8F5510BC12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xmlns="" id="{22D1C06E-1481-4DBA-9903-9270F8F8A148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pattFill prst="pct80">
                <a:fgClr>
                  <a:schemeClr val="accent6">
                    <a:lumMod val="40000"/>
                    <a:lumOff val="60000"/>
                  </a:schemeClr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EAEF316B-B8A4-4FD9-ABB9-C53C70457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xmlns="" id="{6E5D0F94-D233-4B5E-98DB-1ADC86376463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17 – 9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410" name="TextBox7" r:id="rId2" imgW="571680" imgH="514440"/>
        </mc:Choice>
        <mc:Fallback>
          <p:control name="TextBox7" r:id="rId2" imgW="571680" imgH="51444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2239963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1" name="TextBox1" r:id="rId3" imgW="571680" imgH="514440"/>
        </mc:Choice>
        <mc:Fallback>
          <p:control name="TextBox1" r:id="rId3" imgW="57168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291147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2" name="TextBox2" r:id="rId4" imgW="571680" imgH="514440"/>
        </mc:Choice>
        <mc:Fallback>
          <p:control name="TextBox2" r:id="rId4" imgW="57168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35528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3" name="TextBox3" r:id="rId5" imgW="571680" imgH="514440"/>
        </mc:Choice>
        <mc:Fallback>
          <p:control name="TextBox3" r:id="rId5" imgW="571680" imgH="5144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8788" y="4175125"/>
                  <a:ext cx="573087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4" name="TextBox4" r:id="rId6" imgW="571680" imgH="514440"/>
        </mc:Choice>
        <mc:Fallback>
          <p:control name="TextBox4" r:id="rId6" imgW="571680" imgH="5144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22399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5" name="TextBox5" r:id="rId7" imgW="571680" imgH="514440"/>
        </mc:Choice>
        <mc:Fallback>
          <p:control name="TextBox5" r:id="rId7" imgW="571680" imgH="5144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2911475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6" name="TextBox6" r:id="rId8" imgW="571680" imgH="514440"/>
        </mc:Choice>
        <mc:Fallback>
          <p:control name="TextBox6" r:id="rId8" imgW="571680" imgH="5144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3552825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7" name="TextBox8" r:id="rId9" imgW="571680" imgH="514440"/>
        </mc:Choice>
        <mc:Fallback>
          <p:control name="TextBox8" r:id="rId9" imgW="571680" imgH="51444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86563" y="41767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8" name="TextBox9" r:id="rId10" imgW="571680" imgH="514440"/>
        </mc:Choice>
        <mc:Fallback>
          <p:control name="TextBox9" r:id="rId10" imgW="571680" imgH="51444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2222500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19" name="TextBox10" r:id="rId11" imgW="571680" imgH="514440"/>
        </mc:Choice>
        <mc:Fallback>
          <p:control name="TextBox10" r:id="rId11" imgW="571680" imgH="51444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289401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20" name="TextBox11" r:id="rId12" imgW="571680" imgH="514440"/>
        </mc:Choice>
        <mc:Fallback>
          <p:control name="TextBox11" r:id="rId12" imgW="571680" imgH="51444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35353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21" name="TextBox12" r:id="rId13" imgW="571680" imgH="514440"/>
        </mc:Choice>
        <mc:Fallback>
          <p:control name="TextBox12" r:id="rId13" imgW="571680" imgH="51444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31463" y="4157663"/>
                  <a:ext cx="571500" cy="517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4623456"/>
            <a:ext cx="12192000" cy="223454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3382A1F-4E27-4841-88D2-AC3978E76D73}"/>
              </a:ext>
            </a:extLst>
          </p:cNvPr>
          <p:cNvGrpSpPr/>
          <p:nvPr/>
        </p:nvGrpSpPr>
        <p:grpSpPr>
          <a:xfrm>
            <a:off x="4802628" y="1914267"/>
            <a:ext cx="2984102" cy="4190108"/>
            <a:chOff x="4834425" y="1640014"/>
            <a:chExt cx="2984102" cy="41901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D008FE9-CBD2-40A9-9CB4-F0BAFF8298DC}"/>
                </a:ext>
              </a:extLst>
            </p:cNvPr>
            <p:cNvGrpSpPr/>
            <p:nvPr/>
          </p:nvGrpSpPr>
          <p:grpSpPr>
            <a:xfrm>
              <a:off x="4834425" y="1640014"/>
              <a:ext cx="2984102" cy="4190108"/>
              <a:chOff x="4834425" y="1640014"/>
              <a:chExt cx="2984102" cy="419010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17A017A9-3204-437A-9FCA-DBF8C0F0CB53}"/>
                  </a:ext>
                </a:extLst>
              </p:cNvPr>
              <p:cNvGrpSpPr/>
              <p:nvPr/>
            </p:nvGrpSpPr>
            <p:grpSpPr>
              <a:xfrm>
                <a:off x="4834425" y="1640014"/>
                <a:ext cx="2984102" cy="1356265"/>
                <a:chOff x="4600922" y="1373347"/>
                <a:chExt cx="2984102" cy="1356265"/>
              </a:xfrm>
            </p:grpSpPr>
            <p:sp>
              <p:nvSpPr>
                <p:cNvPr id="50" name="Flowchart: Delay 49">
                  <a:extLst>
                    <a:ext uri="{FF2B5EF4-FFF2-40B4-BE49-F238E27FC236}">
                      <a16:creationId xmlns:a16="http://schemas.microsoft.com/office/drawing/2014/main" xmlns="" id="{9AF7565D-BD21-47CC-A15E-083177D63258}"/>
                    </a:ext>
                  </a:extLst>
                </p:cNvPr>
                <p:cNvSpPr/>
                <p:nvPr/>
              </p:nvSpPr>
              <p:spPr>
                <a:xfrm rot="16200000">
                  <a:off x="5509757" y="686674"/>
                  <a:ext cx="1234940" cy="2608286"/>
                </a:xfrm>
                <a:prstGeom prst="flowChartDelay">
                  <a:avLst/>
                </a:prstGeom>
                <a:solidFill>
                  <a:srgbClr val="FF66CC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CB8F9B78-F228-432D-A356-217534375129}"/>
                    </a:ext>
                  </a:extLst>
                </p:cNvPr>
                <p:cNvSpPr/>
                <p:nvPr/>
              </p:nvSpPr>
              <p:spPr>
                <a:xfrm>
                  <a:off x="4600922" y="2608287"/>
                  <a:ext cx="2984102" cy="12132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CC5333B5-090A-43D0-8630-AB9821AE1EBE}"/>
                  </a:ext>
                </a:extLst>
              </p:cNvPr>
              <p:cNvSpPr/>
              <p:nvPr/>
            </p:nvSpPr>
            <p:spPr>
              <a:xfrm>
                <a:off x="5056586" y="4448593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A134D9DA-643F-4219-B0ED-B2EAB14F8B96}"/>
                  </a:ext>
                </a:extLst>
              </p:cNvPr>
              <p:cNvSpPr/>
              <p:nvPr/>
            </p:nvSpPr>
            <p:spPr>
              <a:xfrm>
                <a:off x="5056585" y="372994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B7DEB048-AB01-4A8C-AE1F-F3E8E8C8BAA3}"/>
                  </a:ext>
                </a:extLst>
              </p:cNvPr>
              <p:cNvSpPr/>
              <p:nvPr/>
            </p:nvSpPr>
            <p:spPr>
              <a:xfrm>
                <a:off x="5056584" y="3009788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E0361BF8-BCBA-471C-82DF-4B73D48A0AA0}"/>
                  </a:ext>
                </a:extLst>
              </p:cNvPr>
              <p:cNvSpPr/>
              <p:nvPr/>
            </p:nvSpPr>
            <p:spPr>
              <a:xfrm>
                <a:off x="5056586" y="5111982"/>
                <a:ext cx="2608289" cy="71814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A7AA079D-4283-4EE5-B58E-89C5BB96DB1D}"/>
                </a:ext>
              </a:extLst>
            </p:cNvPr>
            <p:cNvSpPr/>
            <p:nvPr/>
          </p:nvSpPr>
          <p:spPr>
            <a:xfrm>
              <a:off x="4912235" y="2760167"/>
              <a:ext cx="2837074" cy="1111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6D2E10D-CBCC-474F-A266-2DBBB9CAA148}"/>
              </a:ext>
            </a:extLst>
          </p:cNvPr>
          <p:cNvSpPr txBox="1"/>
          <p:nvPr/>
        </p:nvSpPr>
        <p:spPr>
          <a:xfrm>
            <a:off x="5666911" y="336992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13484E0-EB00-4F66-91CD-1A08A9D62EDC}"/>
              </a:ext>
            </a:extLst>
          </p:cNvPr>
          <p:cNvGrpSpPr/>
          <p:nvPr/>
        </p:nvGrpSpPr>
        <p:grpSpPr>
          <a:xfrm>
            <a:off x="959128" y="1944895"/>
            <a:ext cx="2984102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xmlns="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15F0FE8-0066-47D3-883E-29FD53C4A300}"/>
              </a:ext>
            </a:extLst>
          </p:cNvPr>
          <p:cNvGrpSpPr/>
          <p:nvPr/>
        </p:nvGrpSpPr>
        <p:grpSpPr>
          <a:xfrm>
            <a:off x="8646128" y="1768013"/>
            <a:ext cx="303800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xmlns="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xmlns="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212A1DA2-E888-4E77-B4C2-D1F4768D4750}"/>
              </a:ext>
            </a:extLst>
          </p:cNvPr>
          <p:cNvSpPr/>
          <p:nvPr/>
        </p:nvSpPr>
        <p:spPr>
          <a:xfrm>
            <a:off x="1291623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17AD92C-2E39-4CB1-AB8B-33E8C16961FA}"/>
              </a:ext>
            </a:extLst>
          </p:cNvPr>
          <p:cNvSpPr/>
          <p:nvPr/>
        </p:nvSpPr>
        <p:spPr>
          <a:xfrm>
            <a:off x="2109244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62E6F8C-B764-49F6-A459-24045D70F69A}"/>
              </a:ext>
            </a:extLst>
          </p:cNvPr>
          <p:cNvSpPr/>
          <p:nvPr/>
        </p:nvSpPr>
        <p:spPr>
          <a:xfrm>
            <a:off x="2916486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F04079A-7BB3-417E-91FC-10E7A3A001BC}"/>
              </a:ext>
            </a:extLst>
          </p:cNvPr>
          <p:cNvSpPr txBox="1"/>
          <p:nvPr/>
        </p:nvSpPr>
        <p:spPr>
          <a:xfrm>
            <a:off x="1404146" y="3393616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+ 7 = 12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979DB58-764C-4C53-89C7-F995574E6857}"/>
              </a:ext>
            </a:extLst>
          </p:cNvPr>
          <p:cNvSpPr txBox="1"/>
          <p:nvPr/>
        </p:nvSpPr>
        <p:spPr>
          <a:xfrm>
            <a:off x="1380604" y="4093248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+ 5 = 12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2A077D2-1E67-425E-91FA-FB3C0BB87A4A}"/>
              </a:ext>
            </a:extLst>
          </p:cNvPr>
          <p:cNvSpPr txBox="1"/>
          <p:nvPr/>
        </p:nvSpPr>
        <p:spPr>
          <a:xfrm>
            <a:off x="1379761" y="4762849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5 = 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BB349F6-D58A-47E6-AFDA-018A6BBD859F}"/>
              </a:ext>
            </a:extLst>
          </p:cNvPr>
          <p:cNvSpPr txBox="1"/>
          <p:nvPr/>
        </p:nvSpPr>
        <p:spPr>
          <a:xfrm>
            <a:off x="1353431" y="5459614"/>
            <a:ext cx="2141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7 = 5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77F7D1D-18DB-4A6C-89D3-721F628906EC}"/>
              </a:ext>
            </a:extLst>
          </p:cNvPr>
          <p:cNvSpPr/>
          <p:nvPr/>
        </p:nvSpPr>
        <p:spPr>
          <a:xfrm>
            <a:off x="5169829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07B26B94-8EFB-4627-BCE7-1379F6D8A44F}"/>
              </a:ext>
            </a:extLst>
          </p:cNvPr>
          <p:cNvSpPr/>
          <p:nvPr/>
        </p:nvSpPr>
        <p:spPr>
          <a:xfrm>
            <a:off x="6004388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A6D3DAF-0CFE-4CFB-8B86-574462833598}"/>
              </a:ext>
            </a:extLst>
          </p:cNvPr>
          <p:cNvSpPr/>
          <p:nvPr/>
        </p:nvSpPr>
        <p:spPr>
          <a:xfrm>
            <a:off x="6826074" y="2395345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157FAE99-0064-4A53-8AF6-3ED59500DAF6}"/>
              </a:ext>
            </a:extLst>
          </p:cNvPr>
          <p:cNvSpPr/>
          <p:nvPr/>
        </p:nvSpPr>
        <p:spPr>
          <a:xfrm>
            <a:off x="9057152" y="2359242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1ED1A0F6-68A1-4CF3-8BB1-028932B9BAAB}"/>
              </a:ext>
            </a:extLst>
          </p:cNvPr>
          <p:cNvSpPr/>
          <p:nvPr/>
        </p:nvSpPr>
        <p:spPr>
          <a:xfrm>
            <a:off x="9834754" y="2370086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57F142AA-C301-40C7-B6AE-F1CE22B8CE36}"/>
              </a:ext>
            </a:extLst>
          </p:cNvPr>
          <p:cNvSpPr/>
          <p:nvPr/>
        </p:nvSpPr>
        <p:spPr>
          <a:xfrm>
            <a:off x="10612356" y="2356961"/>
            <a:ext cx="694549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16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0EDD33D9-E341-4CA3-921A-6D96DF393805}"/>
              </a:ext>
            </a:extLst>
          </p:cNvPr>
          <p:cNvGrpSpPr/>
          <p:nvPr/>
        </p:nvGrpSpPr>
        <p:grpSpPr>
          <a:xfrm>
            <a:off x="1966409" y="440171"/>
            <a:ext cx="8075958" cy="663942"/>
            <a:chOff x="1230143" y="321217"/>
            <a:chExt cx="6518913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EECCED8B-BCFA-4B8F-A417-53C39A57DD1F}"/>
                </a:ext>
              </a:extLst>
            </p:cNvPr>
            <p:cNvSpPr/>
            <p:nvPr/>
          </p:nvSpPr>
          <p:spPr>
            <a:xfrm>
              <a:off x="1230143" y="321217"/>
              <a:ext cx="651891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84BFB4E-7D70-4C25-BB84-79FBE241E73F}"/>
                </a:ext>
              </a:extLst>
            </p:cNvPr>
            <p:cNvSpPr/>
            <p:nvPr/>
          </p:nvSpPr>
          <p:spPr>
            <a:xfrm>
              <a:off x="1306608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50139E5C-64E7-44E9-89F5-FDBFD92A32FC}"/>
              </a:ext>
            </a:extLst>
          </p:cNvPr>
          <p:cNvSpPr txBox="1"/>
          <p:nvPr/>
        </p:nvSpPr>
        <p:spPr>
          <a:xfrm>
            <a:off x="5661964" y="4117148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9466AF5F-4864-40CF-A523-F8A5A9802ACF}"/>
              </a:ext>
            </a:extLst>
          </p:cNvPr>
          <p:cNvSpPr txBox="1"/>
          <p:nvPr/>
        </p:nvSpPr>
        <p:spPr>
          <a:xfrm>
            <a:off x="9487160" y="3241429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C98A4C44-BCD7-426E-96FD-15BCC5318693}"/>
              </a:ext>
            </a:extLst>
          </p:cNvPr>
          <p:cNvSpPr txBox="1"/>
          <p:nvPr/>
        </p:nvSpPr>
        <p:spPr>
          <a:xfrm>
            <a:off x="9467782" y="3985601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=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B7B9E20-6807-40E1-970E-9AE706C2BDC9}"/>
              </a:ext>
            </a:extLst>
          </p:cNvPr>
          <p:cNvSpPr txBox="1"/>
          <p:nvPr/>
        </p:nvSpPr>
        <p:spPr>
          <a:xfrm>
            <a:off x="5691785" y="479263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582CE810-8C1D-4C29-97C6-D4747655ABE5}"/>
              </a:ext>
            </a:extLst>
          </p:cNvPr>
          <p:cNvSpPr txBox="1"/>
          <p:nvPr/>
        </p:nvSpPr>
        <p:spPr>
          <a:xfrm>
            <a:off x="5682907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DB5C470B-6E51-4C96-8A8B-20F61F337A4B}"/>
              </a:ext>
            </a:extLst>
          </p:cNvPr>
          <p:cNvSpPr txBox="1"/>
          <p:nvPr/>
        </p:nvSpPr>
        <p:spPr>
          <a:xfrm>
            <a:off x="9529928" y="4743170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7E9ED23-A19A-4CA0-947B-DF1D6D8B8A36}"/>
              </a:ext>
            </a:extLst>
          </p:cNvPr>
          <p:cNvSpPr txBox="1"/>
          <p:nvPr/>
        </p:nvSpPr>
        <p:spPr>
          <a:xfrm>
            <a:off x="9555798" y="5486902"/>
            <a:ext cx="1452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674" name="TextBox3" r:id="rId2" imgW="504720" imgH="476280"/>
        </mc:Choice>
        <mc:Fallback>
          <p:control name="TextBox3" r:id="rId2" imgW="504720" imgH="4762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0438" y="3398838"/>
                  <a:ext cx="508000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75" name="TextBox5" r:id="rId3" imgW="504720" imgH="476280"/>
        </mc:Choice>
        <mc:Fallback>
          <p:control name="TextBox5" r:id="rId3" imgW="504720" imgH="4762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9375" y="3398838"/>
                  <a:ext cx="508000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76" name="TextBox1" r:id="rId4" imgW="552600" imgH="476280"/>
        </mc:Choice>
        <mc:Fallback>
          <p:control name="TextBox1" r:id="rId4" imgW="55260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0400" y="3398838"/>
                  <a:ext cx="5556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77" name="TextBox2" r:id="rId5" imgW="504720" imgH="476280"/>
        </mc:Choice>
        <mc:Fallback>
          <p:control name="TextBox2" r:id="rId5" imgW="50472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5675" y="4146550"/>
                  <a:ext cx="508000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78" name="TextBox4" r:id="rId6" imgW="504720" imgH="476280"/>
        </mc:Choice>
        <mc:Fallback>
          <p:control name="TextBox4" r:id="rId6" imgW="504720" imgH="4762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4613" y="4146550"/>
                  <a:ext cx="508000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79" name="TextBox7" r:id="rId7" imgW="552600" imgH="476280"/>
        </mc:Choice>
        <mc:Fallback>
          <p:control name="TextBox7" r:id="rId7" imgW="552600" imgH="4762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5638" y="4146550"/>
                  <a:ext cx="5556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0" name="TextBox8" r:id="rId8" imgW="504720" imgH="476280"/>
        </mc:Choice>
        <mc:Fallback>
          <p:control name="TextBox8" r:id="rId8" imgW="504720" imgH="4762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1550" y="3270250"/>
                  <a:ext cx="5064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1" name="TextBox9" r:id="rId9" imgW="504720" imgH="476280"/>
        </mc:Choice>
        <mc:Fallback>
          <p:control name="TextBox9" r:id="rId9" imgW="504720" imgH="4762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0488" y="3270250"/>
                  <a:ext cx="506412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2" name="TextBox11" r:id="rId10" imgW="552600" imgH="476280"/>
        </mc:Choice>
        <mc:Fallback>
          <p:control name="TextBox11" r:id="rId10" imgW="552600" imgH="4762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31513" y="3270250"/>
                  <a:ext cx="555625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3" name="TextBox12" r:id="rId11" imgW="504720" imgH="476280"/>
        </mc:Choice>
        <mc:Fallback>
          <p:control name="TextBox12" r:id="rId11" imgW="504720" imgH="4762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42500" y="4014788"/>
                  <a:ext cx="5064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4" name="TextBox13" r:id="rId12" imgW="504720" imgH="476280"/>
        </mc:Choice>
        <mc:Fallback>
          <p:control name="TextBox13" r:id="rId12" imgW="504720" imgH="4762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61438" y="4014788"/>
                  <a:ext cx="50641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5" name="TextBox14" r:id="rId13" imgW="561960" imgH="476280"/>
        </mc:Choice>
        <mc:Fallback>
          <p:control name="TextBox14" r:id="rId13" imgW="561960" imgH="4762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10875" y="4014788"/>
                  <a:ext cx="557213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6" name="TextBox6" r:id="rId14" imgW="504720" imgH="476280"/>
        </mc:Choice>
        <mc:Fallback>
          <p:control name="TextBox6" r:id="rId14" imgW="504720" imgH="4762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0913" y="4821238"/>
                  <a:ext cx="506412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7" name="TextBox10" r:id="rId15" imgW="504720" imgH="476280"/>
        </mc:Choice>
        <mc:Fallback>
          <p:control name="TextBox10" r:id="rId15" imgW="504720" imgH="4762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23100" y="4803775"/>
                  <a:ext cx="506413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8" name="TextBox15" r:id="rId16" imgW="552600" imgH="476280"/>
        </mc:Choice>
        <mc:Fallback>
          <p:control name="TextBox15" r:id="rId16" imgW="552600" imgH="47628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1913" y="4814888"/>
                  <a:ext cx="555625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89" name="TextBox16" r:id="rId17" imgW="504720" imgH="476280"/>
        </mc:Choice>
        <mc:Fallback>
          <p:control name="TextBox16" r:id="rId17" imgW="504720" imgH="476280">
            <p:pic>
              <p:nvPicPr>
                <p:cNvPr id="0" name="TextBox16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1388" y="5514975"/>
                  <a:ext cx="508000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0" name="TextBox17" r:id="rId18" imgW="504720" imgH="476280"/>
        </mc:Choice>
        <mc:Fallback>
          <p:control name="TextBox17" r:id="rId18" imgW="504720" imgH="476280">
            <p:pic>
              <p:nvPicPr>
                <p:cNvPr id="0" name="TextBox17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3575" y="5499100"/>
                  <a:ext cx="5064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1" name="TextBox18" r:id="rId19" imgW="552600" imgH="476280"/>
        </mc:Choice>
        <mc:Fallback>
          <p:control name="TextBox18" r:id="rId19" imgW="552600" imgH="476280">
            <p:pic>
              <p:nvPicPr>
                <p:cNvPr id="0" name="TextBox18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2388" y="5508625"/>
                  <a:ext cx="5556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2" name="TextBox19" r:id="rId20" imgW="504720" imgH="476280"/>
        </mc:Choice>
        <mc:Fallback>
          <p:control name="TextBox19" r:id="rId20" imgW="504720" imgH="476280">
            <p:pic>
              <p:nvPicPr>
                <p:cNvPr id="0" name="TextBox19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9488" y="4772025"/>
                  <a:ext cx="506412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3" name="TextBox20" r:id="rId21" imgW="504720" imgH="476280"/>
        </mc:Choice>
        <mc:Fallback>
          <p:control name="TextBox20" r:id="rId21" imgW="504720" imgH="476280">
            <p:pic>
              <p:nvPicPr>
                <p:cNvPr id="0" name="TextBox20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60088" y="4754563"/>
                  <a:ext cx="508000" cy="477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4" name="TextBox21" r:id="rId22" imgW="561960" imgH="476280"/>
        </mc:Choice>
        <mc:Fallback>
          <p:control name="TextBox21" r:id="rId22" imgW="561960" imgH="476280">
            <p:pic>
              <p:nvPicPr>
                <p:cNvPr id="0" name="TextBox21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78900" y="4765675"/>
                  <a:ext cx="5572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5" name="TextBox22" r:id="rId23" imgW="504720" imgH="476280"/>
        </mc:Choice>
        <mc:Fallback>
          <p:control name="TextBox22" r:id="rId23" imgW="504720" imgH="476280">
            <p:pic>
              <p:nvPicPr>
                <p:cNvPr id="0" name="TextBox22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94888" y="5514975"/>
                  <a:ext cx="506412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6" name="TextBox23" r:id="rId24" imgW="504720" imgH="476280"/>
        </mc:Choice>
        <mc:Fallback>
          <p:control name="TextBox23" r:id="rId24" imgW="504720" imgH="476280">
            <p:pic>
              <p:nvPicPr>
                <p:cNvPr id="0" name="TextBox23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87075" y="5499100"/>
                  <a:ext cx="506413" cy="477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97" name="TextBox24" r:id="rId25" imgW="552600" imgH="476280"/>
        </mc:Choice>
        <mc:Fallback>
          <p:control name="TextBox24" r:id="rId25" imgW="552600" imgH="476280">
            <p:pic>
              <p:nvPicPr>
                <p:cNvPr id="0" name="TextBox24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5888" y="5508625"/>
                  <a:ext cx="555625" cy="479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441</Words>
  <Application>Microsoft Office PowerPoint</Application>
  <PresentationFormat>Custom</PresentationFormat>
  <Paragraphs>109</Paragraphs>
  <Slides>18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439</cp:revision>
  <dcterms:created xsi:type="dcterms:W3CDTF">2021-02-20T02:56:00Z</dcterms:created>
  <dcterms:modified xsi:type="dcterms:W3CDTF">2025-10-24T13:28:30Z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