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</p:sldMasterIdLst>
  <p:notesMasterIdLst>
    <p:notesMasterId r:id="rId15"/>
  </p:notesMasterIdLst>
  <p:sldIdLst>
    <p:sldId id="256" r:id="rId3"/>
    <p:sldId id="286" r:id="rId4"/>
    <p:sldId id="262" r:id="rId5"/>
    <p:sldId id="287" r:id="rId6"/>
    <p:sldId id="265" r:id="rId7"/>
    <p:sldId id="269" r:id="rId8"/>
    <p:sldId id="282" r:id="rId9"/>
    <p:sldId id="283" r:id="rId10"/>
    <p:sldId id="284" r:id="rId11"/>
    <p:sldId id="285" r:id="rId12"/>
    <p:sldId id="263" r:id="rId13"/>
    <p:sldId id="275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Arial Narrow" panose="020B060602020203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gEEwnG+klO2n6Ho6IdiikPKvCSE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40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99" name="Google Shape;19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23" name="Google Shape;12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282f178eb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36" name="Google Shape;136;g32282f178e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2282f178eb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54" name="Google Shape;154;g32282f178e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729648CA-5F58-8815-3309-6E5536B16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>
            <a:extLst>
              <a:ext uri="{FF2B5EF4-FFF2-40B4-BE49-F238E27FC236}">
                <a16:creationId xmlns:a16="http://schemas.microsoft.com/office/drawing/2014/main" id="{6FD528F6-63EA-9B4D-296F-D706551D2EC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F1746491-F77D-ED1D-1442-B7C3B7DE89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489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EAB483DE-60FA-B588-9792-3F3FE2C31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>
            <a:extLst>
              <a:ext uri="{FF2B5EF4-FFF2-40B4-BE49-F238E27FC236}">
                <a16:creationId xmlns:a16="http://schemas.microsoft.com/office/drawing/2014/main" id="{E311DA24-1D2C-0E21-4453-F89FF9B4466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961FAF8E-1ABB-1AD6-A312-62FAF08C89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611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08BC0D56-A589-A441-3B34-E537F1C6E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>
            <a:extLst>
              <a:ext uri="{FF2B5EF4-FFF2-40B4-BE49-F238E27FC236}">
                <a16:creationId xmlns:a16="http://schemas.microsoft.com/office/drawing/2014/main" id="{C5A5DEAE-1A93-249E-5E21-95140244EA4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5997ADBC-2A21-CA08-46DF-3AC15CD304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6827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>
          <a:extLst>
            <a:ext uri="{FF2B5EF4-FFF2-40B4-BE49-F238E27FC236}">
              <a16:creationId xmlns:a16="http://schemas.microsoft.com/office/drawing/2014/main" id="{41FD8C5E-E644-6CD8-7579-704681AD4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:notes">
            <a:extLst>
              <a:ext uri="{FF2B5EF4-FFF2-40B4-BE49-F238E27FC236}">
                <a16:creationId xmlns:a16="http://schemas.microsoft.com/office/drawing/2014/main" id="{D326A675-2293-D669-1A96-D812025C1C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D12B5DEA-7AE6-17CE-39E7-BDAFA6601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49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9" name="Google Shape;1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1" name="Google Shape;2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5" name="Google Shape;75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6" name="Google Shape;76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7" name="Google Shape;77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" name="Google Shape;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1" name="Google Shape;81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2" name="Google Shape;82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3" name="Google Shape;83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4" name="Google Shape;84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47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569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1202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678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824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5630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180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586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4" name="Google Shape;2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59124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0491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92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29" name="Google Shape;29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0" name="Google Shape;30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1" name="Google Shape;31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3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5" name="Google Shape;3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6" name="Google Shape;3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7" name="Google Shape;3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" name="Google Shape;40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3" name="Google Shape;4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4" name="Google Shape;4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3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8" name="Google Shape;48;p3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9" name="Google Shape;49;p3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50" name="Google Shape;50;p3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1" name="Google Shape;5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3" name="Google Shape;5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7" name="Google Shape;5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8" name="Google Shape;5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" name="Google Shape;61;p3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62" name="Google Shape;62;p3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3" name="Google Shape;6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4" name="Google Shape;6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5" name="Google Shape;6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" name="Google Shape;68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70" name="Google Shape;7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1" name="Google Shape;7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2" name="Google Shape;7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/>
          <p:nvPr/>
        </p:nvSpPr>
        <p:spPr>
          <a:xfrm>
            <a:off x="0" y="-1604665"/>
            <a:ext cx="12192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>
                <a:solidFill>
                  <a:srgbClr val="CFCFCF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www.9slide.vn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11" name="Google Shape;11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Google Shape;12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4" name="Google Shape;1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15" name="Google Shape;1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05031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3.sv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HĐTN </a:t>
            </a:r>
            <a:r>
              <a:rPr lang="en-US" sz="3600" dirty="0">
                <a:solidFill>
                  <a:schemeClr val="lt1"/>
                </a:solidFill>
                <a:latin typeface="UTM Avo" panose="02040603050506020204" pitchFamily="18" charset="0"/>
              </a:rPr>
              <a:t>1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1152286" y="733644"/>
            <a:ext cx="10152900" cy="204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3600" b="1" i="0" u="sng" strike="noStrike" cap="none" smtClean="0">
                <a:solidFill>
                  <a:srgbClr val="002060"/>
                </a:solidFill>
                <a:latin typeface="UTM Avo" panose="02040603050506020204" pitchFamily="18" charset="0"/>
                <a:sym typeface="Arial"/>
              </a:rPr>
              <a:t>HOẠT ĐỘNG TRẢI NGHIỆM</a:t>
            </a:r>
            <a:endParaRPr sz="3600" b="1" i="0" u="sng" strike="noStrike" cap="none" dirty="0">
              <a:solidFill>
                <a:srgbClr val="002060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309966" y="214968"/>
            <a:ext cx="292918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Tuần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8609" y="2913298"/>
            <a:ext cx="10307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1" smtClean="0">
                <a:latin typeface="Arial Narrow" panose="020B0606020202030204" pitchFamily="34" charset="0"/>
              </a:rPr>
              <a:t>Hoạt động giáo dục theo chủ đề:</a:t>
            </a:r>
            <a:endParaRPr lang="en-US" sz="4400" b="1" i="1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3512" y="4043968"/>
            <a:ext cx="102166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TỰ CHĂM SÓC BẢN THÂN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E8ADFA44-15DD-DF4C-C09E-731E3B767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1B7029F5-BE50-7310-F1B3-57B3DA6F9347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A.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cần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đánh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răng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không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ăn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gì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C">
            <a:extLst>
              <a:ext uri="{FF2B5EF4-FFF2-40B4-BE49-F238E27FC236}">
                <a16:creationId xmlns:a16="http://schemas.microsoft.com/office/drawing/2014/main" id="{E3392D15-48B8-99FE-6324-56412594BF32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răng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buổi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EFB03EEF-8DA0-77BE-EC97-488EDF53AF35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răng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kẹo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58C1AEE5-FCCF-26AB-7D9C-55CDDFEFC8DF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Chỉ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cần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đánh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răng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buổi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sáng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30F15810-EC93-7240-AE32-DE7EC90B8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BC22D853-680A-DA66-62D4-53B1E149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E5BF42DD-C37C-F228-FB11-A8F833CFB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64683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6863AB-2B27-8EC4-E21D-4A51FCC39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389" y="3564629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311C901-DB16-E867-95D5-5E0EEFDC51CE}"/>
              </a:ext>
            </a:extLst>
          </p:cNvPr>
          <p:cNvSpPr/>
          <p:nvPr/>
        </p:nvSpPr>
        <p:spPr>
          <a:xfrm>
            <a:off x="841150" y="376088"/>
            <a:ext cx="10795327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4: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Chăm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sóc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răng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miệng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như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thế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đúng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641D49-2476-5D86-1EE1-9A773D0413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3" name="Picture 2" descr="A cartoon submarine with windows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8C03BF01-DFD2-33AA-D4B7-86B7FE2F0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1439" y="5314490"/>
            <a:ext cx="1438821" cy="14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5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76CB3D99-C527-0FB0-4CA1-4AA8EBB66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0581201C-60AD-8C14-8C72-332694B86C3C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tắm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C">
            <a:extLst>
              <a:ext uri="{FF2B5EF4-FFF2-40B4-BE49-F238E27FC236}">
                <a16:creationId xmlns:a16="http://schemas.microsoft.com/office/drawing/2014/main" id="{88BE07AA-9618-E526-874C-7C7681EDEC05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2400" noProof="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400" noProof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noProof="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sz="2400" noProof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noProof="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răng</a:t>
            </a:r>
            <a:r>
              <a:rPr lang="en-US" sz="2400" noProof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noProof="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2400" noProof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noProof="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buổi</a:t>
            </a:r>
            <a:r>
              <a:rPr lang="en-US" sz="2400" noProof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noProof="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lang="en-US" sz="2400" noProof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F108F311-69BE-5CCA-791F-1D04A0B600E1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Chỉ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tắm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học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ED12601C-376A-6EBE-4282-3490B2CAE688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Tắm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1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lần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1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tuần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8099FB94-91BB-31ED-DCF3-544FE8CE5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53466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1DC2DFD8-79B7-3B9A-6D58-523508C5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E5AB8571-F60D-B355-A676-31212EDB5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821" y="353762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4DAF2C-D1FD-8B35-2CD0-8804DEDC6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DE00888-A177-77AA-0192-FEEC382BDD4C}"/>
              </a:ext>
            </a:extLst>
          </p:cNvPr>
          <p:cNvSpPr/>
          <p:nvPr/>
        </p:nvSpPr>
        <p:spPr>
          <a:xfrm>
            <a:off x="841150" y="376088"/>
            <a:ext cx="10824824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5: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giữ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gìn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sạch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sẽ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cần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gì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2D0EA46-1447-A1C8-02B6-AC61482719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3" name="Picture 2" descr="A cartoon submarine with windows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36FE07E1-1A6C-6F24-BB96-535BFA0697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1439" y="5314490"/>
            <a:ext cx="1438821" cy="14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6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ửa Mặt Như Mèo  Bé MAI VY Thần Đồng Âm Nhạc Việt Nam [MV Official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7"/>
          <p:cNvSpPr txBox="1"/>
          <p:nvPr/>
        </p:nvSpPr>
        <p:spPr>
          <a:xfrm>
            <a:off x="876906" y="471102"/>
            <a:ext cx="10064513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1: Liên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hệ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chia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sẻ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oogle Shape;213;p34">
            <a:extLst>
              <a:ext uri="{FF2B5EF4-FFF2-40B4-BE49-F238E27FC236}">
                <a16:creationId xmlns:a16="http://schemas.microsoft.com/office/drawing/2014/main" id="{7BB008BD-6AE0-35E5-70CB-1CB911C7E4D0}"/>
              </a:ext>
            </a:extLst>
          </p:cNvPr>
          <p:cNvGrpSpPr/>
          <p:nvPr/>
        </p:nvGrpSpPr>
        <p:grpSpPr>
          <a:xfrm>
            <a:off x="632600" y="1650583"/>
            <a:ext cx="3093555" cy="1628671"/>
            <a:chOff x="74707" y="2473524"/>
            <a:chExt cx="4640100" cy="2442885"/>
          </a:xfrm>
        </p:grpSpPr>
        <p:sp>
          <p:nvSpPr>
            <p:cNvPr id="9" name="Google Shape;214;p34">
              <a:extLst>
                <a:ext uri="{FF2B5EF4-FFF2-40B4-BE49-F238E27FC236}">
                  <a16:creationId xmlns:a16="http://schemas.microsoft.com/office/drawing/2014/main" id="{FF1B34BA-A4D3-67A2-F837-E3F030380CFF}"/>
                </a:ext>
              </a:extLst>
            </p:cNvPr>
            <p:cNvSpPr/>
            <p:nvPr/>
          </p:nvSpPr>
          <p:spPr>
            <a:xfrm>
              <a:off x="74707" y="2916009"/>
              <a:ext cx="4640100" cy="20004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2700" cap="flat" cmpd="sng">
              <a:solidFill>
                <a:srgbClr val="833C0B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18900000" algn="b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UTM Avo"/>
                </a:rPr>
                <a:t>HOẠT ĐỘNG CẶP ĐÔI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/>
              </a:endParaRPr>
            </a:p>
          </p:txBody>
        </p:sp>
        <p:pic>
          <p:nvPicPr>
            <p:cNvPr id="10" name="Google Shape;215;p34">
              <a:extLst>
                <a:ext uri="{FF2B5EF4-FFF2-40B4-BE49-F238E27FC236}">
                  <a16:creationId xmlns:a16="http://schemas.microsoft.com/office/drawing/2014/main" id="{0EC736B6-F9AB-A2D9-1C64-77306AB266F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09234" y="2473524"/>
              <a:ext cx="570935" cy="5869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Freeform 10">
            <a:extLst>
              <a:ext uri="{FF2B5EF4-FFF2-40B4-BE49-F238E27FC236}">
                <a16:creationId xmlns:a16="http://schemas.microsoft.com/office/drawing/2014/main" id="{F8DB924F-14B7-BC9E-7255-F3FE5BF19F43}"/>
              </a:ext>
            </a:extLst>
          </p:cNvPr>
          <p:cNvSpPr/>
          <p:nvPr/>
        </p:nvSpPr>
        <p:spPr>
          <a:xfrm>
            <a:off x="673540" y="3614766"/>
            <a:ext cx="3093556" cy="2200291"/>
          </a:xfrm>
          <a:custGeom>
            <a:avLst/>
            <a:gdLst/>
            <a:ahLst/>
            <a:cxnLst/>
            <a:rect l="l" t="t" r="r" b="b"/>
            <a:pathLst>
              <a:path w="5201685" h="3699698">
                <a:moveTo>
                  <a:pt x="0" y="0"/>
                </a:moveTo>
                <a:lnTo>
                  <a:pt x="5201685" y="0"/>
                </a:lnTo>
                <a:lnTo>
                  <a:pt x="5201685" y="3699699"/>
                </a:lnTo>
                <a:lnTo>
                  <a:pt x="0" y="36996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426A43-755D-CBA7-162D-ED463868CFE5}"/>
              </a:ext>
            </a:extLst>
          </p:cNvPr>
          <p:cNvGrpSpPr/>
          <p:nvPr/>
        </p:nvGrpSpPr>
        <p:grpSpPr>
          <a:xfrm>
            <a:off x="4041058" y="1489587"/>
            <a:ext cx="8150942" cy="5069892"/>
            <a:chOff x="606342" y="327659"/>
            <a:chExt cx="9659020" cy="690794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F942F8E-DDFA-2B7B-209B-65AF5DD53CA6}"/>
                </a:ext>
              </a:extLst>
            </p:cNvPr>
            <p:cNvGrpSpPr/>
            <p:nvPr/>
          </p:nvGrpSpPr>
          <p:grpSpPr>
            <a:xfrm>
              <a:off x="606342" y="762585"/>
              <a:ext cx="9384015" cy="6473014"/>
              <a:chOff x="1025591" y="1168764"/>
              <a:chExt cx="8955011" cy="5790708"/>
            </a:xfrm>
          </p:grpSpPr>
          <p:grpSp>
            <p:nvGrpSpPr>
              <p:cNvPr id="16" name="Group 5">
                <a:extLst>
                  <a:ext uri="{FF2B5EF4-FFF2-40B4-BE49-F238E27FC236}">
                    <a16:creationId xmlns:a16="http://schemas.microsoft.com/office/drawing/2014/main" id="{6BE379B3-99E5-1045-C0A9-C7AF593ED359}"/>
                  </a:ext>
                </a:extLst>
              </p:cNvPr>
              <p:cNvGrpSpPr/>
              <p:nvPr/>
            </p:nvGrpSpPr>
            <p:grpSpPr>
              <a:xfrm>
                <a:off x="1025591" y="1168764"/>
                <a:ext cx="8917761" cy="5790708"/>
                <a:chOff x="-4213" y="0"/>
                <a:chExt cx="12084998" cy="7847339"/>
              </a:xfrm>
            </p:grpSpPr>
            <p:sp>
              <p:nvSpPr>
                <p:cNvPr id="19" name="Freeform 6">
                  <a:extLst>
                    <a:ext uri="{FF2B5EF4-FFF2-40B4-BE49-F238E27FC236}">
                      <a16:creationId xmlns:a16="http://schemas.microsoft.com/office/drawing/2014/main" id="{C8F23917-57C7-7B45-1B09-2F4F3F6F2D93}"/>
                    </a:ext>
                  </a:extLst>
                </p:cNvPr>
                <p:cNvSpPr/>
                <p:nvPr/>
              </p:nvSpPr>
              <p:spPr>
                <a:xfrm>
                  <a:off x="-4213" y="0"/>
                  <a:ext cx="12084998" cy="78473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5135675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3626703"/>
                        <a:pt x="10800735" y="4373090"/>
                      </a:cubicBezTo>
                      <a:cubicBezTo>
                        <a:pt x="10800735" y="4587249"/>
                        <a:pt x="10809883" y="4886428"/>
                        <a:pt x="10809883" y="4886428"/>
                      </a:cubicBezTo>
                      <a:cubicBezTo>
                        <a:pt x="10809883" y="5015097"/>
                        <a:pt x="10805713" y="5135675"/>
                        <a:pt x="10552875" y="5127541"/>
                      </a:cubicBezTo>
                      <a:cubicBezTo>
                        <a:pt x="10552875" y="5127541"/>
                        <a:pt x="10176403" y="5107242"/>
                        <a:pt x="9081481" y="5114841"/>
                      </a:cubicBezTo>
                      <a:cubicBezTo>
                        <a:pt x="2545013" y="5122975"/>
                        <a:pt x="304023" y="5135675"/>
                        <a:pt x="304023" y="5135675"/>
                      </a:cubicBezTo>
                      <a:cubicBezTo>
                        <a:pt x="132548" y="5135675"/>
                        <a:pt x="4213" y="5034605"/>
                        <a:pt x="8532" y="4832059"/>
                      </a:cubicBezTo>
                      <a:cubicBezTo>
                        <a:pt x="8532" y="4832059"/>
                        <a:pt x="9630" y="4333517"/>
                        <a:pt x="4815" y="1391373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6">
                    <a:lumMod val="50000"/>
                  </a:schemeClr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</a:endParaRPr>
                </a:p>
              </p:txBody>
            </p:sp>
          </p:grpSp>
          <p:grpSp>
            <p:nvGrpSpPr>
              <p:cNvPr id="17" name="Group 9">
                <a:extLst>
                  <a:ext uri="{FF2B5EF4-FFF2-40B4-BE49-F238E27FC236}">
                    <a16:creationId xmlns:a16="http://schemas.microsoft.com/office/drawing/2014/main" id="{6B0402A3-45FC-8C08-A71B-D83E75011E47}"/>
                  </a:ext>
                </a:extLst>
              </p:cNvPr>
              <p:cNvGrpSpPr/>
              <p:nvPr/>
            </p:nvGrpSpPr>
            <p:grpSpPr>
              <a:xfrm>
                <a:off x="1071889" y="1335511"/>
                <a:ext cx="8908713" cy="5458759"/>
                <a:chOff x="-144653" y="403856"/>
                <a:chExt cx="12102287" cy="7415602"/>
              </a:xfrm>
            </p:grpSpPr>
            <p:sp>
              <p:nvSpPr>
                <p:cNvPr id="18" name="Freeform 10">
                  <a:extLst>
                    <a:ext uri="{FF2B5EF4-FFF2-40B4-BE49-F238E27FC236}">
                      <a16:creationId xmlns:a16="http://schemas.microsoft.com/office/drawing/2014/main" id="{A23060BF-96EC-4EF1-ACB5-AF500F90A76A}"/>
                    </a:ext>
                  </a:extLst>
                </p:cNvPr>
                <p:cNvSpPr/>
                <p:nvPr/>
              </p:nvSpPr>
              <p:spPr>
                <a:xfrm>
                  <a:off x="-144653" y="403856"/>
                  <a:ext cx="12102287" cy="74156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510573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3601935"/>
                        <a:pt x="10816195" y="4343154"/>
                      </a:cubicBezTo>
                      <a:cubicBezTo>
                        <a:pt x="10816195" y="4557313"/>
                        <a:pt x="10825342" y="4856492"/>
                        <a:pt x="10825342" y="4856492"/>
                      </a:cubicBezTo>
                      <a:cubicBezTo>
                        <a:pt x="10825342" y="4985161"/>
                        <a:pt x="10821173" y="5105739"/>
                        <a:pt x="10568335" y="5097604"/>
                      </a:cubicBezTo>
                      <a:cubicBezTo>
                        <a:pt x="10568335" y="5097604"/>
                        <a:pt x="10191862" y="5077306"/>
                        <a:pt x="9095459" y="5084904"/>
                      </a:cubicBezTo>
                      <a:cubicBezTo>
                        <a:pt x="2547822" y="5093039"/>
                        <a:pt x="304023" y="5105739"/>
                        <a:pt x="304023" y="5105739"/>
                      </a:cubicBezTo>
                      <a:cubicBezTo>
                        <a:pt x="132548" y="5105739"/>
                        <a:pt x="4213" y="5004670"/>
                        <a:pt x="8532" y="4802122"/>
                      </a:cubicBezTo>
                      <a:cubicBezTo>
                        <a:pt x="8532" y="4802122"/>
                        <a:pt x="9630" y="4303581"/>
                        <a:pt x="4815" y="1387155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</a:endParaRP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C5DF53-9B4A-80D4-8594-CF50525D2A41}"/>
                </a:ext>
              </a:extLst>
            </p:cNvPr>
            <p:cNvSpPr txBox="1"/>
            <p:nvPr/>
          </p:nvSpPr>
          <p:spPr>
            <a:xfrm>
              <a:off x="788676" y="1000463"/>
              <a:ext cx="9067860" cy="51581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200" smtClean="0">
                  <a:latin typeface="UTM Avo" panose="02040603050506020204" pitchFamily="18"/>
                  <a:cs typeface="Arial" panose="020B0604020202020204" pitchFamily="34" charset="0"/>
                </a:rPr>
                <a:t>+ </a:t>
              </a:r>
              <a:r>
                <a:rPr lang="vi-VN" sz="3200" dirty="0">
                  <a:latin typeface="UTM Avo" panose="02040603050506020204" pitchFamily="18"/>
                  <a:cs typeface="Arial" panose="020B0604020202020204" pitchFamily="34" charset="0"/>
                </a:rPr>
                <a:t>Hằng ngày, bạn đã làm </a:t>
              </a:r>
              <a:r>
                <a:rPr lang="vi-VN" sz="3200">
                  <a:latin typeface="UTM Avo" panose="02040603050506020204" pitchFamily="18"/>
                  <a:cs typeface="Arial" panose="020B0604020202020204" pitchFamily="34" charset="0"/>
                </a:rPr>
                <a:t>gì </a:t>
              </a:r>
              <a:r>
                <a:rPr lang="vi-VN" sz="3200" smtClean="0">
                  <a:latin typeface="UTM Avo" panose="02040603050506020204" pitchFamily="18"/>
                  <a:cs typeface="Arial" panose="020B0604020202020204" pitchFamily="34" charset="0"/>
                </a:rPr>
                <a:t>để</a:t>
              </a:r>
              <a:r>
                <a:rPr lang="en-GB" sz="3200" smtClean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vi-VN" sz="3200" smtClean="0">
                  <a:latin typeface="UTM Avo" panose="02040603050506020204" pitchFamily="18"/>
                  <a:cs typeface="Arial" panose="020B0604020202020204" pitchFamily="34" charset="0"/>
                </a:rPr>
                <a:t>chăm </a:t>
              </a:r>
              <a:r>
                <a:rPr lang="vi-VN" sz="3200" dirty="0">
                  <a:latin typeface="UTM Avo" panose="02040603050506020204" pitchFamily="18"/>
                  <a:cs typeface="Arial" panose="020B0604020202020204" pitchFamily="34" charset="0"/>
                </a:rPr>
                <a:t>sóc bản thân?</a:t>
              </a:r>
            </a:p>
            <a:p>
              <a:pPr algn="just">
                <a:lnSpc>
                  <a:spcPct val="150000"/>
                </a:lnSpc>
              </a:pPr>
              <a:r>
                <a:rPr lang="vi-VN" sz="3200" dirty="0">
                  <a:latin typeface="UTM Avo" panose="02040603050506020204" pitchFamily="18"/>
                  <a:cs typeface="Arial" panose="020B0604020202020204" pitchFamily="34" charset="0"/>
                </a:rPr>
                <a:t>+ Bạn làm những việc đó vào lúc nào?</a:t>
              </a:r>
            </a:p>
            <a:p>
              <a:pPr algn="just">
                <a:lnSpc>
                  <a:spcPct val="150000"/>
                </a:lnSpc>
              </a:pPr>
              <a:r>
                <a:rPr lang="vi-VN" sz="3200" dirty="0">
                  <a:latin typeface="UTM Avo" panose="02040603050506020204" pitchFamily="18"/>
                  <a:cs typeface="Arial" panose="020B0604020202020204" pitchFamily="34" charset="0"/>
                </a:rPr>
                <a:t>+ Bạn cảm thấy như thế nào khi tự mình làm những công việc đó?</a:t>
              </a:r>
              <a:endParaRPr lang="en-US" sz="32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5FEFD18A-E129-CC2D-F75D-D475737D35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618506" y="327659"/>
              <a:ext cx="646856" cy="86985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9880"/>
          <a:stretch/>
        </p:blipFill>
        <p:spPr>
          <a:xfrm>
            <a:off x="0" y="0"/>
            <a:ext cx="8490616" cy="67400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70" t="70538" r="51407"/>
          <a:stretch/>
        </p:blipFill>
        <p:spPr>
          <a:xfrm>
            <a:off x="8457139" y="0"/>
            <a:ext cx="3709030" cy="4076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124" t="70538" r="3841"/>
          <a:stretch/>
        </p:blipFill>
        <p:spPr>
          <a:xfrm>
            <a:off x="8175683" y="3967567"/>
            <a:ext cx="3985321" cy="284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615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2282f178eb_0_6"/>
          <p:cNvSpPr txBox="1"/>
          <p:nvPr/>
        </p:nvSpPr>
        <p:spPr>
          <a:xfrm>
            <a:off x="446317" y="317426"/>
            <a:ext cx="11299361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chăm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sóc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thân</a:t>
            </a:r>
            <a:endParaRPr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 descr="A group of children with different expressions&#10;&#10;Description automatically generated">
            <a:extLst>
              <a:ext uri="{FF2B5EF4-FFF2-40B4-BE49-F238E27FC236}">
                <a16:creationId xmlns:a16="http://schemas.microsoft.com/office/drawing/2014/main" id="{3804D27F-CE3F-5659-9801-22CC72BA9A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965" t="21438" r="7814" b="12715"/>
          <a:stretch/>
        </p:blipFill>
        <p:spPr>
          <a:xfrm>
            <a:off x="764934" y="1220259"/>
            <a:ext cx="10662126" cy="563774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B3CF9F8-9054-6472-66E4-0FF754AD30F4}"/>
              </a:ext>
            </a:extLst>
          </p:cNvPr>
          <p:cNvGrpSpPr/>
          <p:nvPr/>
        </p:nvGrpSpPr>
        <p:grpSpPr>
          <a:xfrm>
            <a:off x="6718973" y="2424306"/>
            <a:ext cx="4478223" cy="2490232"/>
            <a:chOff x="10120938" y="3238502"/>
            <a:chExt cx="6717335" cy="4267199"/>
          </a:xfrm>
        </p:grpSpPr>
        <p:grpSp>
          <p:nvGrpSpPr>
            <p:cNvPr id="3" name="Group 11">
              <a:extLst>
                <a:ext uri="{FF2B5EF4-FFF2-40B4-BE49-F238E27FC236}">
                  <a16:creationId xmlns:a16="http://schemas.microsoft.com/office/drawing/2014/main" id="{DA507D41-FF1E-88DB-2BD0-E92F23D68369}"/>
                </a:ext>
              </a:extLst>
            </p:cNvPr>
            <p:cNvGrpSpPr/>
            <p:nvPr/>
          </p:nvGrpSpPr>
          <p:grpSpPr>
            <a:xfrm rot="5400000">
              <a:off x="11346006" y="2013434"/>
              <a:ext cx="4267199" cy="6717335"/>
              <a:chOff x="211325" y="-6508"/>
              <a:chExt cx="2680984" cy="4220350"/>
            </a:xfrm>
          </p:grpSpPr>
          <p:sp>
            <p:nvSpPr>
              <p:cNvPr id="5" name="Freeform 12">
                <a:extLst>
                  <a:ext uri="{FF2B5EF4-FFF2-40B4-BE49-F238E27FC236}">
                    <a16:creationId xmlns:a16="http://schemas.microsoft.com/office/drawing/2014/main" id="{9629AF5F-36E5-D4D5-70B5-4ACCCF03C02B}"/>
                  </a:ext>
                </a:extLst>
              </p:cNvPr>
              <p:cNvSpPr/>
              <p:nvPr/>
            </p:nvSpPr>
            <p:spPr>
              <a:xfrm>
                <a:off x="211325" y="-6508"/>
                <a:ext cx="2680984" cy="4220350"/>
              </a:xfrm>
              <a:custGeom>
                <a:avLst/>
                <a:gdLst/>
                <a:ahLst/>
                <a:cxnLst/>
                <a:rect l="l" t="t" r="r" b="b"/>
                <a:pathLst>
                  <a:path w="3257425" h="4220350">
                    <a:moveTo>
                      <a:pt x="63030" y="3626797"/>
                    </a:moveTo>
                    <a:cubicBezTo>
                      <a:pt x="63030" y="3626797"/>
                      <a:pt x="0" y="3380233"/>
                      <a:pt x="10218" y="1214762"/>
                    </a:cubicBezTo>
                    <a:cubicBezTo>
                      <a:pt x="18651" y="990971"/>
                      <a:pt x="65033" y="645332"/>
                      <a:pt x="65033" y="645332"/>
                    </a:cubicBezTo>
                    <a:cubicBezTo>
                      <a:pt x="82233" y="502466"/>
                      <a:pt x="56685" y="337866"/>
                      <a:pt x="181385" y="223925"/>
                    </a:cubicBezTo>
                    <a:cubicBezTo>
                      <a:pt x="346794" y="72788"/>
                      <a:pt x="621643" y="0"/>
                      <a:pt x="2364352" y="6965"/>
                    </a:cubicBezTo>
                    <a:lnTo>
                      <a:pt x="2364353" y="6965"/>
                    </a:lnTo>
                    <a:cubicBezTo>
                      <a:pt x="2581100" y="16819"/>
                      <a:pt x="2785415" y="36481"/>
                      <a:pt x="2919603" y="101690"/>
                    </a:cubicBezTo>
                    <a:cubicBezTo>
                      <a:pt x="3175649" y="226120"/>
                      <a:pt x="3257425" y="459160"/>
                      <a:pt x="3251937" y="704684"/>
                    </a:cubicBezTo>
                    <a:cubicBezTo>
                      <a:pt x="3251937" y="704684"/>
                      <a:pt x="3208649" y="1013073"/>
                      <a:pt x="3216082" y="1248607"/>
                    </a:cubicBezTo>
                    <a:cubicBezTo>
                      <a:pt x="3223206" y="3368598"/>
                      <a:pt x="3230362" y="3564201"/>
                      <a:pt x="3230362" y="3564201"/>
                    </a:cubicBezTo>
                    <a:cubicBezTo>
                      <a:pt x="3213681" y="3779933"/>
                      <a:pt x="3099037" y="3990545"/>
                      <a:pt x="2902167" y="4102169"/>
                    </a:cubicBezTo>
                    <a:cubicBezTo>
                      <a:pt x="2751816" y="4187418"/>
                      <a:pt x="2553785" y="4202516"/>
                      <a:pt x="2021784" y="4191774"/>
                    </a:cubicBezTo>
                    <a:lnTo>
                      <a:pt x="2021765" y="4191774"/>
                    </a:lnTo>
                    <a:cubicBezTo>
                      <a:pt x="645952" y="4186497"/>
                      <a:pt x="384604" y="4220350"/>
                      <a:pt x="254278" y="4111193"/>
                    </a:cubicBezTo>
                    <a:cubicBezTo>
                      <a:pt x="145767" y="4020307"/>
                      <a:pt x="81795" y="3826996"/>
                      <a:pt x="63030" y="3626797"/>
                    </a:cubicBezTo>
                    <a:close/>
                  </a:path>
                </a:pathLst>
              </a:custGeom>
              <a:solidFill>
                <a:srgbClr val="FFF2C9"/>
              </a:solidFill>
            </p:spPr>
            <p:txBody>
              <a:bodyPr/>
              <a:lstStyle/>
              <a:p>
                <a:endParaRPr lang="en-US" sz="700">
                  <a:latin typeface="UTM Avo" panose="02040603050506020204" pitchFamily="18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0850E1-2B04-5F3D-2F37-43A1321798FC}"/>
                </a:ext>
              </a:extLst>
            </p:cNvPr>
            <p:cNvSpPr txBox="1"/>
            <p:nvPr/>
          </p:nvSpPr>
          <p:spPr>
            <a:xfrm>
              <a:off x="10724913" y="4753057"/>
              <a:ext cx="5509383" cy="7386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3200" b="1" spc="56" dirty="0">
                  <a:latin typeface="UTM Avo" panose="02040603050506020204" pitchFamily="18"/>
                  <a:cs typeface="Arial" panose="020B0604020202020204" pitchFamily="34" charset="0"/>
                </a:rPr>
                <a:t>KẾT LUẬN</a:t>
              </a:r>
            </a:p>
          </p:txBody>
        </p:sp>
      </p:grpSp>
      <p:pic>
        <p:nvPicPr>
          <p:cNvPr id="6" name="Picture 15">
            <a:extLst>
              <a:ext uri="{FF2B5EF4-FFF2-40B4-BE49-F238E27FC236}">
                <a16:creationId xmlns:a16="http://schemas.microsoft.com/office/drawing/2014/main" id="{D91C2991-E21D-F1E7-7A5A-4F4DBDD36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68358" y="1623129"/>
            <a:ext cx="1565748" cy="17019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0FAF51-8240-1EB5-205D-5744BC09E139}"/>
              </a:ext>
            </a:extLst>
          </p:cNvPr>
          <p:cNvGrpSpPr/>
          <p:nvPr/>
        </p:nvGrpSpPr>
        <p:grpSpPr>
          <a:xfrm>
            <a:off x="240382" y="304099"/>
            <a:ext cx="6617618" cy="5748005"/>
            <a:chOff x="603078" y="4928021"/>
            <a:chExt cx="8690479" cy="713025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99B6BC2-04F5-7989-05E1-B7E7D81A36D4}"/>
                </a:ext>
              </a:extLst>
            </p:cNvPr>
            <p:cNvGrpSpPr/>
            <p:nvPr/>
          </p:nvGrpSpPr>
          <p:grpSpPr>
            <a:xfrm>
              <a:off x="603078" y="5705477"/>
              <a:ext cx="8524472" cy="6352795"/>
              <a:chOff x="1025591" y="5483087"/>
              <a:chExt cx="8118409" cy="6183129"/>
            </a:xfrm>
          </p:grpSpPr>
          <p:grpSp>
            <p:nvGrpSpPr>
              <p:cNvPr id="11" name="Group 3">
                <a:extLst>
                  <a:ext uri="{FF2B5EF4-FFF2-40B4-BE49-F238E27FC236}">
                    <a16:creationId xmlns:a16="http://schemas.microsoft.com/office/drawing/2014/main" id="{714B5D3C-C70E-60FC-4C05-3A3CDEC8EC83}"/>
                  </a:ext>
                </a:extLst>
              </p:cNvPr>
              <p:cNvGrpSpPr/>
              <p:nvPr/>
            </p:nvGrpSpPr>
            <p:grpSpPr>
              <a:xfrm>
                <a:off x="1025591" y="5483087"/>
                <a:ext cx="7976829" cy="6183129"/>
                <a:chOff x="-4213" y="0"/>
                <a:chExt cx="10809883" cy="8379131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416ECFC7-DCF6-3BE3-6C90-A7BE8C086205}"/>
                    </a:ext>
                  </a:extLst>
                </p:cNvPr>
                <p:cNvSpPr/>
                <p:nvPr/>
              </p:nvSpPr>
              <p:spPr>
                <a:xfrm>
                  <a:off x="-4213" y="0"/>
                  <a:ext cx="10809883" cy="8379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09882" h="511601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558" y="12454"/>
                      </a:cubicBezTo>
                      <a:cubicBezTo>
                        <a:pt x="8804229" y="12671"/>
                        <a:pt x="10535814" y="0"/>
                        <a:pt x="10535814" y="0"/>
                      </a:cubicBezTo>
                      <a:cubicBezTo>
                        <a:pt x="10603278" y="0"/>
                        <a:pt x="10679215" y="0"/>
                        <a:pt x="10757988" y="85073"/>
                      </a:cubicBezTo>
                      <a:cubicBezTo>
                        <a:pt x="10800966" y="131488"/>
                        <a:pt x="10802035" y="240224"/>
                        <a:pt x="10802439" y="320281"/>
                      </a:cubicBezTo>
                      <a:cubicBezTo>
                        <a:pt x="10802439" y="320281"/>
                        <a:pt x="10800735" y="3610440"/>
                        <a:pt x="10800735" y="4353435"/>
                      </a:cubicBezTo>
                      <a:cubicBezTo>
                        <a:pt x="10800735" y="4567594"/>
                        <a:pt x="10809883" y="4866773"/>
                        <a:pt x="10809883" y="4866773"/>
                      </a:cubicBezTo>
                      <a:cubicBezTo>
                        <a:pt x="10809883" y="4995442"/>
                        <a:pt x="10805713" y="5116019"/>
                        <a:pt x="10552875" y="5107885"/>
                      </a:cubicBezTo>
                      <a:cubicBezTo>
                        <a:pt x="10552875" y="5107885"/>
                        <a:pt x="10176403" y="5087586"/>
                        <a:pt x="9081481" y="5095185"/>
                      </a:cubicBezTo>
                      <a:cubicBezTo>
                        <a:pt x="2545013" y="5103319"/>
                        <a:pt x="304023" y="5116019"/>
                        <a:pt x="304023" y="5116019"/>
                      </a:cubicBezTo>
                      <a:cubicBezTo>
                        <a:pt x="132548" y="5116019"/>
                        <a:pt x="4213" y="5014950"/>
                        <a:pt x="8532" y="4812403"/>
                      </a:cubicBezTo>
                      <a:cubicBezTo>
                        <a:pt x="8532" y="4812403"/>
                        <a:pt x="9630" y="4313862"/>
                        <a:pt x="4815" y="1388604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</a:endParaRPr>
                </a:p>
              </p:txBody>
            </p:sp>
          </p:grpSp>
          <p:grpSp>
            <p:nvGrpSpPr>
              <p:cNvPr id="12" name="Group 7">
                <a:extLst>
                  <a:ext uri="{FF2B5EF4-FFF2-40B4-BE49-F238E27FC236}">
                    <a16:creationId xmlns:a16="http://schemas.microsoft.com/office/drawing/2014/main" id="{B432C558-A917-DD11-D6F2-3CCD285CBC53}"/>
                  </a:ext>
                </a:extLst>
              </p:cNvPr>
              <p:cNvGrpSpPr/>
              <p:nvPr/>
            </p:nvGrpSpPr>
            <p:grpSpPr>
              <a:xfrm>
                <a:off x="1175270" y="5483087"/>
                <a:ext cx="7968730" cy="6010592"/>
                <a:chOff x="-4213" y="197038"/>
                <a:chExt cx="10825342" cy="8165255"/>
              </a:xfrm>
            </p:grpSpPr>
            <p:sp>
              <p:nvSpPr>
                <p:cNvPr id="13" name="Freeform 8">
                  <a:extLst>
                    <a:ext uri="{FF2B5EF4-FFF2-40B4-BE49-F238E27FC236}">
                      <a16:creationId xmlns:a16="http://schemas.microsoft.com/office/drawing/2014/main" id="{27C7205B-E78F-C06F-26CA-9651FC9AEB55}"/>
                    </a:ext>
                  </a:extLst>
                </p:cNvPr>
                <p:cNvSpPr/>
                <p:nvPr/>
              </p:nvSpPr>
              <p:spPr>
                <a:xfrm>
                  <a:off x="-4213" y="197038"/>
                  <a:ext cx="10825342" cy="8165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25342" h="5105739">
                      <a:moveTo>
                        <a:pt x="278431" y="16918"/>
                      </a:moveTo>
                      <a:cubicBezTo>
                        <a:pt x="278431" y="16918"/>
                        <a:pt x="604014" y="12258"/>
                        <a:pt x="1062834" y="12454"/>
                      </a:cubicBezTo>
                      <a:cubicBezTo>
                        <a:pt x="8817733" y="12671"/>
                        <a:pt x="10551274" y="0"/>
                        <a:pt x="10551274" y="0"/>
                      </a:cubicBezTo>
                      <a:cubicBezTo>
                        <a:pt x="10618737" y="0"/>
                        <a:pt x="10694674" y="0"/>
                        <a:pt x="10773448" y="85073"/>
                      </a:cubicBezTo>
                      <a:cubicBezTo>
                        <a:pt x="10816426" y="131488"/>
                        <a:pt x="10817494" y="240224"/>
                        <a:pt x="10817899" y="320281"/>
                      </a:cubicBezTo>
                      <a:cubicBezTo>
                        <a:pt x="10817899" y="320281"/>
                        <a:pt x="10816195" y="3601935"/>
                        <a:pt x="10816195" y="4343154"/>
                      </a:cubicBezTo>
                      <a:cubicBezTo>
                        <a:pt x="10816195" y="4557313"/>
                        <a:pt x="10825342" y="4856492"/>
                        <a:pt x="10825342" y="4856492"/>
                      </a:cubicBezTo>
                      <a:cubicBezTo>
                        <a:pt x="10825342" y="4985161"/>
                        <a:pt x="10821173" y="5105739"/>
                        <a:pt x="10568335" y="5097604"/>
                      </a:cubicBezTo>
                      <a:cubicBezTo>
                        <a:pt x="10568335" y="5097604"/>
                        <a:pt x="10191862" y="5077306"/>
                        <a:pt x="9095459" y="5084904"/>
                      </a:cubicBezTo>
                      <a:cubicBezTo>
                        <a:pt x="2547822" y="5093039"/>
                        <a:pt x="304023" y="5105739"/>
                        <a:pt x="304023" y="5105739"/>
                      </a:cubicBezTo>
                      <a:cubicBezTo>
                        <a:pt x="132548" y="5105739"/>
                        <a:pt x="4213" y="5004670"/>
                        <a:pt x="8532" y="4802122"/>
                      </a:cubicBezTo>
                      <a:cubicBezTo>
                        <a:pt x="8532" y="4802122"/>
                        <a:pt x="9630" y="4303581"/>
                        <a:pt x="4815" y="1387155"/>
                      </a:cubicBezTo>
                      <a:cubicBezTo>
                        <a:pt x="0" y="663668"/>
                        <a:pt x="25592" y="330596"/>
                        <a:pt x="25592" y="330596"/>
                      </a:cubicBezTo>
                      <a:cubicBezTo>
                        <a:pt x="27224" y="150571"/>
                        <a:pt x="143504" y="16918"/>
                        <a:pt x="278431" y="16918"/>
                      </a:cubicBez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</p:spPr>
              <p:txBody>
                <a:bodyPr/>
                <a:lstStyle/>
                <a:p>
                  <a:endParaRPr lang="en-US" sz="700">
                    <a:latin typeface="UTM Avo" panose="02040603050506020204" pitchFamily="18"/>
                  </a:endParaRPr>
                </a:p>
              </p:txBody>
            </p:sp>
          </p:grp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7BA17D-F0D0-912C-719E-7F54BBEAFCCA}"/>
                </a:ext>
              </a:extLst>
            </p:cNvPr>
            <p:cNvSpPr txBox="1"/>
            <p:nvPr/>
          </p:nvSpPr>
          <p:spPr>
            <a:xfrm>
              <a:off x="793029" y="6177357"/>
              <a:ext cx="8061850" cy="46960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42913">
                <a:lnSpc>
                  <a:spcPct val="150000"/>
                </a:lnSpc>
              </a:pPr>
              <a:r>
                <a:rPr lang="en-GB" sz="3200" smtClean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	</a:t>
              </a:r>
              <a:r>
                <a:rPr lang="vi-VN" sz="3200" smtClean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Các </a:t>
              </a:r>
              <a:r>
                <a:rPr lang="vi-VN" sz="32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em cần lựa chọn, chuẩn bị trang phục gọn gàng, sạch sẽ và phù hợp với thời tiết</a:t>
              </a:r>
              <a:r>
                <a:rPr lang="vi-VN" sz="320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. </a:t>
              </a:r>
              <a:endParaRPr lang="en-GB" sz="3200" smtClean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just" defTabSz="442913">
                <a:lnSpc>
                  <a:spcPct val="150000"/>
                </a:lnSpc>
              </a:pPr>
              <a:r>
                <a:rPr lang="en-GB" sz="3200" smtClean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	</a:t>
              </a:r>
              <a:r>
                <a:rPr lang="vi-VN" sz="3200" smtClean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Tự </a:t>
              </a:r>
              <a:r>
                <a:rPr lang="vi-VN" sz="32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chăm sóc bản </a:t>
              </a:r>
              <a:r>
                <a:rPr lang="vi-VN" sz="320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thân </a:t>
              </a:r>
              <a:r>
                <a:rPr lang="vi-VN" sz="3200" smtClean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giúp</a:t>
              </a:r>
              <a:r>
                <a:rPr lang="en-GB" sz="3200" smtClean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vi-VN" sz="3200" smtClean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em </a:t>
              </a:r>
              <a:r>
                <a:rPr lang="vi-VN" sz="32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tự tin </a:t>
              </a:r>
              <a:r>
                <a:rPr lang="vi-VN" sz="320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và </a:t>
              </a:r>
              <a:r>
                <a:rPr lang="vi-VN" sz="3200" smtClean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chủ </a:t>
              </a:r>
              <a:r>
                <a:rPr lang="vi-VN" sz="3200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động hơn.</a:t>
              </a:r>
              <a:endParaRPr lang="en-US" sz="3200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2BA692-6DCE-74BF-3030-45A0484B9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8646702" y="4928021"/>
              <a:ext cx="646855" cy="1059594"/>
            </a:xfrm>
            <a:prstGeom prst="rect">
              <a:avLst/>
            </a:prstGeom>
          </p:spPr>
        </p:pic>
      </p:grpSp>
      <p:pic>
        <p:nvPicPr>
          <p:cNvPr id="15" name="Picture 11">
            <a:extLst>
              <a:ext uri="{FF2B5EF4-FFF2-40B4-BE49-F238E27FC236}">
                <a16:creationId xmlns:a16="http://schemas.microsoft.com/office/drawing/2014/main" id="{C598A79F-0D90-CE4C-3FB6-6855921530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411375" y="4108725"/>
            <a:ext cx="3093417" cy="27492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20C09BE3-D41E-947B-B94D-DAA82A2CFEBC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Sau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C">
            <a:extLst>
              <a:ext uri="{FF2B5EF4-FFF2-40B4-BE49-F238E27FC236}">
                <a16:creationId xmlns:a16="http://schemas.microsoft.com/office/drawing/2014/main" id="{518D6E82-9599-95BD-4047-3523C1982524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ngủ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815DDC79-2E58-F0A7-7EA5-FD3EC29B4419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B. Sau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xem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tivi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9E6D3552-1B9B-7773-9FDE-4B672286077D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D. Sau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khi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52F8FAF3-D8A3-1708-5E44-31F3B62B0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53466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B3FBB938-3ABD-952A-FE7B-0A1D4E51F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A34912B4-BCBD-FA01-BBC3-75E8D344F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821" y="3537622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6A858A-006D-8EB8-E1FE-A569A9BD3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638E38-5A1D-9FBD-E57D-ED14D8A8BEFB}"/>
              </a:ext>
            </a:extLst>
          </p:cNvPr>
          <p:cNvSpPr/>
          <p:nvPr/>
        </p:nvSpPr>
        <p:spPr>
          <a:xfrm>
            <a:off x="979699" y="980150"/>
            <a:ext cx="9725593" cy="1370445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1: Khi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nào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nên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rửa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tay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FD39EF3-BB8C-11A1-0F7F-593AA39217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3" name="Picture 2" descr="A cartoon submarine with windows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788FB664-BEC4-9288-898C-D811FF463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1439" y="5314490"/>
            <a:ext cx="1438821" cy="1450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EFDAB271-0F4F-1252-B2A0-A6A6586BD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3C675089-CC55-0A26-93CD-8D646705F48F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UcPeriod"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Chỉ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ăn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trứng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</a:p>
          <a:p>
            <a:pPr marR="0" lvl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xúc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xích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C">
            <a:extLst>
              <a:ext uri="{FF2B5EF4-FFF2-40B4-BE49-F238E27FC236}">
                <a16:creationId xmlns:a16="http://schemas.microsoft.com/office/drawing/2014/main" id="{F41A8075-7E11-8F99-AB3C-0E2E4322D770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Chỉ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ăn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đồ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ngọt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05ECE1CB-AB3E-07E2-4BB3-C150F19FE3FF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thịt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cá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rau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ADF9AA73-AC33-E752-357E-70A5204862AD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2400" noProof="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400" noProof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noProof="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nhanh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7F8F5E6A-D7C3-77E1-A963-F1A836EF8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3490176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4312893C-DB2C-67BA-792D-9D3F27CE6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374" y="5353893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7C280230-CD02-CE0C-7F5E-DC65BCFD5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64683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D74703-F83A-56F6-F0B6-B1776C852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5278335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13C407B-C7DC-4FAF-E809-27CD43030C32}"/>
              </a:ext>
            </a:extLst>
          </p:cNvPr>
          <p:cNvSpPr/>
          <p:nvPr/>
        </p:nvSpPr>
        <p:spPr>
          <a:xfrm>
            <a:off x="841150" y="376088"/>
            <a:ext cx="10987056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2: Em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cần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ăn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gì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cơ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khỏe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mạnh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A1B025-B1E3-C7C2-171D-62EF5086F2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3" name="Picture 2" descr="A cartoon submarine with windows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707705C4-DC5D-8408-E11A-C0CE55835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1439" y="5314490"/>
            <a:ext cx="1438821" cy="14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1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>
          <a:extLst>
            <a:ext uri="{FF2B5EF4-FFF2-40B4-BE49-F238E27FC236}">
              <a16:creationId xmlns:a16="http://schemas.microsoft.com/office/drawing/2014/main" id="{ED1B5BD3-B2DC-BEF3-7C8C-4090D606A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">
            <a:extLst>
              <a:ext uri="{FF2B5EF4-FFF2-40B4-BE49-F238E27FC236}">
                <a16:creationId xmlns:a16="http://schemas.microsoft.com/office/drawing/2014/main" id="{AD18BE6E-084A-0E2A-1B74-3EECA0BA9F8E}"/>
              </a:ext>
            </a:extLst>
          </p:cNvPr>
          <p:cNvSpPr/>
          <p:nvPr/>
        </p:nvSpPr>
        <p:spPr>
          <a:xfrm>
            <a:off x="8411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truyện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C">
            <a:extLst>
              <a:ext uri="{FF2B5EF4-FFF2-40B4-BE49-F238E27FC236}">
                <a16:creationId xmlns:a16="http://schemas.microsoft.com/office/drawing/2014/main" id="{83DA349C-8501-C62B-4A87-8C288D5E385E}"/>
              </a:ext>
            </a:extLst>
          </p:cNvPr>
          <p:cNvSpPr/>
          <p:nvPr/>
        </p:nvSpPr>
        <p:spPr>
          <a:xfrm>
            <a:off x="8411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đeo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râm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ngoài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nắng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" name="B">
            <a:extLst>
              <a:ext uri="{FF2B5EF4-FFF2-40B4-BE49-F238E27FC236}">
                <a16:creationId xmlns:a16="http://schemas.microsoft.com/office/drawing/2014/main" id="{E57A41F4-3DAE-43EB-35E9-18848C3AD3BF}"/>
              </a:ext>
            </a:extLst>
          </p:cNvPr>
          <p:cNvSpPr/>
          <p:nvPr/>
        </p:nvSpPr>
        <p:spPr>
          <a:xfrm>
            <a:off x="6395650" y="2854173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Xem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điện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thoại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9" name="D">
            <a:extLst>
              <a:ext uri="{FF2B5EF4-FFF2-40B4-BE49-F238E27FC236}">
                <a16:creationId xmlns:a16="http://schemas.microsoft.com/office/drawing/2014/main" id="{A49725F7-C7EB-43EB-0286-E37330F3BA1C}"/>
              </a:ext>
            </a:extLst>
          </p:cNvPr>
          <p:cNvSpPr/>
          <p:nvPr/>
        </p:nvSpPr>
        <p:spPr>
          <a:xfrm>
            <a:off x="6395650" y="4499994"/>
            <a:ext cx="4142232" cy="1426464"/>
          </a:xfrm>
          <a:prstGeom prst="roundRect">
            <a:avLst/>
          </a:prstGeom>
          <a:ln>
            <a:noFill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Đọc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ánh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đầy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đủ</a:t>
            </a:r>
            <a:r>
              <a:rPr lang="en-US" sz="240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A9F238D7-CC15-867C-703A-ABF73C271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664" y="5314490"/>
            <a:ext cx="794009" cy="69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D6CB550C-53DE-CF54-EC20-2C18E1611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832" y="5247274"/>
            <a:ext cx="820456" cy="73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DEA05557-9334-AE09-2B2D-A0CB1B49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779" y="3646830"/>
            <a:ext cx="794009" cy="70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81D324-9ECA-E7C6-A4C3-49B81B159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9389" y="3564629"/>
            <a:ext cx="846426" cy="75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08F45C4-8C3A-3788-BEA6-5883A6BCB5BA}"/>
              </a:ext>
            </a:extLst>
          </p:cNvPr>
          <p:cNvSpPr/>
          <p:nvPr/>
        </p:nvSpPr>
        <p:spPr>
          <a:xfrm>
            <a:off x="841150" y="376088"/>
            <a:ext cx="9725593" cy="2201276"/>
          </a:xfrm>
          <a:prstGeom prst="roundRect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95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Câu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3: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Để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bảo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vệ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mắt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em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cần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gì</a:t>
            </a:r>
            <a:r>
              <a:rPr lang="en-US" sz="4000" b="1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Times New Roman" panose="02020603050405020304" pitchFamily="18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47FFCE4-7713-F439-2D26-EDA6CB193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4105" cy="785131"/>
          </a:xfrm>
          <a:prstGeom prst="rect">
            <a:avLst/>
          </a:prstGeom>
          <a:solidFill>
            <a:sysClr val="window" lastClr="FFFFFF"/>
          </a:solidFill>
        </p:spPr>
      </p:pic>
      <p:pic>
        <p:nvPicPr>
          <p:cNvPr id="2" name="Picture 1" descr="A cartoon submarine with windows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2EE38A9D-C6D7-0A7A-FF39-5B0232AAF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1439" y="5314490"/>
            <a:ext cx="1438821" cy="145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0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327</Words>
  <Application>Microsoft Office PowerPoint</Application>
  <PresentationFormat>Widescreen</PresentationFormat>
  <Paragraphs>41</Paragraphs>
  <Slides>12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</vt:lpstr>
      <vt:lpstr>UTM Avo</vt:lpstr>
      <vt:lpstr>Arial</vt:lpstr>
      <vt:lpstr>Times New Roman</vt:lpstr>
      <vt:lpstr>Arial Narrow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lamqu</dc:creator>
  <cp:lastModifiedBy>Admin - HP</cp:lastModifiedBy>
  <cp:revision>20</cp:revision>
  <dcterms:created xsi:type="dcterms:W3CDTF">2023-05-08T02:27:45Z</dcterms:created>
  <dcterms:modified xsi:type="dcterms:W3CDTF">2025-10-24T10:20:47Z</dcterms:modified>
</cp:coreProperties>
</file>