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5" r:id="rId2"/>
    <p:sldId id="325" r:id="rId3"/>
    <p:sldId id="324" r:id="rId4"/>
    <p:sldId id="319" r:id="rId5"/>
    <p:sldId id="334" r:id="rId6"/>
    <p:sldId id="298" r:id="rId7"/>
    <p:sldId id="305" r:id="rId8"/>
    <p:sldId id="321" r:id="rId9"/>
    <p:sldId id="330" r:id="rId10"/>
    <p:sldId id="328" r:id="rId11"/>
    <p:sldId id="327" r:id="rId12"/>
    <p:sldId id="33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997" autoAdjust="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FD620-4A01-4D0F-A3CC-F9B5955671A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5A242-8CC9-4025-A4BA-0262E01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4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28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1AF2-445F-B853-E8A9-CC9055D4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9A530-D77A-E2EA-227E-9F9BE8EEB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44EAA-8BC6-80F3-9B03-5BB0EFC6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15DF-78CC-DCF7-8A4A-89B3AF63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89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DE31-29EF-D164-2417-A099512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70B81-D6CF-CBA7-1ED0-275279E9A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0C99-E45D-B207-68AE-0256EDE5E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C5FA7-510C-97A6-2A6A-6C6D0B8A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3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03C1C-7A62-3A54-CB6D-DDC9977A6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C41274-05D7-A918-52D8-1FB52C617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2106E-B6B9-938C-061E-86A258FD1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504A9-69E3-4883-8632-DE6EA12A4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2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FBC9D-4D1C-432F-06B2-214F5277E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F92CA-4A2F-542A-6787-C453E553A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20F93-FE28-79D8-578E-5B90DBB1A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6C5E-BC87-C5A8-4FB5-5397EF02A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FF767-CC90-B72F-B410-D24CD773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1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4A220-065F-A4B7-4948-05229C93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AB2E-D8DF-B453-7386-942ACD367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B953A-73C7-EE3B-F189-08814885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A2517-FD6A-0BC3-E72B-F846DA9D7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D275B-CD70-E012-C569-5623672A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1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A0C6AB-E549-AF46-6F80-2B8493DAE4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9ADD9-322A-9742-0DD7-9F62D234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989A8-DAAB-67F5-8677-1B72394A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4A232-D87E-1B5D-1A59-54F7DE04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9FCB7-CD21-AF8B-08B7-F664A550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7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844F-BBEE-8610-2669-DE00A2E3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A10D0-BF56-73DF-958A-DB0408A81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70315-1844-3046-AE22-6B33FCFD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A4600-CE14-12C4-95BE-25AF714B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A8DC3-3740-53C2-F2F0-F6BB7E4E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6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64F0-32A8-B3CE-1A4D-C5B86FFF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63B04-47A1-80E5-CCE4-B66B62636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99C33-A20A-E2E6-D724-BB598C0D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E289C-6BDC-781F-69A4-D2F0CD3E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6BDEE-6A28-671D-5D26-146FA580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3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B5233-F46A-9309-1102-C034539A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46B0D-2F26-90BA-07D8-08CD5522D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82290-D7A4-3DE0-744E-3E4F4FF73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913B1-E9DD-77FB-0802-899FA076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E4C70-6656-3C64-F1FB-35AC89CC4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7A517-1AD1-88CD-D94A-6C008C8B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77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D516C-AFF4-F724-126D-4C2F5EF2B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5CB04-6999-FB30-7012-CD817A0F8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6B97A-B325-EA50-DCBE-CFBA44076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1A2F3C-05DB-DA47-218A-24800B28D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934964-C7AE-E512-3D9B-8DC9D844C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F4AE49-CE75-98BA-3E6A-ED0645E28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35E088-ECF8-6DE8-E379-A3C54947B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83D8C-35AE-FECE-AD71-28B225BA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3454-1DE7-3DFB-FDEC-A3B92FC17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0B69F-9334-4DFD-9DE3-2609367F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F4972-6C65-31CA-1543-64F1C2B2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E328B-329A-E6A9-A606-3D7CB6EF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77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0E8E59-FA52-7EC6-4412-10541A0A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057C7-E1F7-050A-D130-A3D07584D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27199-93DA-F2C0-55A6-BEF4E084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9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2283C-822D-50A6-98C2-6AD84FA5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3586-CEC4-2B6F-FD4A-07D549E80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488D0-9AE2-F384-629E-F08E21DF0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18D85-BC32-CF73-C095-93C26072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576E5-2517-72E5-06EF-43BC8620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978C1-154C-162D-E8E3-44F982915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9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58382-3982-58A9-DEF0-89838D7D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2B8F0-D3E2-0D36-32F5-15B609B62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3B1BA-9DAF-71FB-8E5B-8A47B1192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B3D8F-7D86-381A-C9A9-AC8C2ABD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20677-EE0A-6F25-856A-1DA46D7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3CDD2-D832-1851-447A-C9F8DE28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AB83C9-5437-EBF5-8134-83E1716DA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90799-7658-73B8-4578-9A0222556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9090B-4630-3368-8386-44FF3D360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4EE1E-6BA1-413A-B9E4-CE8346E0317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44C1A-C143-B07A-ABF6-E926A78A3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AA97F-B878-766F-5548-2CEEBBB7C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0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7.jpe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15.png"/><Relationship Id="rId3" Type="http://schemas.openxmlformats.org/officeDocument/2006/relationships/video" Target="NULL" TargetMode="External"/><Relationship Id="rId7" Type="http://schemas.microsoft.com/office/2007/relationships/media" Target="../media/media7.mp4"/><Relationship Id="rId12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video" Target="../media/media6.mp4"/><Relationship Id="rId11" Type="http://schemas.openxmlformats.org/officeDocument/2006/relationships/image" Target="../media/image4.png"/><Relationship Id="rId5" Type="http://schemas.microsoft.com/office/2007/relationships/media" Target="../media/media6.mp4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5.xml"/><Relationship Id="rId4" Type="http://schemas.microsoft.com/office/2007/relationships/media" Target="../media/media5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kenhgiaovien.com/sites/default/files/styles/700xauto/public/slide1_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12192001" cy="673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51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9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7" y="1607126"/>
            <a:ext cx="11866015" cy="355843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449782" y="3338945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1" y="3352799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861964" y="4184072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27418" y="4184072"/>
            <a:ext cx="1898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68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AI TINH MẮT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85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69" y="5050866"/>
            <a:ext cx="1600395" cy="1600395"/>
          </a:xfrm>
          <a:prstGeom prst="rect">
            <a:avLst/>
          </a:prstGeom>
        </p:spPr>
      </p:pic>
      <p:pic>
        <p:nvPicPr>
          <p:cNvPr id="2" name="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8313" y="6138863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9776" y="5282058"/>
            <a:ext cx="1396273" cy="1466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8464" y="998304"/>
            <a:ext cx="2914218" cy="291421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513187" y="830013"/>
            <a:ext cx="3844771" cy="365168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smtClean="0">
                <a:solidFill>
                  <a:srgbClr val="FF0000"/>
                </a:solidFill>
              </a:rPr>
              <a:t>?</a:t>
            </a:r>
            <a:endParaRPr lang="en-US" sz="9600">
              <a:solidFill>
                <a:srgbClr val="FF0000"/>
              </a:solidFill>
            </a:endParaRPr>
          </a:p>
        </p:txBody>
      </p:sp>
      <p:pic>
        <p:nvPicPr>
          <p:cNvPr id="1030" name="Picture 6" descr="XE ĐẠP TRẺ EM THỐNG NHẤT PUPPY 20&quot;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71" y="882537"/>
            <a:ext cx="3240542" cy="32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eptagon 16"/>
          <p:cNvSpPr/>
          <p:nvPr/>
        </p:nvSpPr>
        <p:spPr>
          <a:xfrm>
            <a:off x="6875896" y="1014504"/>
            <a:ext cx="4264292" cy="3467190"/>
          </a:xfrm>
          <a:prstGeom prst="heptag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>
                <a:solidFill>
                  <a:srgbClr val="FF0000"/>
                </a:solidFill>
              </a:rPr>
              <a:t>?</a:t>
            </a:r>
            <a:endParaRPr lang="en-US" sz="9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0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3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C 0.06901 1.48148E-6 0.125 0.06574 0.125 0.14722 C 0.125 0.2287 0.06901 0.29514 -8.33333E-7 0.29514 C -0.06901 0.29514 -0.125 0.2287 -0.125 0.14722 C -0.125 0.06574 -0.06901 1.48148E-6 -8.33333E-7 1.48148E-6 Z " pathEditMode="relative" rAng="0" ptsTypes="AAAAA">
                                      <p:cBhvr>
                                        <p:cTn id="14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_yeah_cua_tre_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125 0.09098 L 0.07696 0.23797 L -0.07695 0.23797 L -0.125 0.09098 L -2.08333E-6 -4.44444E-6 Z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_yeah_cua_tre_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7" grpId="0" animBg="1"/>
      <p:bldP spid="17" grpId="1" animBg="1"/>
      <p:bldP spid="17" grpId="2" animBg="1"/>
      <p:bldP spid="17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37445" y="1745197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D474D7-70CC-850C-2DC7-AEB2E6084A08}"/>
              </a:ext>
            </a:extLst>
          </p:cNvPr>
          <p:cNvSpPr txBox="1"/>
          <p:nvPr/>
        </p:nvSpPr>
        <p:spPr>
          <a:xfrm>
            <a:off x="8513786" y="3498428"/>
            <a:ext cx="76655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0" b="1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c</a:t>
            </a:r>
            <a:endParaRPr lang="en-US" sz="7000" b="1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805517" y="3562251"/>
            <a:ext cx="16401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endParaRPr lang="en-US" sz="7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124" y="2738349"/>
            <a:ext cx="55002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0" b="1" smtClean="0">
                <a:solidFill>
                  <a:srgbClr val="002060"/>
                </a:solidFill>
                <a:latin typeface="VNI-Avo" pitchFamily="2" charset="0"/>
              </a:rPr>
              <a:t>quaû cam</a:t>
            </a:r>
            <a:endParaRPr lang="en-US" sz="70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07634" y="2777554"/>
            <a:ext cx="2972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000" b="1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endParaRPr lang="en-US" sz="700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25204" y="2749678"/>
            <a:ext cx="30608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0" b="1" smtClean="0">
                <a:solidFill>
                  <a:srgbClr val="002060"/>
                </a:solidFill>
                <a:latin typeface="VNI-Avo" pitchFamily="2" charset="0"/>
              </a:rPr>
              <a:t>c</a:t>
            </a:r>
            <a:r>
              <a:rPr lang="en-GB" sz="7000" b="1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endParaRPr lang="en-US" sz="7000" b="1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402" y="673634"/>
            <a:ext cx="2143125" cy="2143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67" y="3958434"/>
            <a:ext cx="4267140" cy="266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48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53672 -0.11643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23" grpId="0"/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37445" y="1745197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D474D7-70CC-850C-2DC7-AEB2E6084A08}"/>
              </a:ext>
            </a:extLst>
          </p:cNvPr>
          <p:cNvSpPr txBox="1"/>
          <p:nvPr/>
        </p:nvSpPr>
        <p:spPr>
          <a:xfrm>
            <a:off x="8468944" y="3562251"/>
            <a:ext cx="7873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0" b="1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ñ</a:t>
            </a:r>
            <a:endParaRPr lang="en-US" sz="7000" b="1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805517" y="3562251"/>
            <a:ext cx="139012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smtClean="0">
                <a:solidFill>
                  <a:srgbClr val="FF0000"/>
                </a:solidFill>
                <a:latin typeface="VNI-Avo" pitchFamily="2" charset="0"/>
              </a:rPr>
              <a:t>ap</a:t>
            </a:r>
            <a:endParaRPr lang="en-US" sz="7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4103" y="2760946"/>
            <a:ext cx="55002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0" b="1" smtClean="0">
                <a:solidFill>
                  <a:srgbClr val="002060"/>
                </a:solidFill>
                <a:latin typeface="VNI-Avo" pitchFamily="2" charset="0"/>
              </a:rPr>
              <a:t>xe ñaïp</a:t>
            </a:r>
            <a:endParaRPr lang="en-US" sz="70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16369" y="2745253"/>
            <a:ext cx="2972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000" b="1" smtClean="0">
                <a:solidFill>
                  <a:srgbClr val="FF0000"/>
                </a:solidFill>
                <a:latin typeface="VNI-Avo" pitchFamily="2" charset="0"/>
              </a:rPr>
              <a:t>ap</a:t>
            </a:r>
            <a:endParaRPr lang="en-US" sz="7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14752" y="2768040"/>
            <a:ext cx="30608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0" b="1" smtClean="0">
                <a:solidFill>
                  <a:srgbClr val="002060"/>
                </a:solidFill>
                <a:latin typeface="VNI-Avo" pitchFamily="2" charset="0"/>
              </a:rPr>
              <a:t>ñ</a:t>
            </a:r>
            <a:r>
              <a:rPr lang="en-GB" sz="7000" b="1" smtClean="0">
                <a:solidFill>
                  <a:srgbClr val="FF0000"/>
                </a:solidFill>
                <a:latin typeface="VNI-Avo" pitchFamily="2" charset="0"/>
              </a:rPr>
              <a:t>aïp</a:t>
            </a:r>
            <a:endParaRPr lang="en-US" sz="7000" b="1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6" name="Picture 6" descr="XE ĐẠP TRẺ EM THỐNG NHẤT PUPPY 20&quot;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0" b="24759"/>
          <a:stretch/>
        </p:blipFill>
        <p:spPr bwMode="auto">
          <a:xfrm>
            <a:off x="1016020" y="868544"/>
            <a:ext cx="3240542" cy="190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63577" y="4147026"/>
            <a:ext cx="3753853" cy="11789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000" b="1" smtClean="0">
                <a:latin typeface="VNI-Avo" pitchFamily="2" charset="0"/>
              </a:rPr>
              <a:t>ap</a:t>
            </a:r>
            <a:endParaRPr lang="en-US" sz="7000" b="1">
              <a:latin typeface="VNI-Avo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3577" y="5325979"/>
            <a:ext cx="1891930" cy="1195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000" b="1" smtClean="0">
                <a:solidFill>
                  <a:srgbClr val="FF0000"/>
                </a:solidFill>
                <a:latin typeface="VNI-Avo" pitchFamily="2" charset="0"/>
              </a:rPr>
              <a:t>a</a:t>
            </a:r>
            <a:endParaRPr lang="en-US" sz="7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55507" y="5317858"/>
            <a:ext cx="1861923" cy="12040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000" b="1" smtClean="0">
                <a:solidFill>
                  <a:srgbClr val="00B050"/>
                </a:solidFill>
                <a:latin typeface="VNI-Avo" pitchFamily="2" charset="0"/>
              </a:rPr>
              <a:t>p</a:t>
            </a:r>
            <a:endParaRPr lang="en-US" sz="7000" b="1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004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51628 -0.12153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07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23" grpId="0"/>
      <p:bldP spid="24" grpId="0"/>
      <p:bldP spid="24" grpId="1"/>
      <p:bldP spid="3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27EC3-72D3-8FDD-7159-F7D18013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87C98-A474-EBD7-F85E-4864C4F9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05" y="224590"/>
            <a:ext cx="9753599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06823-8B9C-BD3A-A097-C0A3C51B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ạn ơi hết giờ rồi, nhanh tay cất đồ chơi -Bài hát sử dụng cho khóa học Xây Dựng Thương Hiệu Cá Nhâ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573" y="5374105"/>
            <a:ext cx="1532272" cy="861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72" y="215900"/>
            <a:ext cx="5156424" cy="6400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428" y="215901"/>
            <a:ext cx="5404757" cy="63838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1429" y="3705726"/>
            <a:ext cx="5404757" cy="29109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84F1A-968D-833F-60F9-D09B67DC1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eng_chuong_reo_het_gi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9382" y="6155875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981" y="224589"/>
            <a:ext cx="11333019" cy="63847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83368" y="2743200"/>
            <a:ext cx="2197769" cy="737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38799" y="2871536"/>
            <a:ext cx="2197769" cy="737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456821" y="2871536"/>
            <a:ext cx="2197769" cy="737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32020" y="5999748"/>
            <a:ext cx="2197769" cy="737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01915" y="5786906"/>
            <a:ext cx="3007896" cy="737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681410" y="5871410"/>
            <a:ext cx="2197769" cy="737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múa sạ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43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29789" y="3612729"/>
            <a:ext cx="5248658" cy="2996618"/>
          </a:xfrm>
          <a:prstGeom prst="rect">
            <a:avLst/>
          </a:prstGeom>
        </p:spPr>
      </p:pic>
      <p:pic>
        <p:nvPicPr>
          <p:cNvPr id="20" name="dreamina-2025-10-21-7632-tạo video 15 giây từ hình ảnh này. Mẹ ôm...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9382" y="224587"/>
            <a:ext cx="4443141" cy="2903623"/>
          </a:xfrm>
          <a:prstGeom prst="rect">
            <a:avLst/>
          </a:prstGeom>
        </p:spPr>
      </p:pic>
      <p:pic>
        <p:nvPicPr>
          <p:cNvPr id="7" name="Tạo_Video_Cảnh_Thiên_Nhiên_Tươi_Má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74753" y="224587"/>
            <a:ext cx="4369247" cy="2903624"/>
          </a:xfrm>
          <a:prstGeom prst="rect">
            <a:avLst/>
          </a:prstGeom>
        </p:spPr>
      </p:pic>
      <p:pic>
        <p:nvPicPr>
          <p:cNvPr id="22" name="tieng_chuong_reo_het_gi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74845" y="6304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77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42"/>
                            </p:stCondLst>
                            <p:childTnLst>
                              <p:par>
                                <p:cTn id="15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458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5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5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835"/>
                            </p:stCondLst>
                            <p:childTnLst>
                              <p:par>
                                <p:cTn id="32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465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1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160"/>
                            </p:stCondLst>
                            <p:childTnLst>
                              <p:par>
                                <p:cTn id="59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34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0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3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3925</TotalTime>
  <Words>22</Words>
  <Application>Microsoft Office PowerPoint</Application>
  <PresentationFormat>Widescreen</PresentationFormat>
  <Paragraphs>20</Paragraphs>
  <Slides>12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.VnAvant</vt:lpstr>
      <vt:lpstr>Arial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 - HP</cp:lastModifiedBy>
  <cp:revision>235</cp:revision>
  <dcterms:created xsi:type="dcterms:W3CDTF">2025-09-14T09:09:23Z</dcterms:created>
  <dcterms:modified xsi:type="dcterms:W3CDTF">2025-10-24T05:20:22Z</dcterms:modified>
</cp:coreProperties>
</file>