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31"/>
  </p:notesMasterIdLst>
  <p:sldIdLst>
    <p:sldId id="392" r:id="rId3"/>
    <p:sldId id="288" r:id="rId4"/>
    <p:sldId id="384" r:id="rId5"/>
    <p:sldId id="385" r:id="rId6"/>
    <p:sldId id="386" r:id="rId7"/>
    <p:sldId id="387" r:id="rId8"/>
    <p:sldId id="388" r:id="rId9"/>
    <p:sldId id="261" r:id="rId10"/>
    <p:sldId id="262" r:id="rId11"/>
    <p:sldId id="260" r:id="rId12"/>
    <p:sldId id="391" r:id="rId13"/>
    <p:sldId id="265" r:id="rId14"/>
    <p:sldId id="389" r:id="rId15"/>
    <p:sldId id="266" r:id="rId16"/>
    <p:sldId id="269" r:id="rId17"/>
    <p:sldId id="390" r:id="rId18"/>
    <p:sldId id="270" r:id="rId19"/>
    <p:sldId id="271" r:id="rId20"/>
    <p:sldId id="272" r:id="rId21"/>
    <p:sldId id="273" r:id="rId22"/>
    <p:sldId id="274" r:id="rId23"/>
    <p:sldId id="401" r:id="rId24"/>
    <p:sldId id="276" r:id="rId25"/>
    <p:sldId id="277" r:id="rId26"/>
    <p:sldId id="280" r:id="rId27"/>
    <p:sldId id="281" r:id="rId28"/>
    <p:sldId id="282" r:id="rId29"/>
    <p:sldId id="28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5F5FF8-9DF4-4035-8D1B-D6FBAD6CE5A1}" type="doc">
      <dgm:prSet loTypeId="urn:microsoft.com/office/officeart/2005/8/layout/chevron2" loCatId="list" qsTypeId="urn:microsoft.com/office/officeart/2005/8/quickstyle/simple1" qsCatId="simple" csTypeId="urn:microsoft.com/office/officeart/2005/8/colors/accent1_2" csCatId="accent1" phldr="1"/>
      <dgm:spPr/>
    </dgm:pt>
    <dgm:pt modelId="{86829BFA-B263-44C4-B4E3-51A985603EC1}">
      <dgm:prSet phldrT="[Text]" custT="1"/>
      <dgm:spPr/>
      <dgm:t>
        <a:bodyPr/>
        <a:lstStyle/>
        <a:p>
          <a:r>
            <a:rPr lang="en-US" sz="2800" dirty="0" err="1">
              <a:latin typeface="UTM Windsor BT" panose="02040603050506020204" pitchFamily="18" charset="0"/>
            </a:rPr>
            <a:t>Đoạn</a:t>
          </a:r>
          <a:r>
            <a:rPr lang="en-US" sz="2800" dirty="0">
              <a:latin typeface="UTM Windsor BT" panose="02040603050506020204" pitchFamily="18" charset="0"/>
            </a:rPr>
            <a:t> 1</a:t>
          </a:r>
        </a:p>
      </dgm:t>
    </dgm:pt>
    <dgm:pt modelId="{92669217-4728-476A-9741-6F788E6328D2}" type="parTrans" cxnId="{DC9DAC06-9F91-40C8-928F-E15E633781A4}">
      <dgm:prSet/>
      <dgm:spPr/>
      <dgm:t>
        <a:bodyPr/>
        <a:lstStyle/>
        <a:p>
          <a:endParaRPr lang="en-US" sz="2800">
            <a:latin typeface="UTM Windsor BT" panose="02040603050506020204" pitchFamily="18" charset="0"/>
          </a:endParaRPr>
        </a:p>
      </dgm:t>
    </dgm:pt>
    <dgm:pt modelId="{670FE883-0155-4834-AE29-DD79217FB234}" type="sibTrans" cxnId="{DC9DAC06-9F91-40C8-928F-E15E633781A4}">
      <dgm:prSet/>
      <dgm:spPr/>
      <dgm:t>
        <a:bodyPr/>
        <a:lstStyle/>
        <a:p>
          <a:endParaRPr lang="en-US" sz="2800">
            <a:latin typeface="UTM Windsor BT" panose="02040603050506020204" pitchFamily="18" charset="0"/>
          </a:endParaRPr>
        </a:p>
      </dgm:t>
    </dgm:pt>
    <dgm:pt modelId="{729F9BEF-57A7-45B3-9891-323FDCB19B7D}">
      <dgm:prSet phldrT="[Text]" custT="1"/>
      <dgm:spPr/>
      <dgm:t>
        <a:bodyPr/>
        <a:lstStyle/>
        <a:p>
          <a:r>
            <a:rPr lang="en-US" sz="2800" dirty="0" err="1">
              <a:latin typeface="UTM Windsor BT" panose="02040603050506020204" pitchFamily="18" charset="0"/>
            </a:rPr>
            <a:t>Đoạn</a:t>
          </a:r>
          <a:r>
            <a:rPr lang="en-US" sz="2800" dirty="0">
              <a:latin typeface="UTM Windsor BT" panose="02040603050506020204" pitchFamily="18" charset="0"/>
            </a:rPr>
            <a:t> 2</a:t>
          </a:r>
        </a:p>
      </dgm:t>
    </dgm:pt>
    <dgm:pt modelId="{FD2C5559-689B-4C06-BE42-9EB299DF5327}" type="parTrans" cxnId="{0E4BF397-96AB-4CFA-BBEE-6AA5B675EF75}">
      <dgm:prSet/>
      <dgm:spPr/>
      <dgm:t>
        <a:bodyPr/>
        <a:lstStyle/>
        <a:p>
          <a:endParaRPr lang="en-US" sz="2800">
            <a:latin typeface="UTM Windsor BT" panose="02040603050506020204" pitchFamily="18" charset="0"/>
          </a:endParaRPr>
        </a:p>
      </dgm:t>
    </dgm:pt>
    <dgm:pt modelId="{5A9362DA-1BCD-47EC-A43E-45660819D940}" type="sibTrans" cxnId="{0E4BF397-96AB-4CFA-BBEE-6AA5B675EF75}">
      <dgm:prSet/>
      <dgm:spPr/>
      <dgm:t>
        <a:bodyPr/>
        <a:lstStyle/>
        <a:p>
          <a:endParaRPr lang="en-US" sz="2800">
            <a:latin typeface="UTM Windsor BT" panose="02040603050506020204" pitchFamily="18" charset="0"/>
          </a:endParaRPr>
        </a:p>
      </dgm:t>
    </dgm:pt>
    <dgm:pt modelId="{F299B8DC-59BE-4BE9-9E01-68A1C0FA25D3}">
      <dgm:prSet phldrT="[Text]" custT="1"/>
      <dgm:spPr/>
      <dgm:t>
        <a:bodyPr/>
        <a:lstStyle/>
        <a:p>
          <a:r>
            <a:rPr lang="en-US" sz="2800" dirty="0" err="1">
              <a:latin typeface="UTM Windsor BT" panose="02040603050506020204" pitchFamily="18" charset="0"/>
            </a:rPr>
            <a:t>Đoạn</a:t>
          </a:r>
          <a:r>
            <a:rPr lang="en-US" sz="2800" dirty="0">
              <a:latin typeface="UTM Windsor BT" panose="02040603050506020204" pitchFamily="18" charset="0"/>
            </a:rPr>
            <a:t> 3</a:t>
          </a:r>
        </a:p>
      </dgm:t>
    </dgm:pt>
    <dgm:pt modelId="{71BFBBD5-6AA4-4A3D-9704-003746F096EC}" type="parTrans" cxnId="{E693A0B2-F3F5-4E5A-8812-02DAC4A04224}">
      <dgm:prSet/>
      <dgm:spPr/>
      <dgm:t>
        <a:bodyPr/>
        <a:lstStyle/>
        <a:p>
          <a:endParaRPr lang="en-US" sz="2800">
            <a:latin typeface="UTM Windsor BT" panose="02040603050506020204" pitchFamily="18" charset="0"/>
          </a:endParaRPr>
        </a:p>
      </dgm:t>
    </dgm:pt>
    <dgm:pt modelId="{B3AE3EF2-A060-43F6-9340-C9CAF49DE92E}" type="sibTrans" cxnId="{E693A0B2-F3F5-4E5A-8812-02DAC4A04224}">
      <dgm:prSet/>
      <dgm:spPr/>
      <dgm:t>
        <a:bodyPr/>
        <a:lstStyle/>
        <a:p>
          <a:endParaRPr lang="en-US" sz="2800">
            <a:latin typeface="UTM Windsor BT" panose="02040603050506020204" pitchFamily="18" charset="0"/>
          </a:endParaRPr>
        </a:p>
      </dgm:t>
    </dgm:pt>
    <dgm:pt modelId="{01195AF7-58B1-4205-8002-A3D0507D0E10}">
      <dgm:prSet custT="1"/>
      <dgm:spPr/>
      <dgm:t>
        <a:bodyPr/>
        <a:lstStyle/>
        <a:p>
          <a:r>
            <a:rPr lang="en-US" sz="2800" b="0" i="0" dirty="0" err="1">
              <a:latin typeface="UTM Windsor BT" panose="02040603050506020204" pitchFamily="18" charset="0"/>
            </a:rPr>
            <a:t>Những</a:t>
          </a:r>
          <a:r>
            <a:rPr lang="en-US" sz="2800" b="0" i="0" dirty="0">
              <a:latin typeface="UTM Windsor BT" panose="02040603050506020204" pitchFamily="18" charset="0"/>
            </a:rPr>
            <a:t> </a:t>
          </a:r>
          <a:r>
            <a:rPr lang="en-US" sz="2800" b="0" i="0" dirty="0" err="1">
              <a:latin typeface="UTM Windsor BT" panose="02040603050506020204" pitchFamily="18" charset="0"/>
            </a:rPr>
            <a:t>câu</a:t>
          </a:r>
          <a:r>
            <a:rPr lang="en-US" sz="2800" b="0" i="0" dirty="0">
              <a:latin typeface="UTM Windsor BT" panose="02040603050506020204" pitchFamily="18" charset="0"/>
            </a:rPr>
            <a:t> </a:t>
          </a:r>
          <a:r>
            <a:rPr lang="en-US" sz="2800" b="0" i="0" dirty="0" err="1">
              <a:latin typeface="UTM Windsor BT" panose="02040603050506020204" pitchFamily="18" charset="0"/>
            </a:rPr>
            <a:t>chuyện</a:t>
          </a:r>
          <a:r>
            <a:rPr lang="en-US" sz="2800" b="0" i="0" dirty="0">
              <a:latin typeface="UTM Windsor BT" panose="02040603050506020204" pitchFamily="18" charset="0"/>
            </a:rPr>
            <a:t> </a:t>
          </a:r>
          <a:r>
            <a:rPr lang="en-US" sz="2800" b="0" i="0" dirty="0" err="1">
              <a:latin typeface="UTM Windsor BT" panose="02040603050506020204" pitchFamily="18" charset="0"/>
            </a:rPr>
            <a:t>đầu</a:t>
          </a:r>
          <a:r>
            <a:rPr lang="en-US" sz="2800" b="0" i="0" dirty="0">
              <a:latin typeface="UTM Windsor BT" panose="02040603050506020204" pitchFamily="18" charset="0"/>
            </a:rPr>
            <a:t> </a:t>
          </a:r>
          <a:r>
            <a:rPr lang="en-US" sz="2800" b="0" i="0" dirty="0" err="1">
              <a:latin typeface="UTM Windsor BT" panose="02040603050506020204" pitchFamily="18" charset="0"/>
            </a:rPr>
            <a:t>tiên</a:t>
          </a:r>
          <a:r>
            <a:rPr lang="en-US" sz="2800" b="0" i="0" dirty="0">
              <a:latin typeface="UTM Windsor BT" panose="02040603050506020204" pitchFamily="18" charset="0"/>
            </a:rPr>
            <a:t> </a:t>
          </a:r>
          <a:r>
            <a:rPr lang="en-US" sz="2800" b="0" i="0" dirty="0" err="1">
              <a:latin typeface="UTM Windsor BT" panose="02040603050506020204" pitchFamily="18" charset="0"/>
            </a:rPr>
            <a:t>được</a:t>
          </a:r>
          <a:r>
            <a:rPr lang="en-US" sz="2800" b="0" i="0" dirty="0">
              <a:latin typeface="UTM Windsor BT" panose="02040603050506020204" pitchFamily="18" charset="0"/>
            </a:rPr>
            <a:t> </a:t>
          </a:r>
          <a:r>
            <a:rPr lang="en-US" sz="2800" b="0" i="0" dirty="0" err="1">
              <a:latin typeface="UTM Windsor BT" panose="02040603050506020204" pitchFamily="18" charset="0"/>
            </a:rPr>
            <a:t>nghe</a:t>
          </a:r>
          <a:r>
            <a:rPr lang="en-US" sz="2800" b="0" i="0" dirty="0">
              <a:latin typeface="UTM Windsor BT" panose="02040603050506020204" pitchFamily="18" charset="0"/>
            </a:rPr>
            <a:t> </a:t>
          </a:r>
          <a:r>
            <a:rPr lang="en-US" sz="2800" b="0" i="0" dirty="0" err="1">
              <a:latin typeface="UTM Windsor BT" panose="02040603050506020204" pitchFamily="18" charset="0"/>
            </a:rPr>
            <a:t>từ</a:t>
          </a:r>
          <a:r>
            <a:rPr lang="en-US" sz="2800" b="0" i="0" dirty="0">
              <a:latin typeface="UTM Windsor BT" panose="02040603050506020204" pitchFamily="18" charset="0"/>
            </a:rPr>
            <a:t> </a:t>
          </a:r>
          <a:r>
            <a:rPr lang="en-US" sz="2800" b="0" i="0" dirty="0" err="1">
              <a:latin typeface="UTM Windsor BT" panose="02040603050506020204" pitchFamily="18" charset="0"/>
            </a:rPr>
            <a:t>bà</a:t>
          </a:r>
          <a:r>
            <a:rPr lang="en-US" sz="2800" b="0" i="0" dirty="0">
              <a:latin typeface="UTM Windsor BT" panose="02040603050506020204" pitchFamily="18" charset="0"/>
            </a:rPr>
            <a:t> </a:t>
          </a:r>
          <a:r>
            <a:rPr lang="en-US" sz="2800" b="0" i="0" dirty="0" err="1">
              <a:latin typeface="UTM Windsor BT" panose="02040603050506020204" pitchFamily="18" charset="0"/>
            </a:rPr>
            <a:t>và</a:t>
          </a:r>
          <a:r>
            <a:rPr lang="en-US" sz="2800" b="0" i="0" dirty="0">
              <a:latin typeface="UTM Windsor BT" panose="02040603050506020204" pitchFamily="18" charset="0"/>
            </a:rPr>
            <a:t> </a:t>
          </a:r>
          <a:r>
            <a:rPr lang="en-US" sz="2800" b="0" i="0" dirty="0" err="1">
              <a:latin typeface="UTM Windsor BT" panose="02040603050506020204" pitchFamily="18" charset="0"/>
            </a:rPr>
            <a:t>chú</a:t>
          </a:r>
          <a:br>
            <a:rPr lang="vi-VN" sz="2800" b="0" i="0" dirty="0"/>
          </a:br>
          <a:endParaRPr lang="en-US" sz="2800" dirty="0">
            <a:latin typeface="UTM Windsor BT" panose="02040603050506020204" pitchFamily="18" charset="0"/>
          </a:endParaRPr>
        </a:p>
      </dgm:t>
    </dgm:pt>
    <dgm:pt modelId="{73A001AE-0FBF-4012-AD3D-B9D68D047192}" type="parTrans" cxnId="{6FB97C74-BDAB-4E5C-B369-556B95E53717}">
      <dgm:prSet/>
      <dgm:spPr/>
      <dgm:t>
        <a:bodyPr/>
        <a:lstStyle/>
        <a:p>
          <a:endParaRPr lang="en-US" sz="2800">
            <a:latin typeface="UTM Windsor BT" panose="02040603050506020204" pitchFamily="18" charset="0"/>
          </a:endParaRPr>
        </a:p>
      </dgm:t>
    </dgm:pt>
    <dgm:pt modelId="{0D7C21CF-B49F-4023-86A5-82266732FB00}" type="sibTrans" cxnId="{6FB97C74-BDAB-4E5C-B369-556B95E53717}">
      <dgm:prSet/>
      <dgm:spPr/>
      <dgm:t>
        <a:bodyPr/>
        <a:lstStyle/>
        <a:p>
          <a:endParaRPr lang="en-US" sz="2800">
            <a:latin typeface="UTM Windsor BT" panose="02040603050506020204" pitchFamily="18" charset="0"/>
          </a:endParaRPr>
        </a:p>
      </dgm:t>
    </dgm:pt>
    <dgm:pt modelId="{72192293-65EB-45EB-92C8-68A39FB54540}">
      <dgm:prSet custT="1"/>
      <dgm:spPr/>
      <dgm:t>
        <a:bodyPr/>
        <a:lstStyle/>
        <a:p>
          <a:r>
            <a:rPr lang="en-US" sz="2800" b="0" i="0" dirty="0" err="1">
              <a:latin typeface="UTM Windsor BT" panose="02040603050506020204" pitchFamily="18" charset="0"/>
            </a:rPr>
            <a:t>lí</a:t>
          </a:r>
          <a:r>
            <a:rPr lang="en-US" sz="2800" b="0" i="0" dirty="0">
              <a:latin typeface="UTM Windsor BT" panose="02040603050506020204" pitchFamily="18" charset="0"/>
            </a:rPr>
            <a:t> do </a:t>
          </a:r>
          <a:r>
            <a:rPr lang="en-US" sz="2800" b="0" i="0" dirty="0" err="1">
              <a:latin typeface="UTM Windsor BT" panose="02040603050506020204" pitchFamily="18" charset="0"/>
            </a:rPr>
            <a:t>bạn</a:t>
          </a:r>
          <a:r>
            <a:rPr lang="en-US" sz="2800" b="0" i="0" dirty="0">
              <a:latin typeface="UTM Windsor BT" panose="02040603050506020204" pitchFamily="18" charset="0"/>
            </a:rPr>
            <a:t> </a:t>
          </a:r>
          <a:r>
            <a:rPr lang="en-US" sz="2800" b="0" i="0" dirty="0" err="1">
              <a:latin typeface="UTM Windsor BT" panose="02040603050506020204" pitchFamily="18" charset="0"/>
            </a:rPr>
            <a:t>nhỏ</a:t>
          </a:r>
          <a:r>
            <a:rPr lang="en-US" sz="2800" b="0" i="0" dirty="0">
              <a:latin typeface="UTM Windsor BT" panose="02040603050506020204" pitchFamily="18" charset="0"/>
            </a:rPr>
            <a:t> </a:t>
          </a:r>
          <a:r>
            <a:rPr lang="en-US" sz="2800" b="0" i="0" dirty="0" err="1">
              <a:latin typeface="UTM Windsor BT" panose="02040603050506020204" pitchFamily="18" charset="0"/>
            </a:rPr>
            <a:t>cố</a:t>
          </a:r>
          <a:r>
            <a:rPr lang="en-US" sz="2800" b="0" i="0" dirty="0">
              <a:latin typeface="UTM Windsor BT" panose="02040603050506020204" pitchFamily="18" charset="0"/>
            </a:rPr>
            <a:t> </a:t>
          </a:r>
          <a:r>
            <a:rPr lang="en-US" sz="2800" b="0" i="0" dirty="0" err="1">
              <a:latin typeface="UTM Windsor BT" panose="02040603050506020204" pitchFamily="18" charset="0"/>
            </a:rPr>
            <a:t>gắng</a:t>
          </a:r>
          <a:r>
            <a:rPr lang="en-US" sz="2800" b="0" i="0" dirty="0">
              <a:latin typeface="UTM Windsor BT" panose="02040603050506020204" pitchFamily="18" charset="0"/>
            </a:rPr>
            <a:t> </a:t>
          </a:r>
          <a:r>
            <a:rPr lang="en-US" sz="2800" b="0" i="0" dirty="0" err="1">
              <a:latin typeface="UTM Windsor BT" panose="02040603050506020204" pitchFamily="18" charset="0"/>
            </a:rPr>
            <a:t>học</a:t>
          </a:r>
          <a:r>
            <a:rPr lang="en-US" sz="2800" b="0" i="0" dirty="0">
              <a:latin typeface="UTM Windsor BT" panose="02040603050506020204" pitchFamily="18" charset="0"/>
            </a:rPr>
            <a:t> </a:t>
          </a:r>
          <a:r>
            <a:rPr lang="en-US" sz="2800" b="0" i="0" dirty="0" err="1">
              <a:latin typeface="UTM Windsor BT" panose="02040603050506020204" pitchFamily="18" charset="0"/>
            </a:rPr>
            <a:t>chữ</a:t>
          </a:r>
          <a:r>
            <a:rPr lang="en-US" sz="2800" b="0" i="0" dirty="0">
              <a:latin typeface="UTM Windsor BT" panose="02040603050506020204" pitchFamily="18" charset="0"/>
            </a:rPr>
            <a:t>. </a:t>
          </a:r>
          <a:endParaRPr lang="en-US" sz="2800" dirty="0">
            <a:latin typeface="UTM Windsor BT" panose="02040603050506020204" pitchFamily="18" charset="0"/>
          </a:endParaRPr>
        </a:p>
      </dgm:t>
    </dgm:pt>
    <dgm:pt modelId="{FC226CD5-E0CE-4E57-8B37-095115DFB045}" type="parTrans" cxnId="{7CB1C3DD-AD25-446B-8137-6808BC1CDB73}">
      <dgm:prSet/>
      <dgm:spPr/>
      <dgm:t>
        <a:bodyPr/>
        <a:lstStyle/>
        <a:p>
          <a:endParaRPr lang="en-US" sz="2800">
            <a:latin typeface="UTM Windsor BT" panose="02040603050506020204" pitchFamily="18" charset="0"/>
          </a:endParaRPr>
        </a:p>
      </dgm:t>
    </dgm:pt>
    <dgm:pt modelId="{DB9D9EB0-DB87-43A6-815B-E1024BE25F3E}" type="sibTrans" cxnId="{7CB1C3DD-AD25-446B-8137-6808BC1CDB73}">
      <dgm:prSet/>
      <dgm:spPr/>
      <dgm:t>
        <a:bodyPr/>
        <a:lstStyle/>
        <a:p>
          <a:endParaRPr lang="en-US" sz="2800">
            <a:latin typeface="UTM Windsor BT" panose="02040603050506020204" pitchFamily="18" charset="0"/>
          </a:endParaRPr>
        </a:p>
      </dgm:t>
    </dgm:pt>
    <dgm:pt modelId="{4FCCAF62-A914-4E42-9871-5578D9D5211C}">
      <dgm:prSet custT="1"/>
      <dgm:spPr/>
      <dgm:t>
        <a:bodyPr/>
        <a:lstStyle/>
        <a:p>
          <a:r>
            <a:rPr lang="en-US" sz="2800" b="0" i="0" dirty="0" err="1">
              <a:latin typeface="UTM Windsor BT" panose="02040603050506020204" pitchFamily="18" charset="0"/>
            </a:rPr>
            <a:t>những</a:t>
          </a:r>
          <a:r>
            <a:rPr lang="en-US" sz="2800" b="0" i="0" dirty="0">
              <a:latin typeface="UTM Windsor BT" panose="02040603050506020204" pitchFamily="18" charset="0"/>
            </a:rPr>
            <a:t> </a:t>
          </a:r>
          <a:r>
            <a:rPr lang="en-US" sz="2800" b="0" i="0" dirty="0" err="1">
              <a:latin typeface="UTM Windsor BT" panose="02040603050506020204" pitchFamily="18" charset="0"/>
            </a:rPr>
            <a:t>câu</a:t>
          </a:r>
          <a:r>
            <a:rPr lang="en-US" sz="2800" b="0" i="0" dirty="0">
              <a:latin typeface="UTM Windsor BT" panose="02040603050506020204" pitchFamily="18" charset="0"/>
            </a:rPr>
            <a:t> </a:t>
          </a:r>
          <a:r>
            <a:rPr lang="en-US" sz="2800" b="0" i="0" dirty="0" err="1">
              <a:latin typeface="UTM Windsor BT" panose="02040603050506020204" pitchFamily="18" charset="0"/>
            </a:rPr>
            <a:t>chuyện</a:t>
          </a:r>
          <a:r>
            <a:rPr lang="en-US" sz="2800" b="0" i="0" dirty="0">
              <a:latin typeface="UTM Windsor BT" panose="02040603050506020204" pitchFamily="18" charset="0"/>
            </a:rPr>
            <a:t> </a:t>
          </a:r>
          <a:r>
            <a:rPr lang="en-US" sz="2800" b="0" i="0" dirty="0" err="1">
              <a:latin typeface="UTM Windsor BT" panose="02040603050506020204" pitchFamily="18" charset="0"/>
            </a:rPr>
            <a:t>sau</a:t>
          </a:r>
          <a:r>
            <a:rPr lang="en-US" sz="2800" b="0" i="0" dirty="0">
              <a:latin typeface="UTM Windsor BT" panose="02040603050506020204" pitchFamily="18" charset="0"/>
            </a:rPr>
            <a:t> </a:t>
          </a:r>
          <a:r>
            <a:rPr lang="en-US" sz="2800" b="0" i="0" dirty="0" err="1">
              <a:latin typeface="UTM Windsor BT" panose="02040603050506020204" pitchFamily="18" charset="0"/>
            </a:rPr>
            <a:t>khi</a:t>
          </a:r>
          <a:r>
            <a:rPr lang="en-US" sz="2800" b="0" i="0" dirty="0">
              <a:latin typeface="UTM Windsor BT" panose="02040603050506020204" pitchFamily="18" charset="0"/>
            </a:rPr>
            <a:t> </a:t>
          </a:r>
          <a:r>
            <a:rPr lang="en-US" sz="2800" b="0" i="0" dirty="0" err="1">
              <a:latin typeface="UTM Windsor BT" panose="02040603050506020204" pitchFamily="18" charset="0"/>
            </a:rPr>
            <a:t>biết</a:t>
          </a:r>
          <a:r>
            <a:rPr lang="en-US" sz="2800" b="0" i="0" dirty="0">
              <a:latin typeface="UTM Windsor BT" panose="02040603050506020204" pitchFamily="18" charset="0"/>
            </a:rPr>
            <a:t> </a:t>
          </a:r>
          <a:r>
            <a:rPr lang="en-US" sz="2800" b="0" i="0" dirty="0" err="1">
              <a:latin typeface="UTM Windsor BT" panose="02040603050506020204" pitchFamily="18" charset="0"/>
            </a:rPr>
            <a:t>chữ</a:t>
          </a:r>
          <a:r>
            <a:rPr lang="en-US" sz="2800" b="0" i="0" dirty="0">
              <a:latin typeface="UTM Windsor BT" panose="02040603050506020204" pitchFamily="18" charset="0"/>
            </a:rPr>
            <a:t>. </a:t>
          </a:r>
          <a:endParaRPr lang="en-US" sz="2800" dirty="0">
            <a:latin typeface="UTM Windsor BT" panose="02040603050506020204" pitchFamily="18" charset="0"/>
          </a:endParaRPr>
        </a:p>
      </dgm:t>
    </dgm:pt>
    <dgm:pt modelId="{6540BAD5-F80A-47CF-9265-98221DFEE0F3}" type="parTrans" cxnId="{E1B7F3DF-F961-4D88-B9D9-0C5653D4076F}">
      <dgm:prSet/>
      <dgm:spPr/>
      <dgm:t>
        <a:bodyPr/>
        <a:lstStyle/>
        <a:p>
          <a:endParaRPr lang="en-US" sz="2800">
            <a:latin typeface="UTM Windsor BT" panose="02040603050506020204" pitchFamily="18" charset="0"/>
          </a:endParaRPr>
        </a:p>
      </dgm:t>
    </dgm:pt>
    <dgm:pt modelId="{0BD5C928-541B-4C1D-AA15-1EF9DC6612C8}" type="sibTrans" cxnId="{E1B7F3DF-F961-4D88-B9D9-0C5653D4076F}">
      <dgm:prSet/>
      <dgm:spPr/>
      <dgm:t>
        <a:bodyPr/>
        <a:lstStyle/>
        <a:p>
          <a:endParaRPr lang="en-US" sz="2800">
            <a:latin typeface="UTM Windsor BT" panose="02040603050506020204" pitchFamily="18" charset="0"/>
          </a:endParaRPr>
        </a:p>
      </dgm:t>
    </dgm:pt>
    <dgm:pt modelId="{841514E0-25E3-4556-9225-2555D4F7C1A0}">
      <dgm:prSet custT="1"/>
      <dgm:spPr/>
      <dgm:t>
        <a:bodyPr/>
        <a:lstStyle/>
        <a:p>
          <a:r>
            <a:rPr lang="en-US" sz="2800" dirty="0" err="1">
              <a:latin typeface="UTM Windsor BT" panose="02040603050506020204" pitchFamily="18" charset="0"/>
            </a:rPr>
            <a:t>Đoạn</a:t>
          </a:r>
          <a:r>
            <a:rPr lang="en-US" sz="2800" dirty="0">
              <a:latin typeface="UTM Windsor BT" panose="02040603050506020204" pitchFamily="18" charset="0"/>
            </a:rPr>
            <a:t> 4</a:t>
          </a:r>
        </a:p>
      </dgm:t>
    </dgm:pt>
    <dgm:pt modelId="{CF32F64B-E733-4146-8FCE-787F3E8E9622}" type="parTrans" cxnId="{A8F96FC2-E8EF-42CC-B4AC-2E8CCEEEF1F7}">
      <dgm:prSet/>
      <dgm:spPr/>
      <dgm:t>
        <a:bodyPr/>
        <a:lstStyle/>
        <a:p>
          <a:endParaRPr lang="en-US" sz="2800">
            <a:latin typeface="UTM Windsor BT" panose="02040603050506020204" pitchFamily="18" charset="0"/>
          </a:endParaRPr>
        </a:p>
      </dgm:t>
    </dgm:pt>
    <dgm:pt modelId="{2F4DFE7B-F7C0-4958-9F0D-C4E11A874474}" type="sibTrans" cxnId="{A8F96FC2-E8EF-42CC-B4AC-2E8CCEEEF1F7}">
      <dgm:prSet/>
      <dgm:spPr/>
      <dgm:t>
        <a:bodyPr/>
        <a:lstStyle/>
        <a:p>
          <a:endParaRPr lang="en-US" sz="2800">
            <a:latin typeface="UTM Windsor BT" panose="02040603050506020204" pitchFamily="18" charset="0"/>
          </a:endParaRPr>
        </a:p>
      </dgm:t>
    </dgm:pt>
    <dgm:pt modelId="{776C1CBE-D6A9-4302-877D-8A300B12BA8A}">
      <dgm:prSet custT="1"/>
      <dgm:spPr/>
      <dgm:t>
        <a:bodyPr/>
        <a:lstStyle/>
        <a:p>
          <a:r>
            <a:rPr lang="en-US" sz="2800" b="0" i="0" dirty="0">
              <a:latin typeface="UTM Windsor BT" panose="02040603050506020204" pitchFamily="18" charset="0"/>
            </a:rPr>
            <a:t>ý </a:t>
          </a:r>
          <a:r>
            <a:rPr lang="en-US" sz="2800" b="0" i="0" dirty="0" err="1">
              <a:latin typeface="UTM Windsor BT" panose="02040603050506020204" pitchFamily="18" charset="0"/>
            </a:rPr>
            <a:t>nghĩa</a:t>
          </a:r>
          <a:r>
            <a:rPr lang="en-US" sz="2800" b="0" i="0" dirty="0">
              <a:latin typeface="UTM Windsor BT" panose="02040603050506020204" pitchFamily="18" charset="0"/>
            </a:rPr>
            <a:t> </a:t>
          </a:r>
          <a:r>
            <a:rPr lang="en-US" sz="2800" b="0" i="0" dirty="0" err="1">
              <a:latin typeface="UTM Windsor BT" panose="02040603050506020204" pitchFamily="18" charset="0"/>
            </a:rPr>
            <a:t>của</a:t>
          </a:r>
          <a:r>
            <a:rPr lang="en-US" sz="2800" b="0" i="0" dirty="0">
              <a:latin typeface="UTM Windsor BT" panose="02040603050506020204" pitchFamily="18" charset="0"/>
            </a:rPr>
            <a:t> </a:t>
          </a:r>
          <a:r>
            <a:rPr lang="en-US" sz="2800" b="0" i="0" dirty="0" err="1">
              <a:latin typeface="UTM Windsor BT" panose="02040603050506020204" pitchFamily="18" charset="0"/>
            </a:rPr>
            <a:t>sách</a:t>
          </a:r>
          <a:r>
            <a:rPr lang="en-US" sz="2800" b="0" i="0" dirty="0">
              <a:latin typeface="UTM Windsor BT" panose="02040603050506020204" pitchFamily="18" charset="0"/>
            </a:rPr>
            <a:t> </a:t>
          </a:r>
          <a:r>
            <a:rPr lang="en-US" sz="2800" b="0" i="0" dirty="0" err="1">
              <a:latin typeface="UTM Windsor BT" panose="02040603050506020204" pitchFamily="18" charset="0"/>
            </a:rPr>
            <a:t>đối</a:t>
          </a:r>
          <a:r>
            <a:rPr lang="en-US" sz="2800" b="0" i="0" dirty="0">
              <a:latin typeface="UTM Windsor BT" panose="02040603050506020204" pitchFamily="18" charset="0"/>
            </a:rPr>
            <a:t> </a:t>
          </a:r>
          <a:r>
            <a:rPr lang="en-US" sz="2800" b="0" i="0" dirty="0" err="1">
              <a:latin typeface="UTM Windsor BT" panose="02040603050506020204" pitchFamily="18" charset="0"/>
            </a:rPr>
            <a:t>với</a:t>
          </a:r>
          <a:r>
            <a:rPr lang="en-US" sz="2800" b="0" i="0" dirty="0">
              <a:latin typeface="UTM Windsor BT" panose="02040603050506020204" pitchFamily="18" charset="0"/>
            </a:rPr>
            <a:t> </a:t>
          </a:r>
          <a:r>
            <a:rPr lang="en-US" sz="2800" b="0" i="0" dirty="0" err="1">
              <a:latin typeface="UTM Windsor BT" panose="02040603050506020204" pitchFamily="18" charset="0"/>
            </a:rPr>
            <a:t>bạn</a:t>
          </a:r>
          <a:r>
            <a:rPr lang="en-US" sz="2800" b="0" i="0" dirty="0">
              <a:latin typeface="UTM Windsor BT" panose="02040603050506020204" pitchFamily="18" charset="0"/>
            </a:rPr>
            <a:t> </a:t>
          </a:r>
          <a:r>
            <a:rPr lang="en-US" sz="2800" b="0" i="0" dirty="0" err="1">
              <a:latin typeface="UTM Windsor BT" panose="02040603050506020204" pitchFamily="18" charset="0"/>
            </a:rPr>
            <a:t>nhỏ</a:t>
          </a:r>
          <a:r>
            <a:rPr lang="en-US" sz="2800" b="0" i="0" dirty="0">
              <a:latin typeface="UTM Windsor BT" panose="02040603050506020204" pitchFamily="18" charset="0"/>
            </a:rPr>
            <a:t>.</a:t>
          </a:r>
          <a:endParaRPr lang="en-US" sz="2800" dirty="0">
            <a:latin typeface="UTM Windsor BT" panose="02040603050506020204" pitchFamily="18" charset="0"/>
          </a:endParaRPr>
        </a:p>
      </dgm:t>
    </dgm:pt>
    <dgm:pt modelId="{F5DDB890-2A2C-48CF-9FF6-E67952FB2099}" type="parTrans" cxnId="{C71CA3EF-15BF-4322-BE9E-6FC00A58FB56}">
      <dgm:prSet/>
      <dgm:spPr/>
      <dgm:t>
        <a:bodyPr/>
        <a:lstStyle/>
        <a:p>
          <a:endParaRPr lang="en-US" sz="2800">
            <a:latin typeface="UTM Windsor BT" panose="02040603050506020204" pitchFamily="18" charset="0"/>
          </a:endParaRPr>
        </a:p>
      </dgm:t>
    </dgm:pt>
    <dgm:pt modelId="{F13A9096-271C-4DEC-B55E-73E6997B156D}" type="sibTrans" cxnId="{C71CA3EF-15BF-4322-BE9E-6FC00A58FB56}">
      <dgm:prSet/>
      <dgm:spPr/>
      <dgm:t>
        <a:bodyPr/>
        <a:lstStyle/>
        <a:p>
          <a:endParaRPr lang="en-US" sz="2800">
            <a:latin typeface="UTM Windsor BT" panose="02040603050506020204" pitchFamily="18" charset="0"/>
          </a:endParaRPr>
        </a:p>
      </dgm:t>
    </dgm:pt>
    <dgm:pt modelId="{F9402D3B-7076-4953-AC7B-D13EE98CCB69}" type="pres">
      <dgm:prSet presAssocID="{FC5F5FF8-9DF4-4035-8D1B-D6FBAD6CE5A1}" presName="linearFlow" presStyleCnt="0">
        <dgm:presLayoutVars>
          <dgm:dir/>
          <dgm:animLvl val="lvl"/>
          <dgm:resizeHandles val="exact"/>
        </dgm:presLayoutVars>
      </dgm:prSet>
      <dgm:spPr/>
    </dgm:pt>
    <dgm:pt modelId="{1271CF4B-EDD2-4400-AFAA-8E46C9471D3D}" type="pres">
      <dgm:prSet presAssocID="{86829BFA-B263-44C4-B4E3-51A985603EC1}" presName="composite" presStyleCnt="0"/>
      <dgm:spPr/>
    </dgm:pt>
    <dgm:pt modelId="{EF1F675C-A73D-47C2-AE61-FC2E00F5644E}" type="pres">
      <dgm:prSet presAssocID="{86829BFA-B263-44C4-B4E3-51A985603EC1}" presName="parentText" presStyleLbl="alignNode1" presStyleIdx="0" presStyleCnt="4" custScaleX="209163">
        <dgm:presLayoutVars>
          <dgm:chMax val="1"/>
          <dgm:bulletEnabled val="1"/>
        </dgm:presLayoutVars>
      </dgm:prSet>
      <dgm:spPr/>
    </dgm:pt>
    <dgm:pt modelId="{5C62EA76-641B-48FA-85EC-27151AAD6B00}" type="pres">
      <dgm:prSet presAssocID="{86829BFA-B263-44C4-B4E3-51A985603EC1}" presName="descendantText" presStyleLbl="alignAcc1" presStyleIdx="0" presStyleCnt="4" custScaleX="88789">
        <dgm:presLayoutVars>
          <dgm:bulletEnabled val="1"/>
        </dgm:presLayoutVars>
      </dgm:prSet>
      <dgm:spPr/>
    </dgm:pt>
    <dgm:pt modelId="{B5BB9DA9-9B44-4271-A3A3-A5A59EF302D8}" type="pres">
      <dgm:prSet presAssocID="{670FE883-0155-4834-AE29-DD79217FB234}" presName="sp" presStyleCnt="0"/>
      <dgm:spPr/>
    </dgm:pt>
    <dgm:pt modelId="{E2CBFA15-5A64-4654-A1AF-1943906A5BE4}" type="pres">
      <dgm:prSet presAssocID="{729F9BEF-57A7-45B3-9891-323FDCB19B7D}" presName="composite" presStyleCnt="0"/>
      <dgm:spPr/>
    </dgm:pt>
    <dgm:pt modelId="{2F14FDD2-4BD1-4078-9211-49CAA6B20020}" type="pres">
      <dgm:prSet presAssocID="{729F9BEF-57A7-45B3-9891-323FDCB19B7D}" presName="parentText" presStyleLbl="alignNode1" presStyleIdx="1" presStyleCnt="4" custScaleX="227133">
        <dgm:presLayoutVars>
          <dgm:chMax val="1"/>
          <dgm:bulletEnabled val="1"/>
        </dgm:presLayoutVars>
      </dgm:prSet>
      <dgm:spPr/>
    </dgm:pt>
    <dgm:pt modelId="{8B1ABAAE-A47E-426E-B509-E5692E4A712A}" type="pres">
      <dgm:prSet presAssocID="{729F9BEF-57A7-45B3-9891-323FDCB19B7D}" presName="descendantText" presStyleLbl="alignAcc1" presStyleIdx="1" presStyleCnt="4" custScaleX="88328">
        <dgm:presLayoutVars>
          <dgm:bulletEnabled val="1"/>
        </dgm:presLayoutVars>
      </dgm:prSet>
      <dgm:spPr/>
    </dgm:pt>
    <dgm:pt modelId="{66E0CD23-CC3C-4C81-A9DC-9610C1D5CED9}" type="pres">
      <dgm:prSet presAssocID="{5A9362DA-1BCD-47EC-A43E-45660819D940}" presName="sp" presStyleCnt="0"/>
      <dgm:spPr/>
    </dgm:pt>
    <dgm:pt modelId="{C5FCAEA5-3D93-4796-BDB6-E8E0964BBF5B}" type="pres">
      <dgm:prSet presAssocID="{F299B8DC-59BE-4BE9-9E01-68A1C0FA25D3}" presName="composite" presStyleCnt="0"/>
      <dgm:spPr/>
    </dgm:pt>
    <dgm:pt modelId="{24E76B36-1C24-48F1-BFDE-85CC20EDBD29}" type="pres">
      <dgm:prSet presAssocID="{F299B8DC-59BE-4BE9-9E01-68A1C0FA25D3}" presName="parentText" presStyleLbl="alignNode1" presStyleIdx="2" presStyleCnt="4" custScaleX="236118">
        <dgm:presLayoutVars>
          <dgm:chMax val="1"/>
          <dgm:bulletEnabled val="1"/>
        </dgm:presLayoutVars>
      </dgm:prSet>
      <dgm:spPr/>
    </dgm:pt>
    <dgm:pt modelId="{42941D08-5372-4C59-AE66-B52FB7114C74}" type="pres">
      <dgm:prSet presAssocID="{F299B8DC-59BE-4BE9-9E01-68A1C0FA25D3}" presName="descendantText" presStyleLbl="alignAcc1" presStyleIdx="2" presStyleCnt="4" custScaleX="87069">
        <dgm:presLayoutVars>
          <dgm:bulletEnabled val="1"/>
        </dgm:presLayoutVars>
      </dgm:prSet>
      <dgm:spPr/>
    </dgm:pt>
    <dgm:pt modelId="{00FC4317-AF2F-4DA8-B36F-B61BA646CD78}" type="pres">
      <dgm:prSet presAssocID="{B3AE3EF2-A060-43F6-9340-C9CAF49DE92E}" presName="sp" presStyleCnt="0"/>
      <dgm:spPr/>
    </dgm:pt>
    <dgm:pt modelId="{8F17D8F2-C5E4-4548-A07A-31AE16130426}" type="pres">
      <dgm:prSet presAssocID="{841514E0-25E3-4556-9225-2555D4F7C1A0}" presName="composite" presStyleCnt="0"/>
      <dgm:spPr/>
    </dgm:pt>
    <dgm:pt modelId="{74BFFC43-2E78-4FB5-B1BD-4BEC2E25EEC0}" type="pres">
      <dgm:prSet presAssocID="{841514E0-25E3-4556-9225-2555D4F7C1A0}" presName="parentText" presStyleLbl="alignNode1" presStyleIdx="3" presStyleCnt="4" custScaleX="199931">
        <dgm:presLayoutVars>
          <dgm:chMax val="1"/>
          <dgm:bulletEnabled val="1"/>
        </dgm:presLayoutVars>
      </dgm:prSet>
      <dgm:spPr/>
    </dgm:pt>
    <dgm:pt modelId="{0B4FFBC7-2A57-436A-A421-25272585CE65}" type="pres">
      <dgm:prSet presAssocID="{841514E0-25E3-4556-9225-2555D4F7C1A0}" presName="descendantText" presStyleLbl="alignAcc1" presStyleIdx="3" presStyleCnt="4" custScaleX="88512">
        <dgm:presLayoutVars>
          <dgm:bulletEnabled val="1"/>
        </dgm:presLayoutVars>
      </dgm:prSet>
      <dgm:spPr/>
    </dgm:pt>
  </dgm:ptLst>
  <dgm:cxnLst>
    <dgm:cxn modelId="{DC9DAC06-9F91-40C8-928F-E15E633781A4}" srcId="{FC5F5FF8-9DF4-4035-8D1B-D6FBAD6CE5A1}" destId="{86829BFA-B263-44C4-B4E3-51A985603EC1}" srcOrd="0" destOrd="0" parTransId="{92669217-4728-476A-9741-6F788E6328D2}" sibTransId="{670FE883-0155-4834-AE29-DD79217FB234}"/>
    <dgm:cxn modelId="{08405D39-2216-4C97-B585-8E5ABF1D9549}" type="presOf" srcId="{729F9BEF-57A7-45B3-9891-323FDCB19B7D}" destId="{2F14FDD2-4BD1-4078-9211-49CAA6B20020}" srcOrd="0" destOrd="0" presId="urn:microsoft.com/office/officeart/2005/8/layout/chevron2"/>
    <dgm:cxn modelId="{33F32766-80F8-4E62-BEA0-E21F30E62BEB}" type="presOf" srcId="{F299B8DC-59BE-4BE9-9E01-68A1C0FA25D3}" destId="{24E76B36-1C24-48F1-BFDE-85CC20EDBD29}" srcOrd="0" destOrd="0" presId="urn:microsoft.com/office/officeart/2005/8/layout/chevron2"/>
    <dgm:cxn modelId="{1426344F-94D4-467B-B54C-7808F193E6D2}" type="presOf" srcId="{776C1CBE-D6A9-4302-877D-8A300B12BA8A}" destId="{0B4FFBC7-2A57-436A-A421-25272585CE65}" srcOrd="0" destOrd="0" presId="urn:microsoft.com/office/officeart/2005/8/layout/chevron2"/>
    <dgm:cxn modelId="{6FB97C74-BDAB-4E5C-B369-556B95E53717}" srcId="{86829BFA-B263-44C4-B4E3-51A985603EC1}" destId="{01195AF7-58B1-4205-8002-A3D0507D0E10}" srcOrd="0" destOrd="0" parTransId="{73A001AE-0FBF-4012-AD3D-B9D68D047192}" sibTransId="{0D7C21CF-B49F-4023-86A5-82266732FB00}"/>
    <dgm:cxn modelId="{E566278B-1D19-43C3-AD36-F58B0D566C6F}" type="presOf" srcId="{4FCCAF62-A914-4E42-9871-5578D9D5211C}" destId="{42941D08-5372-4C59-AE66-B52FB7114C74}" srcOrd="0" destOrd="0" presId="urn:microsoft.com/office/officeart/2005/8/layout/chevron2"/>
    <dgm:cxn modelId="{65A83C93-9B68-4980-89BC-C55308D5B3A3}" type="presOf" srcId="{86829BFA-B263-44C4-B4E3-51A985603EC1}" destId="{EF1F675C-A73D-47C2-AE61-FC2E00F5644E}" srcOrd="0" destOrd="0" presId="urn:microsoft.com/office/officeart/2005/8/layout/chevron2"/>
    <dgm:cxn modelId="{0E4BF397-96AB-4CFA-BBEE-6AA5B675EF75}" srcId="{FC5F5FF8-9DF4-4035-8D1B-D6FBAD6CE5A1}" destId="{729F9BEF-57A7-45B3-9891-323FDCB19B7D}" srcOrd="1" destOrd="0" parTransId="{FD2C5559-689B-4C06-BE42-9EB299DF5327}" sibTransId="{5A9362DA-1BCD-47EC-A43E-45660819D940}"/>
    <dgm:cxn modelId="{5462B3A2-AAE2-47FD-BF7B-4E85BD693D3B}" type="presOf" srcId="{841514E0-25E3-4556-9225-2555D4F7C1A0}" destId="{74BFFC43-2E78-4FB5-B1BD-4BEC2E25EEC0}" srcOrd="0" destOrd="0" presId="urn:microsoft.com/office/officeart/2005/8/layout/chevron2"/>
    <dgm:cxn modelId="{E693A0B2-F3F5-4E5A-8812-02DAC4A04224}" srcId="{FC5F5FF8-9DF4-4035-8D1B-D6FBAD6CE5A1}" destId="{F299B8DC-59BE-4BE9-9E01-68A1C0FA25D3}" srcOrd="2" destOrd="0" parTransId="{71BFBBD5-6AA4-4A3D-9704-003746F096EC}" sibTransId="{B3AE3EF2-A060-43F6-9340-C9CAF49DE92E}"/>
    <dgm:cxn modelId="{A8F96FC2-E8EF-42CC-B4AC-2E8CCEEEF1F7}" srcId="{FC5F5FF8-9DF4-4035-8D1B-D6FBAD6CE5A1}" destId="{841514E0-25E3-4556-9225-2555D4F7C1A0}" srcOrd="3" destOrd="0" parTransId="{CF32F64B-E733-4146-8FCE-787F3E8E9622}" sibTransId="{2F4DFE7B-F7C0-4958-9F0D-C4E11A874474}"/>
    <dgm:cxn modelId="{7CB1C3DD-AD25-446B-8137-6808BC1CDB73}" srcId="{729F9BEF-57A7-45B3-9891-323FDCB19B7D}" destId="{72192293-65EB-45EB-92C8-68A39FB54540}" srcOrd="0" destOrd="0" parTransId="{FC226CD5-E0CE-4E57-8B37-095115DFB045}" sibTransId="{DB9D9EB0-DB87-43A6-815B-E1024BE25F3E}"/>
    <dgm:cxn modelId="{E1B7F3DF-F961-4D88-B9D9-0C5653D4076F}" srcId="{F299B8DC-59BE-4BE9-9E01-68A1C0FA25D3}" destId="{4FCCAF62-A914-4E42-9871-5578D9D5211C}" srcOrd="0" destOrd="0" parTransId="{6540BAD5-F80A-47CF-9265-98221DFEE0F3}" sibTransId="{0BD5C928-541B-4C1D-AA15-1EF9DC6612C8}"/>
    <dgm:cxn modelId="{784DBAE9-E6D9-4DD4-BF5E-EABD91923A12}" type="presOf" srcId="{72192293-65EB-45EB-92C8-68A39FB54540}" destId="{8B1ABAAE-A47E-426E-B509-E5692E4A712A}" srcOrd="0" destOrd="0" presId="urn:microsoft.com/office/officeart/2005/8/layout/chevron2"/>
    <dgm:cxn modelId="{C71CA3EF-15BF-4322-BE9E-6FC00A58FB56}" srcId="{841514E0-25E3-4556-9225-2555D4F7C1A0}" destId="{776C1CBE-D6A9-4302-877D-8A300B12BA8A}" srcOrd="0" destOrd="0" parTransId="{F5DDB890-2A2C-48CF-9FF6-E67952FB2099}" sibTransId="{F13A9096-271C-4DEC-B55E-73E6997B156D}"/>
    <dgm:cxn modelId="{9B9053F8-5275-4BED-BAF8-69173B6F89D6}" type="presOf" srcId="{01195AF7-58B1-4205-8002-A3D0507D0E10}" destId="{5C62EA76-641B-48FA-85EC-27151AAD6B00}" srcOrd="0" destOrd="0" presId="urn:microsoft.com/office/officeart/2005/8/layout/chevron2"/>
    <dgm:cxn modelId="{67A38EF9-4A04-4EAF-98EC-79900C295638}" type="presOf" srcId="{FC5F5FF8-9DF4-4035-8D1B-D6FBAD6CE5A1}" destId="{F9402D3B-7076-4953-AC7B-D13EE98CCB69}" srcOrd="0" destOrd="0" presId="urn:microsoft.com/office/officeart/2005/8/layout/chevron2"/>
    <dgm:cxn modelId="{E1001FE7-96B6-4633-AD5A-E987861F4A8F}" type="presParOf" srcId="{F9402D3B-7076-4953-AC7B-D13EE98CCB69}" destId="{1271CF4B-EDD2-4400-AFAA-8E46C9471D3D}" srcOrd="0" destOrd="0" presId="urn:microsoft.com/office/officeart/2005/8/layout/chevron2"/>
    <dgm:cxn modelId="{1E8C017F-883B-4A13-8D0A-A93031F036EB}" type="presParOf" srcId="{1271CF4B-EDD2-4400-AFAA-8E46C9471D3D}" destId="{EF1F675C-A73D-47C2-AE61-FC2E00F5644E}" srcOrd="0" destOrd="0" presId="urn:microsoft.com/office/officeart/2005/8/layout/chevron2"/>
    <dgm:cxn modelId="{B1F6BA38-446C-4659-B36E-6F6036068E56}" type="presParOf" srcId="{1271CF4B-EDD2-4400-AFAA-8E46C9471D3D}" destId="{5C62EA76-641B-48FA-85EC-27151AAD6B00}" srcOrd="1" destOrd="0" presId="urn:microsoft.com/office/officeart/2005/8/layout/chevron2"/>
    <dgm:cxn modelId="{C42E89BF-7CF4-4C0F-9838-71C008C56E53}" type="presParOf" srcId="{F9402D3B-7076-4953-AC7B-D13EE98CCB69}" destId="{B5BB9DA9-9B44-4271-A3A3-A5A59EF302D8}" srcOrd="1" destOrd="0" presId="urn:microsoft.com/office/officeart/2005/8/layout/chevron2"/>
    <dgm:cxn modelId="{FE33B324-B615-4F11-BE8A-B6E3134E34B2}" type="presParOf" srcId="{F9402D3B-7076-4953-AC7B-D13EE98CCB69}" destId="{E2CBFA15-5A64-4654-A1AF-1943906A5BE4}" srcOrd="2" destOrd="0" presId="urn:microsoft.com/office/officeart/2005/8/layout/chevron2"/>
    <dgm:cxn modelId="{CC5D5AE8-F3AC-46AA-BEB1-731624F5A78D}" type="presParOf" srcId="{E2CBFA15-5A64-4654-A1AF-1943906A5BE4}" destId="{2F14FDD2-4BD1-4078-9211-49CAA6B20020}" srcOrd="0" destOrd="0" presId="urn:microsoft.com/office/officeart/2005/8/layout/chevron2"/>
    <dgm:cxn modelId="{FBA7F73B-2C2A-4ACD-8DF1-853B8B90AF63}" type="presParOf" srcId="{E2CBFA15-5A64-4654-A1AF-1943906A5BE4}" destId="{8B1ABAAE-A47E-426E-B509-E5692E4A712A}" srcOrd="1" destOrd="0" presId="urn:microsoft.com/office/officeart/2005/8/layout/chevron2"/>
    <dgm:cxn modelId="{148C2D32-1B62-42FB-9E0B-6F2ED660CAF0}" type="presParOf" srcId="{F9402D3B-7076-4953-AC7B-D13EE98CCB69}" destId="{66E0CD23-CC3C-4C81-A9DC-9610C1D5CED9}" srcOrd="3" destOrd="0" presId="urn:microsoft.com/office/officeart/2005/8/layout/chevron2"/>
    <dgm:cxn modelId="{A1F2D778-25CD-4164-8A0B-CF7A6C9EBF6D}" type="presParOf" srcId="{F9402D3B-7076-4953-AC7B-D13EE98CCB69}" destId="{C5FCAEA5-3D93-4796-BDB6-E8E0964BBF5B}" srcOrd="4" destOrd="0" presId="urn:microsoft.com/office/officeart/2005/8/layout/chevron2"/>
    <dgm:cxn modelId="{24D0CEFF-0C2E-4B44-A4C8-09FD595DB6D8}" type="presParOf" srcId="{C5FCAEA5-3D93-4796-BDB6-E8E0964BBF5B}" destId="{24E76B36-1C24-48F1-BFDE-85CC20EDBD29}" srcOrd="0" destOrd="0" presId="urn:microsoft.com/office/officeart/2005/8/layout/chevron2"/>
    <dgm:cxn modelId="{1A37FEC1-7923-4200-89E5-195AB6699D96}" type="presParOf" srcId="{C5FCAEA5-3D93-4796-BDB6-E8E0964BBF5B}" destId="{42941D08-5372-4C59-AE66-B52FB7114C74}" srcOrd="1" destOrd="0" presId="urn:microsoft.com/office/officeart/2005/8/layout/chevron2"/>
    <dgm:cxn modelId="{6C3A13F1-AEC8-456E-9145-787D66C54636}" type="presParOf" srcId="{F9402D3B-7076-4953-AC7B-D13EE98CCB69}" destId="{00FC4317-AF2F-4DA8-B36F-B61BA646CD78}" srcOrd="5" destOrd="0" presId="urn:microsoft.com/office/officeart/2005/8/layout/chevron2"/>
    <dgm:cxn modelId="{616B01E8-CE9A-4E5F-9D1B-996284865F5F}" type="presParOf" srcId="{F9402D3B-7076-4953-AC7B-D13EE98CCB69}" destId="{8F17D8F2-C5E4-4548-A07A-31AE16130426}" srcOrd="6" destOrd="0" presId="urn:microsoft.com/office/officeart/2005/8/layout/chevron2"/>
    <dgm:cxn modelId="{82DA673E-0CD1-435D-9779-26014F45C03C}" type="presParOf" srcId="{8F17D8F2-C5E4-4548-A07A-31AE16130426}" destId="{74BFFC43-2E78-4FB5-B1BD-4BEC2E25EEC0}" srcOrd="0" destOrd="0" presId="urn:microsoft.com/office/officeart/2005/8/layout/chevron2"/>
    <dgm:cxn modelId="{6DA75110-73CD-485F-9EB5-97ED6C836C31}" type="presParOf" srcId="{8F17D8F2-C5E4-4548-A07A-31AE16130426}" destId="{0B4FFBC7-2A57-436A-A421-25272585CE65}"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1F675C-A73D-47C2-AE61-FC2E00F5644E}">
      <dsp:nvSpPr>
        <dsp:cNvPr id="0" name=""/>
        <dsp:cNvSpPr/>
      </dsp:nvSpPr>
      <dsp:spPr>
        <a:xfrm rot="5400000">
          <a:off x="672620" y="-218228"/>
          <a:ext cx="958560" cy="1403467"/>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err="1">
              <a:latin typeface="UTM Windsor BT" panose="02040603050506020204" pitchFamily="18" charset="0"/>
            </a:rPr>
            <a:t>Đoạn</a:t>
          </a:r>
          <a:r>
            <a:rPr lang="en-US" sz="2800" kern="1200" dirty="0">
              <a:latin typeface="UTM Windsor BT" panose="02040603050506020204" pitchFamily="18" charset="0"/>
            </a:rPr>
            <a:t> 1</a:t>
          </a:r>
        </a:p>
      </dsp:txBody>
      <dsp:txXfrm rot="-5400000">
        <a:off x="450167" y="4225"/>
        <a:ext cx="1403467" cy="958560"/>
      </dsp:txXfrm>
    </dsp:sp>
    <dsp:sp modelId="{5C62EA76-641B-48FA-85EC-27151AAD6B00}">
      <dsp:nvSpPr>
        <dsp:cNvPr id="0" name=""/>
        <dsp:cNvSpPr/>
      </dsp:nvSpPr>
      <dsp:spPr>
        <a:xfrm rot="5400000">
          <a:off x="6489317" y="-4401985"/>
          <a:ext cx="623391" cy="9435813"/>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b="0" i="0" kern="1200" dirty="0" err="1">
              <a:latin typeface="UTM Windsor BT" panose="02040603050506020204" pitchFamily="18" charset="0"/>
            </a:rPr>
            <a:t>Những</a:t>
          </a:r>
          <a:r>
            <a:rPr lang="en-US" sz="2800" b="0" i="0" kern="1200" dirty="0">
              <a:latin typeface="UTM Windsor BT" panose="02040603050506020204" pitchFamily="18" charset="0"/>
            </a:rPr>
            <a:t> </a:t>
          </a:r>
          <a:r>
            <a:rPr lang="en-US" sz="2800" b="0" i="0" kern="1200" dirty="0" err="1">
              <a:latin typeface="UTM Windsor BT" panose="02040603050506020204" pitchFamily="18" charset="0"/>
            </a:rPr>
            <a:t>câu</a:t>
          </a:r>
          <a:r>
            <a:rPr lang="en-US" sz="2800" b="0" i="0" kern="1200" dirty="0">
              <a:latin typeface="UTM Windsor BT" panose="02040603050506020204" pitchFamily="18" charset="0"/>
            </a:rPr>
            <a:t> </a:t>
          </a:r>
          <a:r>
            <a:rPr lang="en-US" sz="2800" b="0" i="0" kern="1200" dirty="0" err="1">
              <a:latin typeface="UTM Windsor BT" panose="02040603050506020204" pitchFamily="18" charset="0"/>
            </a:rPr>
            <a:t>chuyện</a:t>
          </a:r>
          <a:r>
            <a:rPr lang="en-US" sz="2800" b="0" i="0" kern="1200" dirty="0">
              <a:latin typeface="UTM Windsor BT" panose="02040603050506020204" pitchFamily="18" charset="0"/>
            </a:rPr>
            <a:t> </a:t>
          </a:r>
          <a:r>
            <a:rPr lang="en-US" sz="2800" b="0" i="0" kern="1200" dirty="0" err="1">
              <a:latin typeface="UTM Windsor BT" panose="02040603050506020204" pitchFamily="18" charset="0"/>
            </a:rPr>
            <a:t>đầu</a:t>
          </a:r>
          <a:r>
            <a:rPr lang="en-US" sz="2800" b="0" i="0" kern="1200" dirty="0">
              <a:latin typeface="UTM Windsor BT" panose="02040603050506020204" pitchFamily="18" charset="0"/>
            </a:rPr>
            <a:t> </a:t>
          </a:r>
          <a:r>
            <a:rPr lang="en-US" sz="2800" b="0" i="0" kern="1200" dirty="0" err="1">
              <a:latin typeface="UTM Windsor BT" panose="02040603050506020204" pitchFamily="18" charset="0"/>
            </a:rPr>
            <a:t>tiên</a:t>
          </a:r>
          <a:r>
            <a:rPr lang="en-US" sz="2800" b="0" i="0" kern="1200" dirty="0">
              <a:latin typeface="UTM Windsor BT" panose="02040603050506020204" pitchFamily="18" charset="0"/>
            </a:rPr>
            <a:t> </a:t>
          </a:r>
          <a:r>
            <a:rPr lang="en-US" sz="2800" b="0" i="0" kern="1200" dirty="0" err="1">
              <a:latin typeface="UTM Windsor BT" panose="02040603050506020204" pitchFamily="18" charset="0"/>
            </a:rPr>
            <a:t>được</a:t>
          </a:r>
          <a:r>
            <a:rPr lang="en-US" sz="2800" b="0" i="0" kern="1200" dirty="0">
              <a:latin typeface="UTM Windsor BT" panose="02040603050506020204" pitchFamily="18" charset="0"/>
            </a:rPr>
            <a:t> </a:t>
          </a:r>
          <a:r>
            <a:rPr lang="en-US" sz="2800" b="0" i="0" kern="1200" dirty="0" err="1">
              <a:latin typeface="UTM Windsor BT" panose="02040603050506020204" pitchFamily="18" charset="0"/>
            </a:rPr>
            <a:t>nghe</a:t>
          </a:r>
          <a:r>
            <a:rPr lang="en-US" sz="2800" b="0" i="0" kern="1200" dirty="0">
              <a:latin typeface="UTM Windsor BT" panose="02040603050506020204" pitchFamily="18" charset="0"/>
            </a:rPr>
            <a:t> </a:t>
          </a:r>
          <a:r>
            <a:rPr lang="en-US" sz="2800" b="0" i="0" kern="1200" dirty="0" err="1">
              <a:latin typeface="UTM Windsor BT" panose="02040603050506020204" pitchFamily="18" charset="0"/>
            </a:rPr>
            <a:t>từ</a:t>
          </a:r>
          <a:r>
            <a:rPr lang="en-US" sz="2800" b="0" i="0" kern="1200" dirty="0">
              <a:latin typeface="UTM Windsor BT" panose="02040603050506020204" pitchFamily="18" charset="0"/>
            </a:rPr>
            <a:t> </a:t>
          </a:r>
          <a:r>
            <a:rPr lang="en-US" sz="2800" b="0" i="0" kern="1200" dirty="0" err="1">
              <a:latin typeface="UTM Windsor BT" panose="02040603050506020204" pitchFamily="18" charset="0"/>
            </a:rPr>
            <a:t>bà</a:t>
          </a:r>
          <a:r>
            <a:rPr lang="en-US" sz="2800" b="0" i="0" kern="1200" dirty="0">
              <a:latin typeface="UTM Windsor BT" panose="02040603050506020204" pitchFamily="18" charset="0"/>
            </a:rPr>
            <a:t> </a:t>
          </a:r>
          <a:r>
            <a:rPr lang="en-US" sz="2800" b="0" i="0" kern="1200" dirty="0" err="1">
              <a:latin typeface="UTM Windsor BT" panose="02040603050506020204" pitchFamily="18" charset="0"/>
            </a:rPr>
            <a:t>và</a:t>
          </a:r>
          <a:r>
            <a:rPr lang="en-US" sz="2800" b="0" i="0" kern="1200" dirty="0">
              <a:latin typeface="UTM Windsor BT" panose="02040603050506020204" pitchFamily="18" charset="0"/>
            </a:rPr>
            <a:t> </a:t>
          </a:r>
          <a:r>
            <a:rPr lang="en-US" sz="2800" b="0" i="0" kern="1200" dirty="0" err="1">
              <a:latin typeface="UTM Windsor BT" panose="02040603050506020204" pitchFamily="18" charset="0"/>
            </a:rPr>
            <a:t>chú</a:t>
          </a:r>
          <a:br>
            <a:rPr lang="vi-VN" sz="2800" b="0" i="0" kern="1200" dirty="0"/>
          </a:br>
          <a:endParaRPr lang="en-US" sz="2800" kern="1200" dirty="0">
            <a:latin typeface="UTM Windsor BT" panose="02040603050506020204" pitchFamily="18" charset="0"/>
          </a:endParaRPr>
        </a:p>
      </dsp:txBody>
      <dsp:txXfrm rot="-5400000">
        <a:off x="2083107" y="34656"/>
        <a:ext cx="9405382" cy="562529"/>
      </dsp:txXfrm>
    </dsp:sp>
    <dsp:sp modelId="{2F14FDD2-4BD1-4078-9211-49CAA6B20020}">
      <dsp:nvSpPr>
        <dsp:cNvPr id="0" name=""/>
        <dsp:cNvSpPr/>
      </dsp:nvSpPr>
      <dsp:spPr>
        <a:xfrm rot="5400000">
          <a:off x="732909" y="528485"/>
          <a:ext cx="958560" cy="152404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err="1">
              <a:latin typeface="UTM Windsor BT" panose="02040603050506020204" pitchFamily="18" charset="0"/>
            </a:rPr>
            <a:t>Đoạn</a:t>
          </a:r>
          <a:r>
            <a:rPr lang="en-US" sz="2800" kern="1200" dirty="0">
              <a:latin typeface="UTM Windsor BT" panose="02040603050506020204" pitchFamily="18" charset="0"/>
            </a:rPr>
            <a:t> 2</a:t>
          </a:r>
        </a:p>
      </dsp:txBody>
      <dsp:txXfrm rot="-5400000">
        <a:off x="450167" y="811227"/>
        <a:ext cx="1524045" cy="958560"/>
      </dsp:txXfrm>
    </dsp:sp>
    <dsp:sp modelId="{8B1ABAAE-A47E-426E-B509-E5692E4A712A}">
      <dsp:nvSpPr>
        <dsp:cNvPr id="0" name=""/>
        <dsp:cNvSpPr/>
      </dsp:nvSpPr>
      <dsp:spPr>
        <a:xfrm rot="5400000">
          <a:off x="6522181" y="-3546282"/>
          <a:ext cx="623064" cy="933808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b="0" i="0" kern="1200" dirty="0" err="1">
              <a:latin typeface="UTM Windsor BT" panose="02040603050506020204" pitchFamily="18" charset="0"/>
            </a:rPr>
            <a:t>lí</a:t>
          </a:r>
          <a:r>
            <a:rPr lang="en-US" sz="2800" b="0" i="0" kern="1200" dirty="0">
              <a:latin typeface="UTM Windsor BT" panose="02040603050506020204" pitchFamily="18" charset="0"/>
            </a:rPr>
            <a:t> do </a:t>
          </a:r>
          <a:r>
            <a:rPr lang="en-US" sz="2800" b="0" i="0" kern="1200" dirty="0" err="1">
              <a:latin typeface="UTM Windsor BT" panose="02040603050506020204" pitchFamily="18" charset="0"/>
            </a:rPr>
            <a:t>bạn</a:t>
          </a:r>
          <a:r>
            <a:rPr lang="en-US" sz="2800" b="0" i="0" kern="1200" dirty="0">
              <a:latin typeface="UTM Windsor BT" panose="02040603050506020204" pitchFamily="18" charset="0"/>
            </a:rPr>
            <a:t> </a:t>
          </a:r>
          <a:r>
            <a:rPr lang="en-US" sz="2800" b="0" i="0" kern="1200" dirty="0" err="1">
              <a:latin typeface="UTM Windsor BT" panose="02040603050506020204" pitchFamily="18" charset="0"/>
            </a:rPr>
            <a:t>nhỏ</a:t>
          </a:r>
          <a:r>
            <a:rPr lang="en-US" sz="2800" b="0" i="0" kern="1200" dirty="0">
              <a:latin typeface="UTM Windsor BT" panose="02040603050506020204" pitchFamily="18" charset="0"/>
            </a:rPr>
            <a:t> </a:t>
          </a:r>
          <a:r>
            <a:rPr lang="en-US" sz="2800" b="0" i="0" kern="1200" dirty="0" err="1">
              <a:latin typeface="UTM Windsor BT" panose="02040603050506020204" pitchFamily="18" charset="0"/>
            </a:rPr>
            <a:t>cố</a:t>
          </a:r>
          <a:r>
            <a:rPr lang="en-US" sz="2800" b="0" i="0" kern="1200" dirty="0">
              <a:latin typeface="UTM Windsor BT" panose="02040603050506020204" pitchFamily="18" charset="0"/>
            </a:rPr>
            <a:t> </a:t>
          </a:r>
          <a:r>
            <a:rPr lang="en-US" sz="2800" b="0" i="0" kern="1200" dirty="0" err="1">
              <a:latin typeface="UTM Windsor BT" panose="02040603050506020204" pitchFamily="18" charset="0"/>
            </a:rPr>
            <a:t>gắng</a:t>
          </a:r>
          <a:r>
            <a:rPr lang="en-US" sz="2800" b="0" i="0" kern="1200" dirty="0">
              <a:latin typeface="UTM Windsor BT" panose="02040603050506020204" pitchFamily="18" charset="0"/>
            </a:rPr>
            <a:t> </a:t>
          </a:r>
          <a:r>
            <a:rPr lang="en-US" sz="2800" b="0" i="0" kern="1200" dirty="0" err="1">
              <a:latin typeface="UTM Windsor BT" panose="02040603050506020204" pitchFamily="18" charset="0"/>
            </a:rPr>
            <a:t>học</a:t>
          </a:r>
          <a:r>
            <a:rPr lang="en-US" sz="2800" b="0" i="0" kern="1200" dirty="0">
              <a:latin typeface="UTM Windsor BT" panose="02040603050506020204" pitchFamily="18" charset="0"/>
            </a:rPr>
            <a:t> </a:t>
          </a:r>
          <a:r>
            <a:rPr lang="en-US" sz="2800" b="0" i="0" kern="1200" dirty="0" err="1">
              <a:latin typeface="UTM Windsor BT" panose="02040603050506020204" pitchFamily="18" charset="0"/>
            </a:rPr>
            <a:t>chữ</a:t>
          </a:r>
          <a:r>
            <a:rPr lang="en-US" sz="2800" b="0" i="0" kern="1200" dirty="0">
              <a:latin typeface="UTM Windsor BT" panose="02040603050506020204" pitchFamily="18" charset="0"/>
            </a:rPr>
            <a:t>. </a:t>
          </a:r>
          <a:endParaRPr lang="en-US" sz="2800" kern="1200" dirty="0">
            <a:latin typeface="UTM Windsor BT" panose="02040603050506020204" pitchFamily="18" charset="0"/>
          </a:endParaRPr>
        </a:p>
      </dsp:txBody>
      <dsp:txXfrm rot="-5400000">
        <a:off x="2164672" y="841642"/>
        <a:ext cx="9307669" cy="562234"/>
      </dsp:txXfrm>
    </dsp:sp>
    <dsp:sp modelId="{24E76B36-1C24-48F1-BFDE-85CC20EDBD29}">
      <dsp:nvSpPr>
        <dsp:cNvPr id="0" name=""/>
        <dsp:cNvSpPr/>
      </dsp:nvSpPr>
      <dsp:spPr>
        <a:xfrm rot="5400000">
          <a:off x="763053" y="1305343"/>
          <a:ext cx="958560" cy="158433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err="1">
              <a:latin typeface="UTM Windsor BT" panose="02040603050506020204" pitchFamily="18" charset="0"/>
            </a:rPr>
            <a:t>Đoạn</a:t>
          </a:r>
          <a:r>
            <a:rPr lang="en-US" sz="2800" kern="1200" dirty="0">
              <a:latin typeface="UTM Windsor BT" panose="02040603050506020204" pitchFamily="18" charset="0"/>
            </a:rPr>
            <a:t> 3</a:t>
          </a:r>
        </a:p>
      </dsp:txBody>
      <dsp:txXfrm rot="-5400000">
        <a:off x="450167" y="1618229"/>
        <a:ext cx="1584333" cy="958560"/>
      </dsp:txXfrm>
    </dsp:sp>
    <dsp:sp modelId="{42941D08-5372-4C59-AE66-B52FB7114C74}">
      <dsp:nvSpPr>
        <dsp:cNvPr id="0" name=""/>
        <dsp:cNvSpPr/>
      </dsp:nvSpPr>
      <dsp:spPr>
        <a:xfrm rot="5400000">
          <a:off x="6476979" y="-2607126"/>
          <a:ext cx="623064" cy="907377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b="0" i="0" kern="1200" dirty="0" err="1">
              <a:latin typeface="UTM Windsor BT" panose="02040603050506020204" pitchFamily="18" charset="0"/>
            </a:rPr>
            <a:t>những</a:t>
          </a:r>
          <a:r>
            <a:rPr lang="en-US" sz="2800" b="0" i="0" kern="1200" dirty="0">
              <a:latin typeface="UTM Windsor BT" panose="02040603050506020204" pitchFamily="18" charset="0"/>
            </a:rPr>
            <a:t> </a:t>
          </a:r>
          <a:r>
            <a:rPr lang="en-US" sz="2800" b="0" i="0" kern="1200" dirty="0" err="1">
              <a:latin typeface="UTM Windsor BT" panose="02040603050506020204" pitchFamily="18" charset="0"/>
            </a:rPr>
            <a:t>câu</a:t>
          </a:r>
          <a:r>
            <a:rPr lang="en-US" sz="2800" b="0" i="0" kern="1200" dirty="0">
              <a:latin typeface="UTM Windsor BT" panose="02040603050506020204" pitchFamily="18" charset="0"/>
            </a:rPr>
            <a:t> </a:t>
          </a:r>
          <a:r>
            <a:rPr lang="en-US" sz="2800" b="0" i="0" kern="1200" dirty="0" err="1">
              <a:latin typeface="UTM Windsor BT" panose="02040603050506020204" pitchFamily="18" charset="0"/>
            </a:rPr>
            <a:t>chuyện</a:t>
          </a:r>
          <a:r>
            <a:rPr lang="en-US" sz="2800" b="0" i="0" kern="1200" dirty="0">
              <a:latin typeface="UTM Windsor BT" panose="02040603050506020204" pitchFamily="18" charset="0"/>
            </a:rPr>
            <a:t> </a:t>
          </a:r>
          <a:r>
            <a:rPr lang="en-US" sz="2800" b="0" i="0" kern="1200" dirty="0" err="1">
              <a:latin typeface="UTM Windsor BT" panose="02040603050506020204" pitchFamily="18" charset="0"/>
            </a:rPr>
            <a:t>sau</a:t>
          </a:r>
          <a:r>
            <a:rPr lang="en-US" sz="2800" b="0" i="0" kern="1200" dirty="0">
              <a:latin typeface="UTM Windsor BT" panose="02040603050506020204" pitchFamily="18" charset="0"/>
            </a:rPr>
            <a:t> </a:t>
          </a:r>
          <a:r>
            <a:rPr lang="en-US" sz="2800" b="0" i="0" kern="1200" dirty="0" err="1">
              <a:latin typeface="UTM Windsor BT" panose="02040603050506020204" pitchFamily="18" charset="0"/>
            </a:rPr>
            <a:t>khi</a:t>
          </a:r>
          <a:r>
            <a:rPr lang="en-US" sz="2800" b="0" i="0" kern="1200" dirty="0">
              <a:latin typeface="UTM Windsor BT" panose="02040603050506020204" pitchFamily="18" charset="0"/>
            </a:rPr>
            <a:t> </a:t>
          </a:r>
          <a:r>
            <a:rPr lang="en-US" sz="2800" b="0" i="0" kern="1200" dirty="0" err="1">
              <a:latin typeface="UTM Windsor BT" panose="02040603050506020204" pitchFamily="18" charset="0"/>
            </a:rPr>
            <a:t>biết</a:t>
          </a:r>
          <a:r>
            <a:rPr lang="en-US" sz="2800" b="0" i="0" kern="1200" dirty="0">
              <a:latin typeface="UTM Windsor BT" panose="02040603050506020204" pitchFamily="18" charset="0"/>
            </a:rPr>
            <a:t> </a:t>
          </a:r>
          <a:r>
            <a:rPr lang="en-US" sz="2800" b="0" i="0" kern="1200" dirty="0" err="1">
              <a:latin typeface="UTM Windsor BT" panose="02040603050506020204" pitchFamily="18" charset="0"/>
            </a:rPr>
            <a:t>chữ</a:t>
          </a:r>
          <a:r>
            <a:rPr lang="en-US" sz="2800" b="0" i="0" kern="1200" dirty="0">
              <a:latin typeface="UTM Windsor BT" panose="02040603050506020204" pitchFamily="18" charset="0"/>
            </a:rPr>
            <a:t>. </a:t>
          </a:r>
          <a:endParaRPr lang="en-US" sz="2800" kern="1200" dirty="0">
            <a:latin typeface="UTM Windsor BT" panose="02040603050506020204" pitchFamily="18" charset="0"/>
          </a:endParaRPr>
        </a:p>
      </dsp:txBody>
      <dsp:txXfrm rot="-5400000">
        <a:off x="2251623" y="1648645"/>
        <a:ext cx="9043362" cy="562234"/>
      </dsp:txXfrm>
    </dsp:sp>
    <dsp:sp modelId="{74BFFC43-2E78-4FB5-B1BD-4BEC2E25EEC0}">
      <dsp:nvSpPr>
        <dsp:cNvPr id="0" name=""/>
        <dsp:cNvSpPr/>
      </dsp:nvSpPr>
      <dsp:spPr>
        <a:xfrm rot="5400000">
          <a:off x="641647" y="2233752"/>
          <a:ext cx="958560" cy="134152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err="1">
              <a:latin typeface="UTM Windsor BT" panose="02040603050506020204" pitchFamily="18" charset="0"/>
            </a:rPr>
            <a:t>Đoạn</a:t>
          </a:r>
          <a:r>
            <a:rPr lang="en-US" sz="2800" kern="1200" dirty="0">
              <a:latin typeface="UTM Windsor BT" panose="02040603050506020204" pitchFamily="18" charset="0"/>
            </a:rPr>
            <a:t> 4</a:t>
          </a:r>
        </a:p>
      </dsp:txBody>
      <dsp:txXfrm rot="-5400000">
        <a:off x="450167" y="2425232"/>
        <a:ext cx="1341521" cy="958560"/>
      </dsp:txXfrm>
    </dsp:sp>
    <dsp:sp modelId="{0B4FFBC7-2A57-436A-A421-25272585CE65}">
      <dsp:nvSpPr>
        <dsp:cNvPr id="0" name=""/>
        <dsp:cNvSpPr/>
      </dsp:nvSpPr>
      <dsp:spPr>
        <a:xfrm rot="5400000">
          <a:off x="6441930" y="-1951750"/>
          <a:ext cx="623064" cy="937703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b="0" i="0" kern="1200" dirty="0">
              <a:latin typeface="UTM Windsor BT" panose="02040603050506020204" pitchFamily="18" charset="0"/>
            </a:rPr>
            <a:t>ý </a:t>
          </a:r>
          <a:r>
            <a:rPr lang="en-US" sz="2800" b="0" i="0" kern="1200" dirty="0" err="1">
              <a:latin typeface="UTM Windsor BT" panose="02040603050506020204" pitchFamily="18" charset="0"/>
            </a:rPr>
            <a:t>nghĩa</a:t>
          </a:r>
          <a:r>
            <a:rPr lang="en-US" sz="2800" b="0" i="0" kern="1200" dirty="0">
              <a:latin typeface="UTM Windsor BT" panose="02040603050506020204" pitchFamily="18" charset="0"/>
            </a:rPr>
            <a:t> </a:t>
          </a:r>
          <a:r>
            <a:rPr lang="en-US" sz="2800" b="0" i="0" kern="1200" dirty="0" err="1">
              <a:latin typeface="UTM Windsor BT" panose="02040603050506020204" pitchFamily="18" charset="0"/>
            </a:rPr>
            <a:t>của</a:t>
          </a:r>
          <a:r>
            <a:rPr lang="en-US" sz="2800" b="0" i="0" kern="1200" dirty="0">
              <a:latin typeface="UTM Windsor BT" panose="02040603050506020204" pitchFamily="18" charset="0"/>
            </a:rPr>
            <a:t> </a:t>
          </a:r>
          <a:r>
            <a:rPr lang="en-US" sz="2800" b="0" i="0" kern="1200" dirty="0" err="1">
              <a:latin typeface="UTM Windsor BT" panose="02040603050506020204" pitchFamily="18" charset="0"/>
            </a:rPr>
            <a:t>sách</a:t>
          </a:r>
          <a:r>
            <a:rPr lang="en-US" sz="2800" b="0" i="0" kern="1200" dirty="0">
              <a:latin typeface="UTM Windsor BT" panose="02040603050506020204" pitchFamily="18" charset="0"/>
            </a:rPr>
            <a:t> </a:t>
          </a:r>
          <a:r>
            <a:rPr lang="en-US" sz="2800" b="0" i="0" kern="1200" dirty="0" err="1">
              <a:latin typeface="UTM Windsor BT" panose="02040603050506020204" pitchFamily="18" charset="0"/>
            </a:rPr>
            <a:t>đối</a:t>
          </a:r>
          <a:r>
            <a:rPr lang="en-US" sz="2800" b="0" i="0" kern="1200" dirty="0">
              <a:latin typeface="UTM Windsor BT" panose="02040603050506020204" pitchFamily="18" charset="0"/>
            </a:rPr>
            <a:t> </a:t>
          </a:r>
          <a:r>
            <a:rPr lang="en-US" sz="2800" b="0" i="0" kern="1200" dirty="0" err="1">
              <a:latin typeface="UTM Windsor BT" panose="02040603050506020204" pitchFamily="18" charset="0"/>
            </a:rPr>
            <a:t>với</a:t>
          </a:r>
          <a:r>
            <a:rPr lang="en-US" sz="2800" b="0" i="0" kern="1200" dirty="0">
              <a:latin typeface="UTM Windsor BT" panose="02040603050506020204" pitchFamily="18" charset="0"/>
            </a:rPr>
            <a:t> </a:t>
          </a:r>
          <a:r>
            <a:rPr lang="en-US" sz="2800" b="0" i="0" kern="1200" dirty="0" err="1">
              <a:latin typeface="UTM Windsor BT" panose="02040603050506020204" pitchFamily="18" charset="0"/>
            </a:rPr>
            <a:t>bạn</a:t>
          </a:r>
          <a:r>
            <a:rPr lang="en-US" sz="2800" b="0" i="0" kern="1200" dirty="0">
              <a:latin typeface="UTM Windsor BT" panose="02040603050506020204" pitchFamily="18" charset="0"/>
            </a:rPr>
            <a:t> </a:t>
          </a:r>
          <a:r>
            <a:rPr lang="en-US" sz="2800" b="0" i="0" kern="1200" dirty="0" err="1">
              <a:latin typeface="UTM Windsor BT" panose="02040603050506020204" pitchFamily="18" charset="0"/>
            </a:rPr>
            <a:t>nhỏ</a:t>
          </a:r>
          <a:r>
            <a:rPr lang="en-US" sz="2800" b="0" i="0" kern="1200" dirty="0">
              <a:latin typeface="UTM Windsor BT" panose="02040603050506020204" pitchFamily="18" charset="0"/>
            </a:rPr>
            <a:t>.</a:t>
          </a:r>
          <a:endParaRPr lang="en-US" sz="2800" kern="1200" dirty="0">
            <a:latin typeface="UTM Windsor BT" panose="02040603050506020204" pitchFamily="18" charset="0"/>
          </a:endParaRPr>
        </a:p>
      </dsp:txBody>
      <dsp:txXfrm rot="-5400000">
        <a:off x="2064948" y="2455647"/>
        <a:ext cx="9346615" cy="562234"/>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C6FCD7-EFBD-4423-A572-392E990DAE12}" type="datetimeFigureOut">
              <a:rPr lang="en-US" smtClean="0"/>
              <a:t>01/09/2023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37FF0D-3108-4406-A6C2-4DB64F82457E}" type="slidenum">
              <a:rPr lang="en-US" smtClean="0"/>
              <a:t>‹#›</a:t>
            </a:fld>
            <a:endParaRPr lang="en-US"/>
          </a:p>
        </p:txBody>
      </p:sp>
    </p:spTree>
    <p:extLst>
      <p:ext uri="{BB962C8B-B14F-4D97-AF65-F5344CB8AC3E}">
        <p14:creationId xmlns:p14="http://schemas.microsoft.com/office/powerpoint/2010/main" val="2667416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5DF164E-D685-493E-AF07-0CE742DE1FDD}" type="slidenum">
              <a:rPr lang="zh-CN" altLang="en-US" smtClean="0">
                <a:solidFill>
                  <a:prstClr val="black"/>
                </a:solidFill>
                <a:latin typeface="Calibri"/>
              </a:rPr>
              <a:pPr>
                <a:defRPr/>
              </a:pPr>
              <a:t>2</a:t>
            </a:fld>
            <a:endParaRPr lang="zh-CN" altLang="en-US">
              <a:solidFill>
                <a:prstClr val="black"/>
              </a:solidFill>
              <a:latin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01/09/2023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411398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4D7F6-D75A-44EA-A35D-0A6458C354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6560A9-2DB3-411B-B47C-0D03D57970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983081-7714-467D-8131-EC28D3DB550A}"/>
              </a:ext>
            </a:extLst>
          </p:cNvPr>
          <p:cNvSpPr>
            <a:spLocks noGrp="1"/>
          </p:cNvSpPr>
          <p:nvPr>
            <p:ph type="dt" sz="half" idx="10"/>
          </p:nvPr>
        </p:nvSpPr>
        <p:spPr/>
        <p:txBody>
          <a:bodyPr/>
          <a:lstStyle/>
          <a:p>
            <a:fld id="{2F3ED7EF-0440-4F9E-A644-D13ECD56D55F}" type="datetime1">
              <a:rPr lang="en-US" smtClean="0"/>
              <a:t>01/09/2023</a:t>
            </a:fld>
            <a:endParaRPr lang="en-US"/>
          </a:p>
        </p:txBody>
      </p:sp>
      <p:sp>
        <p:nvSpPr>
          <p:cNvPr id="5" name="Footer Placeholder 4">
            <a:extLst>
              <a:ext uri="{FF2B5EF4-FFF2-40B4-BE49-F238E27FC236}">
                <a16:creationId xmlns:a16="http://schemas.microsoft.com/office/drawing/2014/main" id="{8C76F7C4-14FF-4DDF-8AAB-8F35F22198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BBDED-11BF-46B1-929F-41D6C52E5A9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9835303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6A8D6-8773-47F2-B37A-8E0E3DEB91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DD80F6-1881-4E46-91CF-00CA3FCDDF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360777-F38E-4CA0-AE52-BCAD86D9ED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82D241-6FC2-4676-9A13-420AA9F4CFC2}"/>
              </a:ext>
            </a:extLst>
          </p:cNvPr>
          <p:cNvSpPr>
            <a:spLocks noGrp="1"/>
          </p:cNvSpPr>
          <p:nvPr>
            <p:ph type="dt" sz="half" idx="10"/>
          </p:nvPr>
        </p:nvSpPr>
        <p:spPr/>
        <p:txBody>
          <a:bodyPr/>
          <a:lstStyle/>
          <a:p>
            <a:fld id="{B5AE9FF7-F5C4-4B75-B312-7A2B0AADEC3E}" type="datetime1">
              <a:rPr lang="en-US" smtClean="0"/>
              <a:t>01/09/2023</a:t>
            </a:fld>
            <a:endParaRPr lang="en-US"/>
          </a:p>
        </p:txBody>
      </p:sp>
      <p:sp>
        <p:nvSpPr>
          <p:cNvPr id="6" name="Footer Placeholder 5">
            <a:extLst>
              <a:ext uri="{FF2B5EF4-FFF2-40B4-BE49-F238E27FC236}">
                <a16:creationId xmlns:a16="http://schemas.microsoft.com/office/drawing/2014/main" id="{698356D7-FCE6-410D-A92A-7A8BA8D355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A912A7-36BF-4DAA-9399-2C862647D8D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18664967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BF543-A3BD-421F-876C-1939A42B43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271A23-C041-417C-B519-802BAB593E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8CAB0E-1AB2-4697-981E-9CEED76251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5138EE-6D9B-40CE-B2B6-0DD6C0C13C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79275C-1CF9-411C-96FC-5311F90B42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A8D47A-3338-4966-B6BC-8183D68CFBFF}"/>
              </a:ext>
            </a:extLst>
          </p:cNvPr>
          <p:cNvSpPr>
            <a:spLocks noGrp="1"/>
          </p:cNvSpPr>
          <p:nvPr>
            <p:ph type="dt" sz="half" idx="10"/>
          </p:nvPr>
        </p:nvSpPr>
        <p:spPr/>
        <p:txBody>
          <a:bodyPr/>
          <a:lstStyle/>
          <a:p>
            <a:fld id="{0D1B56F3-24BB-45BE-BD1E-E26A863B0966}" type="datetime1">
              <a:rPr lang="en-US" smtClean="0"/>
              <a:t>01/09/2023</a:t>
            </a:fld>
            <a:endParaRPr lang="en-US"/>
          </a:p>
        </p:txBody>
      </p:sp>
      <p:sp>
        <p:nvSpPr>
          <p:cNvPr id="8" name="Footer Placeholder 7">
            <a:extLst>
              <a:ext uri="{FF2B5EF4-FFF2-40B4-BE49-F238E27FC236}">
                <a16:creationId xmlns:a16="http://schemas.microsoft.com/office/drawing/2014/main" id="{8103E1FD-424A-46E2-9E37-ABFAC57999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0C57F2-5518-4AB7-93EC-ECC2866F5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0399942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EAA2E-4234-4746-A9C1-1FB5273A94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6E4BCC-92FE-44F8-B6CB-0B6F70878837}"/>
              </a:ext>
            </a:extLst>
          </p:cNvPr>
          <p:cNvSpPr>
            <a:spLocks noGrp="1"/>
          </p:cNvSpPr>
          <p:nvPr>
            <p:ph type="dt" sz="half" idx="10"/>
          </p:nvPr>
        </p:nvSpPr>
        <p:spPr/>
        <p:txBody>
          <a:bodyPr/>
          <a:lstStyle/>
          <a:p>
            <a:fld id="{B99138A9-B139-4FBA-BD61-A63595AC75F4}" type="datetime1">
              <a:rPr lang="en-US" smtClean="0"/>
              <a:t>01/09/2023</a:t>
            </a:fld>
            <a:endParaRPr lang="en-US"/>
          </a:p>
        </p:txBody>
      </p:sp>
      <p:sp>
        <p:nvSpPr>
          <p:cNvPr id="4" name="Footer Placeholder 3">
            <a:extLst>
              <a:ext uri="{FF2B5EF4-FFF2-40B4-BE49-F238E27FC236}">
                <a16:creationId xmlns:a16="http://schemas.microsoft.com/office/drawing/2014/main" id="{A56070D3-D412-4D85-AA7D-3B8C3B5585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117B22-0243-4B1B-AA4A-C69D3D124EF6}"/>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5456446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9989D4-ED90-4AF6-8BE4-E14F8E560CC1}"/>
              </a:ext>
            </a:extLst>
          </p:cNvPr>
          <p:cNvSpPr>
            <a:spLocks noGrp="1"/>
          </p:cNvSpPr>
          <p:nvPr>
            <p:ph type="dt" sz="half" idx="10"/>
          </p:nvPr>
        </p:nvSpPr>
        <p:spPr/>
        <p:txBody>
          <a:bodyPr/>
          <a:lstStyle/>
          <a:p>
            <a:fld id="{33219DCA-20B6-4A7F-9287-D29CBE4F4E3E}" type="datetime1">
              <a:rPr lang="en-US" smtClean="0"/>
              <a:t>01/09/2023</a:t>
            </a:fld>
            <a:endParaRPr lang="en-US"/>
          </a:p>
        </p:txBody>
      </p:sp>
      <p:sp>
        <p:nvSpPr>
          <p:cNvPr id="3" name="Footer Placeholder 2">
            <a:extLst>
              <a:ext uri="{FF2B5EF4-FFF2-40B4-BE49-F238E27FC236}">
                <a16:creationId xmlns:a16="http://schemas.microsoft.com/office/drawing/2014/main" id="{F40A95EC-3B27-4D55-A125-91BD6E2B81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DDB516-8449-4C02-B990-64373DB5E667}"/>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565412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9EFE9-AE5E-4846-8F3F-561341D3E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F5DA9F-72BE-453E-9BA1-B1B6EEF9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C3E682-CEF3-4B89-941A-29ADEB8BF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35A87F-90AF-4464-A736-52D1CADA2883}"/>
              </a:ext>
            </a:extLst>
          </p:cNvPr>
          <p:cNvSpPr>
            <a:spLocks noGrp="1"/>
          </p:cNvSpPr>
          <p:nvPr>
            <p:ph type="dt" sz="half" idx="10"/>
          </p:nvPr>
        </p:nvSpPr>
        <p:spPr/>
        <p:txBody>
          <a:bodyPr/>
          <a:lstStyle/>
          <a:p>
            <a:fld id="{19E4CC13-3719-4BC0-9941-BCD22F2E39BB}" type="datetime1">
              <a:rPr lang="en-US" smtClean="0"/>
              <a:t>01/09/2023</a:t>
            </a:fld>
            <a:endParaRPr lang="en-US"/>
          </a:p>
        </p:txBody>
      </p:sp>
      <p:sp>
        <p:nvSpPr>
          <p:cNvPr id="6" name="Footer Placeholder 5">
            <a:extLst>
              <a:ext uri="{FF2B5EF4-FFF2-40B4-BE49-F238E27FC236}">
                <a16:creationId xmlns:a16="http://schemas.microsoft.com/office/drawing/2014/main" id="{374EBDCA-0095-4A53-94F3-518715A4FE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FE2551-6974-4065-A0C0-CB1CA6E2E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6928036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5C63D-F4C2-42EB-AB85-4385DC8EB3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9BF71D-974F-427F-88EF-05F2879D11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E09DA1-225C-43B3-B889-B760CD46C9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F0C8C3-A384-4E63-8E44-19B65F56A139}"/>
              </a:ext>
            </a:extLst>
          </p:cNvPr>
          <p:cNvSpPr>
            <a:spLocks noGrp="1"/>
          </p:cNvSpPr>
          <p:nvPr>
            <p:ph type="dt" sz="half" idx="10"/>
          </p:nvPr>
        </p:nvSpPr>
        <p:spPr/>
        <p:txBody>
          <a:bodyPr/>
          <a:lstStyle/>
          <a:p>
            <a:fld id="{339C473A-74A1-46F3-8D2E-10C923B7E154}" type="datetime1">
              <a:rPr lang="en-US" smtClean="0"/>
              <a:t>01/09/2023</a:t>
            </a:fld>
            <a:endParaRPr lang="en-US"/>
          </a:p>
        </p:txBody>
      </p:sp>
      <p:sp>
        <p:nvSpPr>
          <p:cNvPr id="6" name="Footer Placeholder 5">
            <a:extLst>
              <a:ext uri="{FF2B5EF4-FFF2-40B4-BE49-F238E27FC236}">
                <a16:creationId xmlns:a16="http://schemas.microsoft.com/office/drawing/2014/main" id="{FD4CA027-00E7-494D-8C76-AD52846B3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015811-59EC-4D1D-959F-17DBEBBA4BB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1765829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DCB1E-B8B3-4099-9998-B1DEAD5CDF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C9C89E-B954-4BBD-8FC6-63D9712106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413943-8E2C-479E-A890-4082F72A6BB9}"/>
              </a:ext>
            </a:extLst>
          </p:cNvPr>
          <p:cNvSpPr>
            <a:spLocks noGrp="1"/>
          </p:cNvSpPr>
          <p:nvPr>
            <p:ph type="dt" sz="half" idx="10"/>
          </p:nvPr>
        </p:nvSpPr>
        <p:spPr/>
        <p:txBody>
          <a:bodyPr/>
          <a:lstStyle/>
          <a:p>
            <a:fld id="{03A4B6EE-3F1C-40A8-BAA7-D8D1D25FA34D}" type="datetime1">
              <a:rPr lang="en-US" smtClean="0"/>
              <a:t>01/09/2023</a:t>
            </a:fld>
            <a:endParaRPr lang="en-US"/>
          </a:p>
        </p:txBody>
      </p:sp>
      <p:sp>
        <p:nvSpPr>
          <p:cNvPr id="5" name="Footer Placeholder 4">
            <a:extLst>
              <a:ext uri="{FF2B5EF4-FFF2-40B4-BE49-F238E27FC236}">
                <a16:creationId xmlns:a16="http://schemas.microsoft.com/office/drawing/2014/main" id="{55B604B0-3DBA-4D52-ADB2-DC5CEF4419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661FA0-D26F-4FFC-8850-74922A33894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41432173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F595F7-9D7D-4C85-9C99-BE194AFE63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49E8BE-C4BA-4237-B360-FC4943A313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70A49F-B64E-4D0D-BB32-EA3E8F26407C}"/>
              </a:ext>
            </a:extLst>
          </p:cNvPr>
          <p:cNvSpPr>
            <a:spLocks noGrp="1"/>
          </p:cNvSpPr>
          <p:nvPr>
            <p:ph type="dt" sz="half" idx="10"/>
          </p:nvPr>
        </p:nvSpPr>
        <p:spPr/>
        <p:txBody>
          <a:bodyPr/>
          <a:lstStyle/>
          <a:p>
            <a:fld id="{22B49DCD-488C-48E6-B562-9E2144C6FF46}" type="datetime1">
              <a:rPr lang="en-US" smtClean="0"/>
              <a:t>01/09/2023</a:t>
            </a:fld>
            <a:endParaRPr lang="en-US"/>
          </a:p>
        </p:txBody>
      </p:sp>
      <p:sp>
        <p:nvSpPr>
          <p:cNvPr id="5" name="Footer Placeholder 4">
            <a:extLst>
              <a:ext uri="{FF2B5EF4-FFF2-40B4-BE49-F238E27FC236}">
                <a16:creationId xmlns:a16="http://schemas.microsoft.com/office/drawing/2014/main" id="{38FDC6AD-EC63-4D87-9E40-7B7D6340B1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3CB9E5-01A1-4ED1-B801-129D0CB7524C}"/>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344722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01/09/2023</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618376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01/09/2023</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859765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01/09/2023</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071896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01/09/2023</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294056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2004"/>
            <a:ext cx="12184879" cy="6853995"/>
          </a:xfrm>
          <a:prstGeom prst="rect">
            <a:avLst/>
          </a:prstGeom>
        </p:spPr>
      </p:pic>
      <p:sp>
        <p:nvSpPr>
          <p:cNvPr id="2" name="Date Placeholder 1">
            <a:extLst>
              <a:ext uri="{FF2B5EF4-FFF2-40B4-BE49-F238E27FC236}">
                <a16:creationId xmlns:a16="http://schemas.microsoft.com/office/drawing/2014/main" id="{9EE6104B-2458-498C-ABBA-C0DED10B7317}"/>
              </a:ext>
            </a:extLst>
          </p:cNvPr>
          <p:cNvSpPr>
            <a:spLocks noGrp="1"/>
          </p:cNvSpPr>
          <p:nvPr>
            <p:ph type="dt" sz="half" idx="10"/>
          </p:nvPr>
        </p:nvSpPr>
        <p:spPr/>
        <p:txBody>
          <a:bodyPr/>
          <a:lstStyle/>
          <a:p>
            <a:fld id="{FE1C8935-5503-46B3-AA64-FDD06962785D}" type="datetimeFigureOut">
              <a:rPr lang="en-US" smtClean="0"/>
              <a:t>01/09/2023</a:t>
            </a:fld>
            <a:endParaRPr lang="en-US"/>
          </a:p>
        </p:txBody>
      </p:sp>
      <p:sp>
        <p:nvSpPr>
          <p:cNvPr id="3" name="Footer Placeholder 2">
            <a:extLst>
              <a:ext uri="{FF2B5EF4-FFF2-40B4-BE49-F238E27FC236}">
                <a16:creationId xmlns:a16="http://schemas.microsoft.com/office/drawing/2014/main" id="{77C4E4CF-1B85-4D09-81A8-6864E71AE7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8E9558-AFB0-4D59-A785-A2FDA35555E4}"/>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2093968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1" cy="7095200"/>
          </a:xfrm>
          <a:prstGeom prst="rect">
            <a:avLst/>
          </a:prstGeom>
        </p:spPr>
      </p:pic>
      <p:sp>
        <p:nvSpPr>
          <p:cNvPr id="2" name="Title 1">
            <a:extLst>
              <a:ext uri="{FF2B5EF4-FFF2-40B4-BE49-F238E27FC236}">
                <a16:creationId xmlns:a16="http://schemas.microsoft.com/office/drawing/2014/main" id="{0ED805BF-682A-40E7-A8E6-EFFF65BEC289}"/>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55ACBDF3-D54A-4F8A-9ACC-26F0AF54210C}"/>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DE62C5-69E7-4A83-8593-1781013135A0}"/>
              </a:ext>
            </a:extLst>
          </p:cNvPr>
          <p:cNvSpPr>
            <a:spLocks noGrp="1"/>
          </p:cNvSpPr>
          <p:nvPr>
            <p:ph type="dt" sz="half" idx="10"/>
          </p:nvPr>
        </p:nvSpPr>
        <p:spPr/>
        <p:txBody>
          <a:bodyPr/>
          <a:lstStyle/>
          <a:p>
            <a:fld id="{FE1C8935-5503-46B3-AA64-FDD06962785D}" type="datetimeFigureOut">
              <a:rPr lang="en-US" smtClean="0"/>
              <a:t>01/09/2023</a:t>
            </a:fld>
            <a:endParaRPr lang="en-US"/>
          </a:p>
        </p:txBody>
      </p:sp>
      <p:sp>
        <p:nvSpPr>
          <p:cNvPr id="5" name="Footer Placeholder 4">
            <a:extLst>
              <a:ext uri="{FF2B5EF4-FFF2-40B4-BE49-F238E27FC236}">
                <a16:creationId xmlns:a16="http://schemas.microsoft.com/office/drawing/2014/main" id="{7624EA7C-0BEB-441A-8A40-755387E10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DC6656-9747-40E9-A931-748DC0D7F7A7}"/>
              </a:ext>
            </a:extLst>
          </p:cNvPr>
          <p:cNvSpPr>
            <a:spLocks noGrp="1"/>
          </p:cNvSpPr>
          <p:nvPr>
            <p:ph type="sldNum" sz="quarter" idx="12"/>
          </p:nvPr>
        </p:nvSpPr>
        <p:spPr/>
        <p:txBody>
          <a:bodyPr/>
          <a:lstStyle/>
          <a:p>
            <a:fld id="{9306B73E-E889-4101-943F-C932486AC50A}" type="slidenum">
              <a:rPr lang="en-US" smtClean="0"/>
              <a:t>‹#›</a:t>
            </a:fld>
            <a:endParaRPr lang="en-US"/>
          </a:p>
        </p:txBody>
      </p:sp>
      <p:sp>
        <p:nvSpPr>
          <p:cNvPr id="8" name="Oval 7">
            <a:extLst>
              <a:ext uri="{FF2B5EF4-FFF2-40B4-BE49-F238E27FC236}">
                <a16:creationId xmlns:a16="http://schemas.microsoft.com/office/drawing/2014/main" id="{E36E4766-883B-4D27-9EF0-95A9BD22266C}"/>
              </a:ext>
            </a:extLst>
          </p:cNvPr>
          <p:cNvSpPr/>
          <p:nvPr userDrawn="1"/>
        </p:nvSpPr>
        <p:spPr>
          <a:xfrm>
            <a:off x="2629362" y="1930595"/>
            <a:ext cx="852023" cy="85202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60089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8B41A-B8E0-4D65-9AD5-CAC9AA4101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0DCD7B-49F3-41C3-A3E5-03BD917896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E90928-7051-4176-AF43-FB46B448AF65}"/>
              </a:ext>
            </a:extLst>
          </p:cNvPr>
          <p:cNvSpPr>
            <a:spLocks noGrp="1"/>
          </p:cNvSpPr>
          <p:nvPr>
            <p:ph type="dt" sz="half" idx="10"/>
          </p:nvPr>
        </p:nvSpPr>
        <p:spPr/>
        <p:txBody>
          <a:bodyPr/>
          <a:lstStyle/>
          <a:p>
            <a:fld id="{FD2470B8-96F8-42D0-9FB1-FD414F8B4E30}" type="datetime1">
              <a:rPr lang="en-US" smtClean="0"/>
              <a:t>01/09/2023</a:t>
            </a:fld>
            <a:endParaRPr lang="en-US"/>
          </a:p>
        </p:txBody>
      </p:sp>
      <p:sp>
        <p:nvSpPr>
          <p:cNvPr id="5" name="Footer Placeholder 4">
            <a:extLst>
              <a:ext uri="{FF2B5EF4-FFF2-40B4-BE49-F238E27FC236}">
                <a16:creationId xmlns:a16="http://schemas.microsoft.com/office/drawing/2014/main" id="{09C6C36D-9F2D-4132-AB2A-99D6F38ED6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FC725-0F22-43D9-B218-40E06E243499}"/>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8877854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35215-4EEE-4E5B-A968-79EEC7C781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03A29C-F7DB-4788-8BFD-3796BE902E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B1FF36-8A8A-49C7-B10C-E9298B9F86C1}"/>
              </a:ext>
            </a:extLst>
          </p:cNvPr>
          <p:cNvSpPr>
            <a:spLocks noGrp="1"/>
          </p:cNvSpPr>
          <p:nvPr>
            <p:ph type="dt" sz="half" idx="10"/>
          </p:nvPr>
        </p:nvSpPr>
        <p:spPr/>
        <p:txBody>
          <a:bodyPr/>
          <a:lstStyle/>
          <a:p>
            <a:fld id="{7848F3F0-BBE0-4656-ADE2-E0CA7BB6F2D1}" type="datetime1">
              <a:rPr lang="en-US" smtClean="0"/>
              <a:t>01/09/2023</a:t>
            </a:fld>
            <a:endParaRPr lang="en-US"/>
          </a:p>
        </p:txBody>
      </p:sp>
      <p:sp>
        <p:nvSpPr>
          <p:cNvPr id="5" name="Footer Placeholder 4">
            <a:extLst>
              <a:ext uri="{FF2B5EF4-FFF2-40B4-BE49-F238E27FC236}">
                <a16:creationId xmlns:a16="http://schemas.microsoft.com/office/drawing/2014/main" id="{E8AE83C5-6936-478A-8D83-F825DE29E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DB84EC-5F9A-4E4C-8B42-FC4F667B91B5}"/>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7800893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1.jp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01/09/2023</a:t>
            </a:fld>
            <a:endParaRPr lang="en-US"/>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304628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7" r:id="rId4"/>
    <p:sldLayoutId id="2147483658" r:id="rId5"/>
    <p:sldLayoutId id="2147483673" r:id="rId6"/>
    <p:sldLayoutId id="2147483674" r:id="rId7"/>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F7A23B-7F37-4255-B1AA-6F4081D054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939551-9BB0-410A-86D9-5F41F65ED6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47D216-8D82-4854-8FCC-50474F3940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0DC4E-CFE1-4DE4-BA6A-B2F2775B3CE8}" type="datetime1">
              <a:rPr lang="en-US" smtClean="0"/>
              <a:t>01/09/2023</a:t>
            </a:fld>
            <a:endParaRPr lang="en-US"/>
          </a:p>
        </p:txBody>
      </p:sp>
      <p:sp>
        <p:nvSpPr>
          <p:cNvPr id="5" name="Footer Placeholder 4">
            <a:extLst>
              <a:ext uri="{FF2B5EF4-FFF2-40B4-BE49-F238E27FC236}">
                <a16:creationId xmlns:a16="http://schemas.microsoft.com/office/drawing/2014/main" id="{83ACE85E-C533-43BA-A8ED-7511E82A3D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04C941-975F-4FB1-8A2A-DB7E54D44D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6DA37A-0C24-43CE-ACA7-57CFE4C03F76}" type="slidenum">
              <a:rPr lang="en-US" smtClean="0"/>
              <a:t>‹#›</a:t>
            </a:fld>
            <a:endParaRPr lang="en-US"/>
          </a:p>
        </p:txBody>
      </p:sp>
    </p:spTree>
    <p:extLst>
      <p:ext uri="{BB962C8B-B14F-4D97-AF65-F5344CB8AC3E}">
        <p14:creationId xmlns:p14="http://schemas.microsoft.com/office/powerpoint/2010/main" val="330190475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GIF"/><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3.png"/><Relationship Id="rId7" Type="http://schemas.microsoft.com/office/2007/relationships/hdphoto" Target="../media/hdphoto3.wdp"/><Relationship Id="rId2" Type="http://schemas.openxmlformats.org/officeDocument/2006/relationships/image" Target="../media/image31.jp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2.png"/><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microsoft.com/office/2007/relationships/hdphoto" Target="../media/hdphoto5.wdp"/></Relationships>
</file>

<file path=ppt/slides/_rels/slide2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9.png"/><Relationship Id="rId5" Type="http://schemas.microsoft.com/office/2007/relationships/media" Target="../media/media3.mp3"/><Relationship Id="rId10" Type="http://schemas.openxmlformats.org/officeDocument/2006/relationships/audio" Target="../media/audio1.wav"/><Relationship Id="rId4" Type="http://schemas.openxmlformats.org/officeDocument/2006/relationships/audio" Target="../media/media2.mp3"/><Relationship Id="rId9"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9.png"/><Relationship Id="rId5" Type="http://schemas.microsoft.com/office/2007/relationships/media" Target="../media/media3.mp3"/><Relationship Id="rId10" Type="http://schemas.openxmlformats.org/officeDocument/2006/relationships/audio" Target="../media/audio1.wav"/><Relationship Id="rId4" Type="http://schemas.openxmlformats.org/officeDocument/2006/relationships/audio" Target="../media/media2.mp3"/><Relationship Id="rId9"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audio" Target="../media/audio1.wav"/><Relationship Id="rId3" Type="http://schemas.microsoft.com/office/2007/relationships/media" Target="../media/media2.mp3"/><Relationship Id="rId7" Type="http://schemas.microsoft.com/office/2007/relationships/media" Target="../media/media4.mp3"/><Relationship Id="rId12" Type="http://schemas.openxmlformats.org/officeDocument/2006/relationships/audio" Target="../media/audio4.wav"/><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audio" Target="../media/audio3.wav"/><Relationship Id="rId5" Type="http://schemas.microsoft.com/office/2007/relationships/media" Target="../media/media3.mp3"/><Relationship Id="rId15" Type="http://schemas.openxmlformats.org/officeDocument/2006/relationships/image" Target="../media/image10.png"/><Relationship Id="rId10" Type="http://schemas.openxmlformats.org/officeDocument/2006/relationships/audio" Target="../media/audio2.wav"/><Relationship Id="rId4" Type="http://schemas.openxmlformats.org/officeDocument/2006/relationships/audio" Target="../media/media2.mp3"/><Relationship Id="rId9" Type="http://schemas.openxmlformats.org/officeDocument/2006/relationships/slideLayout" Target="../slideLayouts/slideLayout7.xml"/><Relationship Id="rId1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CA5C12-5E8E-4075-8B21-B6F20A1A1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693" y="-163280"/>
            <a:ext cx="12673408" cy="6984759"/>
          </a:xfrm>
          <a:prstGeom prst="rect">
            <a:avLst/>
          </a:prstGeom>
        </p:spPr>
      </p:pic>
      <p:sp>
        <p:nvSpPr>
          <p:cNvPr id="9" name="Rectangle 8">
            <a:extLst>
              <a:ext uri="{FF2B5EF4-FFF2-40B4-BE49-F238E27FC236}">
                <a16:creationId xmlns:a16="http://schemas.microsoft.com/office/drawing/2014/main" id="{BDA144B1-BC48-4FB5-81A0-5EEE0F41D92F}"/>
              </a:ext>
            </a:extLst>
          </p:cNvPr>
          <p:cNvSpPr/>
          <p:nvPr/>
        </p:nvSpPr>
        <p:spPr>
          <a:xfrm>
            <a:off x="1199456" y="2156858"/>
            <a:ext cx="9385747" cy="1733680"/>
          </a:xfrm>
          <a:prstGeom prst="rect">
            <a:avLst/>
          </a:prstGeom>
        </p:spPr>
        <p:txBody>
          <a:bodyPr wrap="square">
            <a:spAutoFit/>
          </a:bodyPr>
          <a:lstStyle/>
          <a:p>
            <a:pPr algn="ctr" defTabSz="914377">
              <a:defRPr/>
            </a:pPr>
            <a:r>
              <a:rPr lang="en-US" sz="5333" b="1" dirty="0" err="1">
                <a:solidFill>
                  <a:srgbClr val="002060"/>
                </a:solidFill>
                <a:latin typeface="UTM Thanh Nhac TL" panose="02040603050506020204" pitchFamily="18" charset="0"/>
                <a:cs typeface="Times New Roman" panose="02020603050405020304" pitchFamily="18" charset="0"/>
              </a:rPr>
              <a:t>Tuần</a:t>
            </a:r>
            <a:r>
              <a:rPr lang="en-US" sz="5333" b="1" dirty="0">
                <a:solidFill>
                  <a:srgbClr val="002060"/>
                </a:solidFill>
                <a:latin typeface="UTM Thanh Nhac TL" panose="02040603050506020204" pitchFamily="18" charset="0"/>
                <a:cs typeface="Times New Roman" panose="02020603050405020304" pitchFamily="18" charset="0"/>
              </a:rPr>
              <a:t> 7</a:t>
            </a:r>
          </a:p>
          <a:p>
            <a:pPr algn="ctr" defTabSz="914377">
              <a:defRPr/>
            </a:pPr>
            <a:r>
              <a:rPr lang="en-US" sz="5333" b="1" dirty="0" err="1">
                <a:solidFill>
                  <a:srgbClr val="002060"/>
                </a:solidFill>
                <a:latin typeface="UTM Thanh Nhac TL" panose="02040603050506020204" pitchFamily="18" charset="0"/>
                <a:cs typeface="Times New Roman" panose="02020603050405020304" pitchFamily="18" charset="0"/>
              </a:rPr>
              <a:t>Bài</a:t>
            </a:r>
            <a:r>
              <a:rPr lang="en-US" sz="5333" b="1" dirty="0">
                <a:solidFill>
                  <a:srgbClr val="002060"/>
                </a:solidFill>
                <a:latin typeface="UTM Thanh Nhac TL" panose="02040603050506020204" pitchFamily="18" charset="0"/>
                <a:cs typeface="Times New Roman" panose="02020603050405020304" pitchFamily="18" charset="0"/>
              </a:rPr>
              <a:t> 4: Kho </a:t>
            </a:r>
            <a:r>
              <a:rPr lang="en-US" sz="5333" b="1" dirty="0" err="1">
                <a:solidFill>
                  <a:srgbClr val="002060"/>
                </a:solidFill>
                <a:latin typeface="UTM Thanh Nhac TL" panose="02040603050506020204" pitchFamily="18" charset="0"/>
                <a:cs typeface="Times New Roman" panose="02020603050405020304" pitchFamily="18" charset="0"/>
              </a:rPr>
              <a:t>báu</a:t>
            </a:r>
            <a:r>
              <a:rPr lang="en-US" sz="5333" b="1" dirty="0">
                <a:solidFill>
                  <a:srgbClr val="002060"/>
                </a:solidFill>
                <a:latin typeface="UTM Thanh Nhac TL" panose="02040603050506020204" pitchFamily="18" charset="0"/>
                <a:cs typeface="Times New Roman" panose="02020603050405020304" pitchFamily="18" charset="0"/>
              </a:rPr>
              <a:t> </a:t>
            </a:r>
            <a:r>
              <a:rPr lang="en-US" sz="5333" b="1" dirty="0" err="1">
                <a:solidFill>
                  <a:srgbClr val="002060"/>
                </a:solidFill>
                <a:latin typeface="UTM Thanh Nhac TL" panose="02040603050506020204" pitchFamily="18" charset="0"/>
                <a:cs typeface="Times New Roman" panose="02020603050405020304" pitchFamily="18" charset="0"/>
              </a:rPr>
              <a:t>của</a:t>
            </a:r>
            <a:r>
              <a:rPr lang="en-US" sz="5333" b="1" dirty="0">
                <a:solidFill>
                  <a:srgbClr val="002060"/>
                </a:solidFill>
                <a:latin typeface="UTM Thanh Nhac TL" panose="02040603050506020204" pitchFamily="18" charset="0"/>
                <a:cs typeface="Times New Roman" panose="02020603050405020304" pitchFamily="18" charset="0"/>
              </a:rPr>
              <a:t> </a:t>
            </a:r>
            <a:r>
              <a:rPr lang="en-US" sz="5333" b="1" dirty="0" err="1">
                <a:solidFill>
                  <a:srgbClr val="002060"/>
                </a:solidFill>
                <a:latin typeface="UTM Thanh Nhac TL" panose="02040603050506020204" pitchFamily="18" charset="0"/>
                <a:cs typeface="Times New Roman" panose="02020603050405020304" pitchFamily="18" charset="0"/>
              </a:rPr>
              <a:t>em</a:t>
            </a:r>
            <a:endParaRPr lang="en-US" sz="5333" b="1" dirty="0">
              <a:solidFill>
                <a:srgbClr val="002060"/>
              </a:solidFill>
              <a:latin typeface="UTM Thanh Nhac TL"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5270025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3CC9D0-1F8B-4DDB-BC2F-84304E7347DC}"/>
              </a:ext>
            </a:extLst>
          </p:cNvPr>
          <p:cNvPicPr>
            <a:picLocks noChangeAspect="1"/>
          </p:cNvPicPr>
          <p:nvPr/>
        </p:nvPicPr>
        <p:blipFill>
          <a:blip r:embed="rId2"/>
          <a:stretch>
            <a:fillRect/>
          </a:stretch>
        </p:blipFill>
        <p:spPr>
          <a:xfrm>
            <a:off x="1652455" y="1110332"/>
            <a:ext cx="7663336" cy="3261643"/>
          </a:xfrm>
          <a:prstGeom prst="rect">
            <a:avLst/>
          </a:prstGeom>
        </p:spPr>
      </p:pic>
    </p:spTree>
    <p:extLst>
      <p:ext uri="{BB962C8B-B14F-4D97-AF65-F5344CB8AC3E}">
        <p14:creationId xmlns:p14="http://schemas.microsoft.com/office/powerpoint/2010/main" val="783936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id="{F4FC8FAC-3B5B-486E-A95C-C12A3D805A07}"/>
              </a:ext>
            </a:extLst>
          </p:cNvPr>
          <p:cNvSpPr/>
          <p:nvPr/>
        </p:nvSpPr>
        <p:spPr>
          <a:xfrm>
            <a:off x="161925" y="91470"/>
            <a:ext cx="11868149" cy="6595080"/>
          </a:xfrm>
          <a:prstGeom prst="roundRect">
            <a:avLst/>
          </a:prstGeom>
          <a:solidFill>
            <a:schemeClr val="accent2">
              <a:lumMod val="20000"/>
              <a:lumOff val="80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dirty="0">
              <a:solidFill>
                <a:srgbClr val="FFFFFF"/>
              </a:solidFill>
              <a:latin typeface="Arial" panose="020B0604020202020204" pitchFamily="34" charset="0"/>
              <a:sym typeface="Arial"/>
            </a:endParaRPr>
          </a:p>
        </p:txBody>
      </p:sp>
      <p:sp>
        <p:nvSpPr>
          <p:cNvPr id="7" name="TextBox 6">
            <a:extLst>
              <a:ext uri="{FF2B5EF4-FFF2-40B4-BE49-F238E27FC236}">
                <a16:creationId xmlns:a16="http://schemas.microsoft.com/office/drawing/2014/main" id="{ADFF0707-5BB6-4497-88CE-FE25CC748279}"/>
              </a:ext>
            </a:extLst>
          </p:cNvPr>
          <p:cNvSpPr txBox="1"/>
          <p:nvPr/>
        </p:nvSpPr>
        <p:spPr>
          <a:xfrm>
            <a:off x="161926" y="946243"/>
            <a:ext cx="12030074" cy="1200329"/>
          </a:xfrm>
          <a:prstGeom prst="rect">
            <a:avLst/>
          </a:prstGeom>
          <a:noFill/>
        </p:spPr>
        <p:txBody>
          <a:bodyPr wrap="square">
            <a:spAutoFit/>
          </a:bodyPr>
          <a:lstStyle/>
          <a:p>
            <a:r>
              <a:rPr lang="en-US" sz="2400" b="0" i="0" dirty="0">
                <a:solidFill>
                  <a:srgbClr val="000000"/>
                </a:solidFill>
                <a:effectLst/>
                <a:latin typeface="Times New Roman" panose="02020603050405020304" pitchFamily="18" charset="0"/>
                <a:cs typeface="Times New Roman" panose="02020603050405020304" pitchFamily="18" charset="0"/>
              </a:rPr>
              <a:t>	</a:t>
            </a:r>
            <a:r>
              <a:rPr lang="vi-VN" sz="2400" b="0" i="0" dirty="0">
                <a:solidFill>
                  <a:srgbClr val="000000"/>
                </a:solidFill>
                <a:effectLst/>
                <a:latin typeface="Times New Roman" panose="02020603050405020304" pitchFamily="18" charset="0"/>
                <a:cs typeface="Times New Roman" panose="02020603050405020304" pitchFamily="18" charset="0"/>
              </a:rPr>
              <a:t>Ba tôi đi làm xa nên những câu chuyện đầu tiên tôi nghe được là từ bà nội và chú tôi. Bà kể tôi nghe chuyện “Tấm Cám”, “Thạch Sanh”, “Cây tre trăm đốt”, “Đôi hài bảy dặm”,….Chú tôi lại thích kể chuyện “Tôn Ngộ Không” và một số chuyện trong “Nghìn lẻ một đêm”.</a:t>
            </a:r>
            <a:endParaRPr lang="en-US" sz="24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967B1D8F-ABAD-409F-AF5B-AF2EAF84D227}"/>
              </a:ext>
            </a:extLst>
          </p:cNvPr>
          <p:cNvSpPr txBox="1"/>
          <p:nvPr/>
        </p:nvSpPr>
        <p:spPr>
          <a:xfrm>
            <a:off x="161923" y="3457598"/>
            <a:ext cx="11868147" cy="1200329"/>
          </a:xfrm>
          <a:prstGeom prst="rect">
            <a:avLst/>
          </a:prstGeom>
          <a:noFill/>
        </p:spPr>
        <p:txBody>
          <a:bodyPr wrap="square">
            <a:spAutoFit/>
          </a:bodyPr>
          <a:lstStyle/>
          <a:p>
            <a:r>
              <a:rPr lang="en-US" sz="2400" b="0" i="0" dirty="0">
                <a:solidFill>
                  <a:srgbClr val="000000"/>
                </a:solidFill>
                <a:effectLst/>
                <a:latin typeface="Times New Roman" panose="02020603050405020304" pitchFamily="18" charset="0"/>
                <a:cs typeface="Times New Roman" panose="02020603050405020304" pitchFamily="18" charset="0"/>
              </a:rPr>
              <a:t>	</a:t>
            </a:r>
            <a:r>
              <a:rPr lang="vi-VN" sz="2400" b="0" i="0" dirty="0">
                <a:solidFill>
                  <a:srgbClr val="000000"/>
                </a:solidFill>
                <a:effectLst/>
                <a:latin typeface="Times New Roman" panose="02020603050405020304" pitchFamily="18" charset="0"/>
                <a:cs typeface="Times New Roman" panose="02020603050405020304" pitchFamily="18" charset="0"/>
              </a:rPr>
              <a:t>Bảy tuổi, tôi mê mẩn với những cuốn sách ba tôi mua về. Tám, chín tuổi tôi đã mày mò đọc hết rương truyện Trung Hoa của ông thợ hớt tóc trong làng.  Rồi tôi tìm đến “Không gia đình”, “Những người khốn khổ”,…</a:t>
            </a:r>
            <a:endParaRPr lang="en-US" sz="24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A76781D6-1C19-44CD-A79F-15C088827CB4}"/>
              </a:ext>
            </a:extLst>
          </p:cNvPr>
          <p:cNvSpPr txBox="1"/>
          <p:nvPr/>
        </p:nvSpPr>
        <p:spPr>
          <a:xfrm>
            <a:off x="161923" y="4723183"/>
            <a:ext cx="11868147" cy="1569660"/>
          </a:xfrm>
          <a:prstGeom prst="rect">
            <a:avLst/>
          </a:prstGeom>
          <a:noFill/>
        </p:spPr>
        <p:txBody>
          <a:bodyPr wrap="square">
            <a:spAutoFit/>
          </a:bodyPr>
          <a:lstStyle/>
          <a:p>
            <a:r>
              <a:rPr lang="en-US" sz="2400" b="0" i="0" dirty="0">
                <a:solidFill>
                  <a:srgbClr val="000000"/>
                </a:solidFill>
                <a:effectLst/>
                <a:latin typeface="Times New Roman" panose="02020603050405020304" pitchFamily="18" charset="0"/>
                <a:cs typeface="Times New Roman" panose="02020603050405020304" pitchFamily="18" charset="0"/>
              </a:rPr>
              <a:t>	</a:t>
            </a:r>
            <a:r>
              <a:rPr lang="vi-VN" sz="2400" b="0" i="0" dirty="0">
                <a:solidFill>
                  <a:srgbClr val="000000"/>
                </a:solidFill>
                <a:effectLst/>
                <a:latin typeface="Times New Roman" panose="02020603050405020304" pitchFamily="18" charset="0"/>
                <a:cs typeface="Times New Roman" panose="02020603050405020304" pitchFamily="18" charset="0"/>
              </a:rPr>
              <a:t>Tôi khóc cười qua những trang sách, ngạc nhiên thấy mình trải qua những cảm xúc mà trên thực tế tôi chưa đủ lớn để trải nghiệm ngoài đời. Sách đã bồi đắp tâm hồn, làm giàu có và làm trưởng thành tình cảm một đứa bé, mài sắc một cách tự nhiên các ý niệm đạo đức qua sự yêu ghét với người hiền kẻ ác và đặc biệt mở rộng đến vô biên bờ cõi của trí tưởng tượng. </a:t>
            </a:r>
            <a:endParaRPr lang="en-US" sz="24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6CBE5989-102F-4553-BE7C-5474134D6CDE}"/>
              </a:ext>
            </a:extLst>
          </p:cNvPr>
          <p:cNvSpPr txBox="1"/>
          <p:nvPr/>
        </p:nvSpPr>
        <p:spPr>
          <a:xfrm>
            <a:off x="161923" y="2247369"/>
            <a:ext cx="11868147" cy="1200329"/>
          </a:xfrm>
          <a:prstGeom prst="rect">
            <a:avLst/>
          </a:prstGeom>
          <a:noFill/>
        </p:spPr>
        <p:txBody>
          <a:bodyPr wrap="square">
            <a:spAutoFit/>
          </a:bodyPr>
          <a:lstStyle/>
          <a:p>
            <a:r>
              <a:rPr lang="en-US" sz="2400" b="0" i="0" dirty="0">
                <a:solidFill>
                  <a:srgbClr val="000000"/>
                </a:solidFill>
                <a:effectLst/>
                <a:latin typeface="Times New Roman" panose="02020603050405020304" pitchFamily="18" charset="0"/>
                <a:cs typeface="Times New Roman" panose="02020603050405020304" pitchFamily="18" charset="0"/>
              </a:rPr>
              <a:t>	</a:t>
            </a:r>
            <a:r>
              <a:rPr lang="vi-VN" sz="2400" b="0" i="0" dirty="0">
                <a:solidFill>
                  <a:srgbClr val="000000"/>
                </a:solidFill>
                <a:effectLst/>
                <a:latin typeface="Times New Roman" panose="02020603050405020304" pitchFamily="18" charset="0"/>
                <a:cs typeface="Times New Roman" panose="02020603050405020304" pitchFamily="18" charset="0"/>
              </a:rPr>
              <a:t>Bà và chú kể mãi cũng hết chuyện. Từ khi nghe chú tôi mách những câu chuyện đó và vô số những câu chuyện tương tự được viết trong các cuốn sách, tôi cố gắng học chữ để có thể tự mình khám phá thế giới kì diệu kia. </a:t>
            </a:r>
            <a:endParaRPr lang="en-US" sz="2400"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91E53A3E-48EA-4F79-B392-ED4547962C41}"/>
              </a:ext>
            </a:extLst>
          </p:cNvPr>
          <p:cNvSpPr/>
          <p:nvPr/>
        </p:nvSpPr>
        <p:spPr>
          <a:xfrm>
            <a:off x="0" y="186411"/>
            <a:ext cx="12192000" cy="707886"/>
          </a:xfrm>
          <a:prstGeom prst="rect">
            <a:avLst/>
          </a:prstGeom>
        </p:spPr>
        <p:txBody>
          <a:bodyPr wrap="square">
            <a:spAutoFit/>
          </a:bodyPr>
          <a:lstStyle/>
          <a:p>
            <a:pPr algn="ctr" defTabSz="685800">
              <a:defRPr/>
            </a:pPr>
            <a:r>
              <a:rPr lang="en-US" sz="4000" b="1" dirty="0" err="1">
                <a:solidFill>
                  <a:srgbClr val="002060"/>
                </a:solidFill>
                <a:latin typeface="UTM Thanh Nhac TL" panose="02040603050506020204" pitchFamily="18" charset="0"/>
                <a:cs typeface="Times New Roman" panose="02020603050405020304" pitchFamily="18" charset="0"/>
              </a:rPr>
              <a:t>Những</a:t>
            </a:r>
            <a:r>
              <a:rPr lang="en-US" sz="4000" b="1" dirty="0">
                <a:solidFill>
                  <a:srgbClr val="002060"/>
                </a:solidFill>
                <a:latin typeface="UTM Thanh Nhac TL" panose="02040603050506020204" pitchFamily="18" charset="0"/>
                <a:cs typeface="Times New Roman" panose="02020603050405020304" pitchFamily="18" charset="0"/>
              </a:rPr>
              <a:t> </a:t>
            </a:r>
            <a:r>
              <a:rPr lang="en-US" sz="4000" b="1" dirty="0" err="1">
                <a:solidFill>
                  <a:srgbClr val="002060"/>
                </a:solidFill>
                <a:latin typeface="UTM Thanh Nhac TL" panose="02040603050506020204" pitchFamily="18" charset="0"/>
                <a:cs typeface="Times New Roman" panose="02020603050405020304" pitchFamily="18" charset="0"/>
              </a:rPr>
              <a:t>trang</a:t>
            </a:r>
            <a:r>
              <a:rPr lang="en-US" sz="4000" b="1" dirty="0">
                <a:solidFill>
                  <a:srgbClr val="002060"/>
                </a:solidFill>
                <a:latin typeface="UTM Thanh Nhac TL" panose="02040603050506020204" pitchFamily="18" charset="0"/>
                <a:cs typeface="Times New Roman" panose="02020603050405020304" pitchFamily="18" charset="0"/>
              </a:rPr>
              <a:t> </a:t>
            </a:r>
            <a:r>
              <a:rPr lang="en-US" sz="4000" b="1" dirty="0" err="1">
                <a:solidFill>
                  <a:srgbClr val="002060"/>
                </a:solidFill>
                <a:latin typeface="UTM Thanh Nhac TL" panose="02040603050506020204" pitchFamily="18" charset="0"/>
                <a:cs typeface="Times New Roman" panose="02020603050405020304" pitchFamily="18" charset="0"/>
              </a:rPr>
              <a:t>sách</a:t>
            </a:r>
            <a:r>
              <a:rPr lang="en-US" sz="4000" b="1" dirty="0">
                <a:solidFill>
                  <a:srgbClr val="002060"/>
                </a:solidFill>
                <a:latin typeface="UTM Thanh Nhac TL" panose="02040603050506020204" pitchFamily="18" charset="0"/>
                <a:cs typeface="Times New Roman" panose="02020603050405020304" pitchFamily="18" charset="0"/>
              </a:rPr>
              <a:t> </a:t>
            </a:r>
            <a:r>
              <a:rPr lang="en-US" sz="4000" b="1" dirty="0" err="1">
                <a:solidFill>
                  <a:srgbClr val="002060"/>
                </a:solidFill>
                <a:latin typeface="UTM Thanh Nhac TL" panose="02040603050506020204" pitchFamily="18" charset="0"/>
                <a:cs typeface="Times New Roman" panose="02020603050405020304" pitchFamily="18" charset="0"/>
              </a:rPr>
              <a:t>tuổi</a:t>
            </a:r>
            <a:r>
              <a:rPr lang="en-US" sz="4000" b="1" dirty="0">
                <a:solidFill>
                  <a:srgbClr val="002060"/>
                </a:solidFill>
                <a:latin typeface="UTM Thanh Nhac TL" panose="02040603050506020204" pitchFamily="18" charset="0"/>
                <a:cs typeface="Times New Roman" panose="02020603050405020304" pitchFamily="18" charset="0"/>
              </a:rPr>
              <a:t> </a:t>
            </a:r>
            <a:r>
              <a:rPr lang="en-US" sz="4000" b="1" dirty="0" err="1">
                <a:solidFill>
                  <a:srgbClr val="002060"/>
                </a:solidFill>
                <a:latin typeface="UTM Thanh Nhac TL" panose="02040603050506020204" pitchFamily="18" charset="0"/>
                <a:cs typeface="Times New Roman" panose="02020603050405020304" pitchFamily="18" charset="0"/>
              </a:rPr>
              <a:t>thơ</a:t>
            </a:r>
            <a:endParaRPr lang="en-US" sz="4000" b="1" dirty="0">
              <a:solidFill>
                <a:srgbClr val="002060"/>
              </a:solidFill>
              <a:latin typeface="UTM Thanh Nhac TL"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4416989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983C647-F37D-49A4-B100-34F47F376C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6056" y="693321"/>
            <a:ext cx="11305571" cy="6074229"/>
          </a:xfrm>
          <a:prstGeom prst="rect">
            <a:avLst/>
          </a:prstGeom>
          <a:noFill/>
        </p:spPr>
      </p:pic>
      <p:pic>
        <p:nvPicPr>
          <p:cNvPr id="4" name="图片 9">
            <a:extLst>
              <a:ext uri="{FF2B5EF4-FFF2-40B4-BE49-F238E27FC236}">
                <a16:creationId xmlns:a16="http://schemas.microsoft.com/office/drawing/2014/main" id="{2AA4B1E1-5E4B-4B2F-901B-EE1B71E6F0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7148" y="-248847"/>
            <a:ext cx="1803639" cy="1803639"/>
          </a:xfrm>
          <a:prstGeom prst="rect">
            <a:avLst/>
          </a:prstGeom>
        </p:spPr>
      </p:pic>
      <p:sp>
        <p:nvSpPr>
          <p:cNvPr id="6" name="TextBox 5">
            <a:extLst>
              <a:ext uri="{FF2B5EF4-FFF2-40B4-BE49-F238E27FC236}">
                <a16:creationId xmlns:a16="http://schemas.microsoft.com/office/drawing/2014/main" id="{D52821BF-0414-44AF-87CB-1CF96531368E}"/>
              </a:ext>
            </a:extLst>
          </p:cNvPr>
          <p:cNvSpPr txBox="1"/>
          <p:nvPr/>
        </p:nvSpPr>
        <p:spPr>
          <a:xfrm>
            <a:off x="1564129" y="1466504"/>
            <a:ext cx="1978606" cy="523220"/>
          </a:xfrm>
          <a:prstGeom prst="rect">
            <a:avLst/>
          </a:prstGeom>
          <a:noFill/>
        </p:spPr>
        <p:txBody>
          <a:bodyPr wrap="square">
            <a:spAutoFit/>
          </a:bodyPr>
          <a:lstStyle/>
          <a:p>
            <a:r>
              <a:rPr lang="en-US" sz="2800" b="1" dirty="0" err="1">
                <a:solidFill>
                  <a:srgbClr val="FFFF00"/>
                </a:solidFill>
                <a:effectLst/>
                <a:latin typeface="Times New Roman" panose="02020603050405020304" pitchFamily="18" charset="0"/>
                <a:ea typeface="Times New Roman" panose="02020603050405020304" pitchFamily="18" charset="0"/>
              </a:rPr>
              <a:t>rương</a:t>
            </a:r>
            <a:r>
              <a:rPr lang="en-US" sz="2800" b="1" dirty="0">
                <a:solidFill>
                  <a:srgbClr val="FFFF00"/>
                </a:solidFill>
                <a:effectLst/>
                <a:latin typeface="Times New Roman" panose="02020603050405020304" pitchFamily="18" charset="0"/>
                <a:ea typeface="Times New Roman" panose="02020603050405020304" pitchFamily="18" charset="0"/>
              </a:rPr>
              <a:t>: </a:t>
            </a:r>
            <a:endParaRPr lang="en-US" sz="2800" b="1" dirty="0">
              <a:solidFill>
                <a:srgbClr val="FFFF00"/>
              </a:solidFill>
            </a:endParaRPr>
          </a:p>
        </p:txBody>
      </p:sp>
      <p:sp>
        <p:nvSpPr>
          <p:cNvPr id="9" name="TextBox 8">
            <a:extLst>
              <a:ext uri="{FF2B5EF4-FFF2-40B4-BE49-F238E27FC236}">
                <a16:creationId xmlns:a16="http://schemas.microsoft.com/office/drawing/2014/main" id="{3F990FEF-91BC-4B0E-8EFD-0B701D1B97FA}"/>
              </a:ext>
            </a:extLst>
          </p:cNvPr>
          <p:cNvSpPr txBox="1"/>
          <p:nvPr/>
        </p:nvSpPr>
        <p:spPr>
          <a:xfrm>
            <a:off x="2983655" y="1317952"/>
            <a:ext cx="8264917" cy="669542"/>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Hòm</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gỗ</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đựng</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dung</a:t>
            </a:r>
            <a:endParaRPr lang="en-US" sz="2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23B02C5A-DC03-4A86-B253-3F9AEFB9C07C}"/>
              </a:ext>
            </a:extLst>
          </p:cNvPr>
          <p:cNvSpPr txBox="1"/>
          <p:nvPr/>
        </p:nvSpPr>
        <p:spPr>
          <a:xfrm>
            <a:off x="1590701" y="2222267"/>
            <a:ext cx="1978607" cy="523220"/>
          </a:xfrm>
          <a:prstGeom prst="rect">
            <a:avLst/>
          </a:prstGeom>
          <a:noFill/>
        </p:spPr>
        <p:txBody>
          <a:bodyPr wrap="square">
            <a:spAutoFit/>
          </a:bodyPr>
          <a:lstStyle/>
          <a:p>
            <a:r>
              <a:rPr lang="en-US" sz="2800" b="1" dirty="0" err="1">
                <a:solidFill>
                  <a:srgbClr val="FFFF00"/>
                </a:solidFill>
                <a:effectLst/>
                <a:latin typeface="Times New Roman" panose="02020603050405020304" pitchFamily="18" charset="0"/>
                <a:ea typeface="Times New Roman" panose="02020603050405020304" pitchFamily="18" charset="0"/>
              </a:rPr>
              <a:t>Hớt</a:t>
            </a:r>
            <a:r>
              <a:rPr lang="en-US" sz="2800" b="1" dirty="0">
                <a:solidFill>
                  <a:srgbClr val="FFFF00"/>
                </a:solidFill>
                <a:effectLst/>
                <a:latin typeface="Times New Roman" panose="02020603050405020304" pitchFamily="18" charset="0"/>
                <a:ea typeface="Times New Roman" panose="02020603050405020304" pitchFamily="18" charset="0"/>
              </a:rPr>
              <a:t> </a:t>
            </a:r>
            <a:r>
              <a:rPr lang="en-US" sz="2800" b="1" dirty="0" err="1">
                <a:solidFill>
                  <a:srgbClr val="FFFF00"/>
                </a:solidFill>
                <a:effectLst/>
                <a:latin typeface="Times New Roman" panose="02020603050405020304" pitchFamily="18" charset="0"/>
                <a:ea typeface="Times New Roman" panose="02020603050405020304" pitchFamily="18" charset="0"/>
              </a:rPr>
              <a:t>tóc</a:t>
            </a:r>
            <a:r>
              <a:rPr lang="en-US" sz="2800" b="1" dirty="0">
                <a:solidFill>
                  <a:srgbClr val="FFFF00"/>
                </a:solidFill>
                <a:effectLst/>
                <a:latin typeface="Times New Roman" panose="02020603050405020304" pitchFamily="18" charset="0"/>
                <a:ea typeface="Times New Roman" panose="02020603050405020304" pitchFamily="18" charset="0"/>
              </a:rPr>
              <a:t>: </a:t>
            </a:r>
            <a:endParaRPr lang="en-US" sz="2800" b="1" dirty="0">
              <a:solidFill>
                <a:srgbClr val="FFFF00"/>
              </a:solidFill>
            </a:endParaRPr>
          </a:p>
        </p:txBody>
      </p:sp>
      <p:sp>
        <p:nvSpPr>
          <p:cNvPr id="13" name="TextBox 12">
            <a:extLst>
              <a:ext uri="{FF2B5EF4-FFF2-40B4-BE49-F238E27FC236}">
                <a16:creationId xmlns:a16="http://schemas.microsoft.com/office/drawing/2014/main" id="{1BF8F078-CD78-45A2-AC98-1428EFD410B5}"/>
              </a:ext>
            </a:extLst>
          </p:cNvPr>
          <p:cNvSpPr txBox="1"/>
          <p:nvPr/>
        </p:nvSpPr>
        <p:spPr>
          <a:xfrm>
            <a:off x="3290675" y="2174598"/>
            <a:ext cx="5856334" cy="523220"/>
          </a:xfrm>
          <a:prstGeom prst="rect">
            <a:avLst/>
          </a:prstGeom>
          <a:noFill/>
        </p:spPr>
        <p:txBody>
          <a:bodyPr wrap="square">
            <a:spAutoFit/>
          </a:bodyPr>
          <a:lstStyle/>
          <a:p>
            <a:r>
              <a:rPr lang="en-US" sz="2800" b="1" i="1" dirty="0" err="1">
                <a:solidFill>
                  <a:schemeClr val="bg1"/>
                </a:solidFill>
                <a:effectLst/>
                <a:latin typeface="Times New Roman" panose="02020603050405020304" pitchFamily="18" charset="0"/>
                <a:ea typeface="Times New Roman" panose="02020603050405020304" pitchFamily="18" charset="0"/>
              </a:rPr>
              <a:t>Cắt</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tóc</a:t>
            </a:r>
            <a:endParaRPr lang="en-US" sz="2800" b="1" dirty="0">
              <a:solidFill>
                <a:schemeClr val="bg1"/>
              </a:solidFill>
            </a:endParaRPr>
          </a:p>
        </p:txBody>
      </p:sp>
      <p:sp>
        <p:nvSpPr>
          <p:cNvPr id="15" name="TextBox 14">
            <a:extLst>
              <a:ext uri="{FF2B5EF4-FFF2-40B4-BE49-F238E27FC236}">
                <a16:creationId xmlns:a16="http://schemas.microsoft.com/office/drawing/2014/main" id="{6D22B4D5-4882-445B-9549-5B3F3FE7AA46}"/>
              </a:ext>
            </a:extLst>
          </p:cNvPr>
          <p:cNvSpPr txBox="1"/>
          <p:nvPr/>
        </p:nvSpPr>
        <p:spPr>
          <a:xfrm>
            <a:off x="1590702" y="2970470"/>
            <a:ext cx="1978606" cy="523220"/>
          </a:xfrm>
          <a:prstGeom prst="rect">
            <a:avLst/>
          </a:prstGeom>
          <a:noFill/>
        </p:spPr>
        <p:txBody>
          <a:bodyPr wrap="square">
            <a:spAutoFit/>
          </a:bodyPr>
          <a:lstStyle/>
          <a:p>
            <a:r>
              <a:rPr lang="en-US" sz="2800" b="1" dirty="0">
                <a:solidFill>
                  <a:srgbClr val="FFFF00"/>
                </a:solidFill>
                <a:latin typeface="Times New Roman" panose="02020603050405020304" pitchFamily="18" charset="0"/>
                <a:ea typeface="Times New Roman" panose="02020603050405020304" pitchFamily="18" charset="0"/>
              </a:rPr>
              <a:t>Ý </a:t>
            </a:r>
            <a:r>
              <a:rPr lang="en-US" sz="2800" b="1" dirty="0" err="1">
                <a:solidFill>
                  <a:srgbClr val="FFFF00"/>
                </a:solidFill>
                <a:latin typeface="Times New Roman" panose="02020603050405020304" pitchFamily="18" charset="0"/>
                <a:ea typeface="Times New Roman" panose="02020603050405020304" pitchFamily="18" charset="0"/>
              </a:rPr>
              <a:t>niệm</a:t>
            </a:r>
            <a:r>
              <a:rPr lang="en-US" sz="2800" b="1" dirty="0">
                <a:solidFill>
                  <a:srgbClr val="FFFF00"/>
                </a:solidFill>
                <a:effectLst/>
                <a:latin typeface="Times New Roman" panose="02020603050405020304" pitchFamily="18" charset="0"/>
                <a:ea typeface="Times New Roman" panose="02020603050405020304" pitchFamily="18" charset="0"/>
              </a:rPr>
              <a:t>:</a:t>
            </a:r>
            <a:endParaRPr lang="en-US" sz="2800" b="1" dirty="0">
              <a:solidFill>
                <a:srgbClr val="FFFF00"/>
              </a:solidFill>
            </a:endParaRPr>
          </a:p>
        </p:txBody>
      </p:sp>
      <p:sp>
        <p:nvSpPr>
          <p:cNvPr id="17" name="TextBox 16">
            <a:extLst>
              <a:ext uri="{FF2B5EF4-FFF2-40B4-BE49-F238E27FC236}">
                <a16:creationId xmlns:a16="http://schemas.microsoft.com/office/drawing/2014/main" id="{659EB1AA-8FB1-4FF2-ADF1-FC62E08E3139}"/>
              </a:ext>
            </a:extLst>
          </p:cNvPr>
          <p:cNvSpPr txBox="1"/>
          <p:nvPr/>
        </p:nvSpPr>
        <p:spPr>
          <a:xfrm>
            <a:off x="3290675" y="2994831"/>
            <a:ext cx="5856334" cy="954107"/>
          </a:xfrm>
          <a:prstGeom prst="rect">
            <a:avLst/>
          </a:prstGeom>
          <a:noFill/>
        </p:spPr>
        <p:txBody>
          <a:bodyPr wrap="square">
            <a:spAutoFit/>
          </a:bodyPr>
          <a:lstStyle/>
          <a:p>
            <a:r>
              <a:rPr lang="en-US" sz="2800" b="1" i="1" dirty="0" err="1">
                <a:solidFill>
                  <a:schemeClr val="bg1"/>
                </a:solidFill>
                <a:effectLst/>
                <a:latin typeface="Times New Roman" panose="02020603050405020304" pitchFamily="18" charset="0"/>
                <a:ea typeface="Times New Roman" panose="02020603050405020304" pitchFamily="18" charset="0"/>
              </a:rPr>
              <a:t>Hiểu</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biết</a:t>
            </a:r>
            <a:r>
              <a:rPr lang="en-US" sz="2800" b="1" i="1" dirty="0">
                <a:solidFill>
                  <a:schemeClr val="bg1"/>
                </a:solidFill>
                <a:effectLst/>
                <a:latin typeface="Times New Roman" panose="02020603050405020304" pitchFamily="18" charset="0"/>
                <a:ea typeface="Times New Roman" panose="02020603050405020304" pitchFamily="18" charset="0"/>
              </a:rPr>
              <a:t> ban </a:t>
            </a:r>
            <a:r>
              <a:rPr lang="en-US" sz="2800" b="1" i="1" dirty="0" err="1">
                <a:solidFill>
                  <a:schemeClr val="bg1"/>
                </a:solidFill>
                <a:effectLst/>
                <a:latin typeface="Times New Roman" panose="02020603050405020304" pitchFamily="18" charset="0"/>
                <a:ea typeface="Times New Roman" panose="02020603050405020304" pitchFamily="18" charset="0"/>
              </a:rPr>
              <a:t>đầu</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về</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sự</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vật</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sự</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việc</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nào</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đó</a:t>
            </a:r>
            <a:endParaRPr lang="en-US" sz="2800" b="1" dirty="0">
              <a:solidFill>
                <a:schemeClr val="bg1"/>
              </a:solidFill>
            </a:endParaRPr>
          </a:p>
        </p:txBody>
      </p:sp>
      <p:pic>
        <p:nvPicPr>
          <p:cNvPr id="2" name="图片 1">
            <a:extLst>
              <a:ext uri="{FF2B5EF4-FFF2-40B4-BE49-F238E27FC236}">
                <a16:creationId xmlns:a16="http://schemas.microsoft.com/office/drawing/2014/main" id="{0ED54F5A-8A67-46E4-BDB7-E58917B6663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962" r="14112"/>
          <a:stretch/>
        </p:blipFill>
        <p:spPr>
          <a:xfrm>
            <a:off x="0" y="-248847"/>
            <a:ext cx="2247235" cy="1541862"/>
          </a:xfrm>
          <a:prstGeom prst="rect">
            <a:avLst/>
          </a:prstGeom>
        </p:spPr>
      </p:pic>
      <p:sp>
        <p:nvSpPr>
          <p:cNvPr id="7" name="文本框 4">
            <a:extLst>
              <a:ext uri="{FF2B5EF4-FFF2-40B4-BE49-F238E27FC236}">
                <a16:creationId xmlns:a16="http://schemas.microsoft.com/office/drawing/2014/main" id="{284FC3E7-BB7D-4514-80D1-7505DA263EC2}"/>
              </a:ext>
            </a:extLst>
          </p:cNvPr>
          <p:cNvSpPr txBox="1"/>
          <p:nvPr/>
        </p:nvSpPr>
        <p:spPr>
          <a:xfrm rot="21049605">
            <a:off x="227479" y="417319"/>
            <a:ext cx="2162032" cy="707886"/>
          </a:xfrm>
          <a:prstGeom prst="rect">
            <a:avLst/>
          </a:prstGeom>
          <a:noFill/>
        </p:spPr>
        <p:txBody>
          <a:bodyPr wrap="square" rtlCol="0">
            <a:spAutoFit/>
          </a:bodyPr>
          <a:lstStyle/>
          <a:p>
            <a:pPr defTabSz="828947">
              <a:defRPr/>
            </a:pPr>
            <a:r>
              <a:rPr lang="en-US" altLang="zh-CN" sz="4000" b="1" dirty="0">
                <a:solidFill>
                  <a:srgbClr val="FFFF00"/>
                </a:solidFill>
                <a:effectLst>
                  <a:outerShdw blurRad="38100" dist="38100" dir="2700000" algn="tl">
                    <a:srgbClr val="000000">
                      <a:alpha val="43137"/>
                    </a:srgbClr>
                  </a:outerShdw>
                </a:effectLst>
                <a:ea typeface="Arial-Rounded" panose="020B0500000000000000" pitchFamily="34" charset="0"/>
                <a:cs typeface="Arial-Rounded" panose="020B0500000000000000" pitchFamily="34" charset="0"/>
              </a:rPr>
              <a:t>TỪ KHÓ</a:t>
            </a:r>
            <a:endParaRPr lang="zh-CN" altLang="en-US" sz="4000" b="1" dirty="0">
              <a:solidFill>
                <a:srgbClr val="FFFF00"/>
              </a:solidFill>
              <a:effectLst>
                <a:outerShdw blurRad="38100" dist="38100" dir="2700000" algn="tl">
                  <a:srgbClr val="000000">
                    <a:alpha val="43137"/>
                  </a:srgbClr>
                </a:outerShdw>
              </a:effectLs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40324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par>
                          <p:cTn id="17" fill="hold">
                            <p:stCondLst>
                              <p:cond delay="2000"/>
                            </p:stCondLst>
                            <p:childTnLst>
                              <p:par>
                                <p:cTn id="18" presetID="17" presetClass="entr" presetSubtype="1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circle(in)">
                                      <p:cBhvr>
                                        <p:cTn id="26" dur="2000"/>
                                        <p:tgtEl>
                                          <p:spTgt spid="6"/>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ircle(in)">
                                      <p:cBhvr>
                                        <p:cTn id="29" dur="20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circle(in)">
                                      <p:cBhvr>
                                        <p:cTn id="34" dur="2000"/>
                                        <p:tgtEl>
                                          <p:spTgt spid="11"/>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circle(in)">
                                      <p:cBhvr>
                                        <p:cTn id="37" dur="20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circle(in)">
                                      <p:cBhvr>
                                        <p:cTn id="42" dur="2000"/>
                                        <p:tgtEl>
                                          <p:spTgt spid="15"/>
                                        </p:tgtEl>
                                      </p:cBhvr>
                                    </p:animEffect>
                                  </p:childTnLst>
                                </p:cTn>
                              </p:par>
                              <p:par>
                                <p:cTn id="43" presetID="6" presetClass="entr" presetSubtype="16"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circle(in)">
                                      <p:cBhvr>
                                        <p:cTn id="45"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1" grpId="0"/>
      <p:bldP spid="13" grpId="0"/>
      <p:bldP spid="15" grpId="0"/>
      <p:bldP spid="17"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id="{F4FC8FAC-3B5B-486E-A95C-C12A3D805A07}"/>
              </a:ext>
            </a:extLst>
          </p:cNvPr>
          <p:cNvSpPr/>
          <p:nvPr/>
        </p:nvSpPr>
        <p:spPr>
          <a:xfrm>
            <a:off x="161925" y="91470"/>
            <a:ext cx="11868149" cy="6595080"/>
          </a:xfrm>
          <a:prstGeom prst="roundRect">
            <a:avLst/>
          </a:prstGeom>
          <a:solidFill>
            <a:schemeClr val="accent2">
              <a:lumMod val="20000"/>
              <a:lumOff val="80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dirty="0">
              <a:solidFill>
                <a:srgbClr val="FFFFFF"/>
              </a:solidFill>
              <a:latin typeface="Arial" panose="020B0604020202020204" pitchFamily="34" charset="0"/>
              <a:sym typeface="Arial"/>
            </a:endParaRPr>
          </a:p>
        </p:txBody>
      </p:sp>
      <p:sp>
        <p:nvSpPr>
          <p:cNvPr id="7" name="TextBox 6">
            <a:extLst>
              <a:ext uri="{FF2B5EF4-FFF2-40B4-BE49-F238E27FC236}">
                <a16:creationId xmlns:a16="http://schemas.microsoft.com/office/drawing/2014/main" id="{ADFF0707-5BB6-4497-88CE-FE25CC748279}"/>
              </a:ext>
            </a:extLst>
          </p:cNvPr>
          <p:cNvSpPr txBox="1"/>
          <p:nvPr/>
        </p:nvSpPr>
        <p:spPr>
          <a:xfrm>
            <a:off x="161926" y="946243"/>
            <a:ext cx="12030074" cy="1200329"/>
          </a:xfrm>
          <a:prstGeom prst="rect">
            <a:avLst/>
          </a:prstGeom>
          <a:noFill/>
        </p:spPr>
        <p:txBody>
          <a:bodyPr wrap="square">
            <a:spAutoFit/>
          </a:bodyPr>
          <a:lstStyle/>
          <a:p>
            <a:r>
              <a:rPr lang="en-US" sz="2400" b="0" i="0" dirty="0">
                <a:solidFill>
                  <a:srgbClr val="000000"/>
                </a:solidFill>
                <a:effectLst/>
                <a:latin typeface="Times New Roman" panose="02020603050405020304" pitchFamily="18" charset="0"/>
                <a:cs typeface="Times New Roman" panose="02020603050405020304" pitchFamily="18" charset="0"/>
              </a:rPr>
              <a:t>	</a:t>
            </a:r>
            <a:r>
              <a:rPr lang="vi-VN" sz="2400" b="0" i="0" dirty="0">
                <a:solidFill>
                  <a:srgbClr val="000000"/>
                </a:solidFill>
                <a:effectLst/>
                <a:latin typeface="Times New Roman" panose="02020603050405020304" pitchFamily="18" charset="0"/>
                <a:cs typeface="Times New Roman" panose="02020603050405020304" pitchFamily="18" charset="0"/>
              </a:rPr>
              <a:t>Ba tôi đi làm xa nên những câu chuyện đầu tiên tôi nghe được là từ bà nội và chú tôi. Bà kể tôi nghe chuyện “Tấm Cám”, “Thạch Sanh”, “Cây tre trăm đốt”, “Đôi hài bảy dặm”,….Chú tôi lại thích kể chuyện “Tôn Ngộ Không” và một số chuyện trong “Nghìn lẻ một đêm”.</a:t>
            </a:r>
            <a:endParaRPr lang="en-US" sz="24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967B1D8F-ABAD-409F-AF5B-AF2EAF84D227}"/>
              </a:ext>
            </a:extLst>
          </p:cNvPr>
          <p:cNvSpPr txBox="1"/>
          <p:nvPr/>
        </p:nvSpPr>
        <p:spPr>
          <a:xfrm>
            <a:off x="161923" y="3457598"/>
            <a:ext cx="11868147" cy="1200329"/>
          </a:xfrm>
          <a:prstGeom prst="rect">
            <a:avLst/>
          </a:prstGeom>
          <a:noFill/>
        </p:spPr>
        <p:txBody>
          <a:bodyPr wrap="square">
            <a:spAutoFit/>
          </a:bodyPr>
          <a:lstStyle/>
          <a:p>
            <a:r>
              <a:rPr lang="en-US" sz="2400" b="0" i="0" dirty="0">
                <a:solidFill>
                  <a:srgbClr val="000000"/>
                </a:solidFill>
                <a:effectLst/>
                <a:latin typeface="Times New Roman" panose="02020603050405020304" pitchFamily="18" charset="0"/>
                <a:cs typeface="Times New Roman" panose="02020603050405020304" pitchFamily="18" charset="0"/>
              </a:rPr>
              <a:t>	</a:t>
            </a:r>
            <a:r>
              <a:rPr lang="vi-VN" sz="2400" b="0" i="0" dirty="0">
                <a:solidFill>
                  <a:srgbClr val="000000"/>
                </a:solidFill>
                <a:effectLst/>
                <a:latin typeface="Times New Roman" panose="02020603050405020304" pitchFamily="18" charset="0"/>
                <a:cs typeface="Times New Roman" panose="02020603050405020304" pitchFamily="18" charset="0"/>
              </a:rPr>
              <a:t>Bảy tuổi, tôi mê mẩn với những cuốn sách ba tôi mua về. Tám, chín tuổi tôi đã mày mò đọc hết rương truyện Trung Hoa của ông thợ hớt tóc trong làng.  Rồi tôi tìm đến “Không gia đình”, “Những người khốn khổ”,…</a:t>
            </a:r>
            <a:endParaRPr lang="en-US" sz="24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A76781D6-1C19-44CD-A79F-15C088827CB4}"/>
              </a:ext>
            </a:extLst>
          </p:cNvPr>
          <p:cNvSpPr txBox="1"/>
          <p:nvPr/>
        </p:nvSpPr>
        <p:spPr>
          <a:xfrm>
            <a:off x="161923" y="4723183"/>
            <a:ext cx="11868147" cy="1569660"/>
          </a:xfrm>
          <a:prstGeom prst="rect">
            <a:avLst/>
          </a:prstGeom>
          <a:noFill/>
        </p:spPr>
        <p:txBody>
          <a:bodyPr wrap="square">
            <a:spAutoFit/>
          </a:bodyPr>
          <a:lstStyle/>
          <a:p>
            <a:r>
              <a:rPr lang="en-US" sz="2400" b="0" i="0" dirty="0">
                <a:solidFill>
                  <a:srgbClr val="000000"/>
                </a:solidFill>
                <a:effectLst/>
                <a:latin typeface="Times New Roman" panose="02020603050405020304" pitchFamily="18" charset="0"/>
                <a:cs typeface="Times New Roman" panose="02020603050405020304" pitchFamily="18" charset="0"/>
              </a:rPr>
              <a:t>	</a:t>
            </a:r>
            <a:r>
              <a:rPr lang="vi-VN" sz="2400" b="0" i="0" dirty="0">
                <a:solidFill>
                  <a:srgbClr val="000000"/>
                </a:solidFill>
                <a:effectLst/>
                <a:latin typeface="Times New Roman" panose="02020603050405020304" pitchFamily="18" charset="0"/>
                <a:cs typeface="Times New Roman" panose="02020603050405020304" pitchFamily="18" charset="0"/>
              </a:rPr>
              <a:t>Tôi khóc cười qua những trang sách, ngạc nhiên thấy mình trải qua những cảm xúc mà trên thực tế tôi chưa đủ lớn để trải nghiệm ngoài đời. Sách đã bồi đắp tâm hồn, làm giàu có và làm trưởng thành tình cảm một đứa bé, mài sắc một cách tự nhiên các ý niệm đạo đức qua sự yêu ghét với người hiền kẻ ác và đặc biệt mở rộng đến vô biên bờ cõi của trí tưởng tượng. </a:t>
            </a:r>
            <a:endParaRPr lang="en-US" sz="24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6CBE5989-102F-4553-BE7C-5474134D6CDE}"/>
              </a:ext>
            </a:extLst>
          </p:cNvPr>
          <p:cNvSpPr txBox="1"/>
          <p:nvPr/>
        </p:nvSpPr>
        <p:spPr>
          <a:xfrm>
            <a:off x="161923" y="2247369"/>
            <a:ext cx="11868147" cy="1200329"/>
          </a:xfrm>
          <a:prstGeom prst="rect">
            <a:avLst/>
          </a:prstGeom>
          <a:noFill/>
        </p:spPr>
        <p:txBody>
          <a:bodyPr wrap="square">
            <a:spAutoFit/>
          </a:bodyPr>
          <a:lstStyle/>
          <a:p>
            <a:r>
              <a:rPr lang="en-US" sz="2400" b="0" i="0" dirty="0">
                <a:solidFill>
                  <a:srgbClr val="000000"/>
                </a:solidFill>
                <a:effectLst/>
                <a:latin typeface="Times New Roman" panose="02020603050405020304" pitchFamily="18" charset="0"/>
                <a:cs typeface="Times New Roman" panose="02020603050405020304" pitchFamily="18" charset="0"/>
              </a:rPr>
              <a:t>	</a:t>
            </a:r>
            <a:r>
              <a:rPr lang="vi-VN" sz="2400" b="0" i="0" dirty="0">
                <a:solidFill>
                  <a:srgbClr val="000000"/>
                </a:solidFill>
                <a:effectLst/>
                <a:latin typeface="Times New Roman" panose="02020603050405020304" pitchFamily="18" charset="0"/>
                <a:cs typeface="Times New Roman" panose="02020603050405020304" pitchFamily="18" charset="0"/>
              </a:rPr>
              <a:t>Bà và chú kể mãi cũng hết chuyện. Từ khi nghe chú tôi mách những câu chuyện đó và vô số những câu chuyện tương tự được viết trong các cuốn sách, tôi cố gắng học chữ để có thể tự mình khám phá thế giới kì diệu kia. </a:t>
            </a:r>
            <a:endParaRPr lang="en-US" sz="2400" dirty="0">
              <a:latin typeface="Times New Roman" panose="02020603050405020304" pitchFamily="18" charset="0"/>
              <a:cs typeface="Times New Roman" panose="02020603050405020304" pitchFamily="18" charset="0"/>
            </a:endParaRPr>
          </a:p>
        </p:txBody>
      </p:sp>
      <p:sp>
        <p:nvSpPr>
          <p:cNvPr id="10" name="5-Point Star 22">
            <a:extLst>
              <a:ext uri="{FF2B5EF4-FFF2-40B4-BE49-F238E27FC236}">
                <a16:creationId xmlns:a16="http://schemas.microsoft.com/office/drawing/2014/main" id="{17EC04D5-D328-4EC7-98B7-B59361AE2519}"/>
              </a:ext>
            </a:extLst>
          </p:cNvPr>
          <p:cNvSpPr/>
          <p:nvPr/>
        </p:nvSpPr>
        <p:spPr>
          <a:xfrm>
            <a:off x="557348" y="1006384"/>
            <a:ext cx="461242" cy="326305"/>
          </a:xfrm>
          <a:prstGeom prst="star5">
            <a:avLst>
              <a:gd name="adj" fmla="val 19098"/>
              <a:gd name="hf" fmla="val 105146"/>
              <a:gd name="vf" fmla="val 110557"/>
            </a:avLst>
          </a:prstGeom>
          <a:solidFill>
            <a:srgbClr val="FFFF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1</a:t>
            </a:r>
          </a:p>
        </p:txBody>
      </p:sp>
      <p:sp>
        <p:nvSpPr>
          <p:cNvPr id="12" name="5-Point Star 23">
            <a:extLst>
              <a:ext uri="{FF2B5EF4-FFF2-40B4-BE49-F238E27FC236}">
                <a16:creationId xmlns:a16="http://schemas.microsoft.com/office/drawing/2014/main" id="{63C21CDB-546B-486D-8150-B16DBD5B265E}"/>
              </a:ext>
            </a:extLst>
          </p:cNvPr>
          <p:cNvSpPr/>
          <p:nvPr/>
        </p:nvSpPr>
        <p:spPr>
          <a:xfrm>
            <a:off x="557348" y="2312627"/>
            <a:ext cx="461242" cy="326305"/>
          </a:xfrm>
          <a:prstGeom prst="star5">
            <a:avLst>
              <a:gd name="adj" fmla="val 19098"/>
              <a:gd name="hf" fmla="val 105146"/>
              <a:gd name="vf" fmla="val 110557"/>
            </a:avLst>
          </a:prstGeom>
          <a:solidFill>
            <a:srgbClr val="FFFF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2</a:t>
            </a:r>
          </a:p>
        </p:txBody>
      </p:sp>
      <p:sp>
        <p:nvSpPr>
          <p:cNvPr id="14" name="5-Point Star 24">
            <a:extLst>
              <a:ext uri="{FF2B5EF4-FFF2-40B4-BE49-F238E27FC236}">
                <a16:creationId xmlns:a16="http://schemas.microsoft.com/office/drawing/2014/main" id="{094CED69-39BE-4C62-93D1-76C93DC82AF5}"/>
              </a:ext>
            </a:extLst>
          </p:cNvPr>
          <p:cNvSpPr/>
          <p:nvPr/>
        </p:nvSpPr>
        <p:spPr>
          <a:xfrm>
            <a:off x="557348" y="3463952"/>
            <a:ext cx="461242" cy="326305"/>
          </a:xfrm>
          <a:prstGeom prst="star5">
            <a:avLst>
              <a:gd name="adj" fmla="val 19098"/>
              <a:gd name="hf" fmla="val 105146"/>
              <a:gd name="vf" fmla="val 110557"/>
            </a:avLst>
          </a:prstGeom>
          <a:solidFill>
            <a:srgbClr val="FFFF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3</a:t>
            </a:r>
          </a:p>
        </p:txBody>
      </p:sp>
      <p:sp>
        <p:nvSpPr>
          <p:cNvPr id="15" name="5-Point Star 24">
            <a:extLst>
              <a:ext uri="{FF2B5EF4-FFF2-40B4-BE49-F238E27FC236}">
                <a16:creationId xmlns:a16="http://schemas.microsoft.com/office/drawing/2014/main" id="{11ED447F-9905-4D95-90A5-510040AE6C9D}"/>
              </a:ext>
            </a:extLst>
          </p:cNvPr>
          <p:cNvSpPr/>
          <p:nvPr/>
        </p:nvSpPr>
        <p:spPr>
          <a:xfrm>
            <a:off x="557348" y="4725981"/>
            <a:ext cx="461242" cy="326305"/>
          </a:xfrm>
          <a:prstGeom prst="star5">
            <a:avLst>
              <a:gd name="adj" fmla="val 19098"/>
              <a:gd name="hf" fmla="val 105146"/>
              <a:gd name="vf" fmla="val 110557"/>
            </a:avLst>
          </a:prstGeom>
          <a:solidFill>
            <a:srgbClr val="FFFF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4</a:t>
            </a:r>
          </a:p>
        </p:txBody>
      </p:sp>
      <p:sp>
        <p:nvSpPr>
          <p:cNvPr id="2" name="Rectangle: Rounded Corners 1">
            <a:extLst>
              <a:ext uri="{FF2B5EF4-FFF2-40B4-BE49-F238E27FC236}">
                <a16:creationId xmlns:a16="http://schemas.microsoft.com/office/drawing/2014/main" id="{3AEB7275-7CBC-4C95-A5EC-78A6CE474B2A}"/>
              </a:ext>
            </a:extLst>
          </p:cNvPr>
          <p:cNvSpPr/>
          <p:nvPr/>
        </p:nvSpPr>
        <p:spPr>
          <a:xfrm>
            <a:off x="3392557" y="0"/>
            <a:ext cx="3472069" cy="728870"/>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b="1" dirty="0">
                <a:solidFill>
                  <a:schemeClr val="bg1">
                    <a:lumMod val="95000"/>
                  </a:schemeClr>
                </a:solidFill>
                <a:latin typeface="UTM Centur" panose="02040603050506020204" pitchFamily="18" charset="0"/>
              </a:rPr>
              <a:t>Chia </a:t>
            </a:r>
            <a:r>
              <a:rPr lang="en-US" sz="3600" b="1" dirty="0" err="1">
                <a:solidFill>
                  <a:schemeClr val="bg1">
                    <a:lumMod val="95000"/>
                  </a:schemeClr>
                </a:solidFill>
                <a:latin typeface="UTM Centur" panose="02040603050506020204" pitchFamily="18" charset="0"/>
              </a:rPr>
              <a:t>đoạn</a:t>
            </a:r>
            <a:endParaRPr lang="en-US" sz="3600" b="1" dirty="0">
              <a:solidFill>
                <a:schemeClr val="bg1">
                  <a:lumMod val="95000"/>
                </a:schemeClr>
              </a:solidFill>
              <a:latin typeface="UTM Centur" panose="02040603050506020204" pitchFamily="18" charset="0"/>
            </a:endParaRPr>
          </a:p>
        </p:txBody>
      </p:sp>
    </p:spTree>
    <p:extLst>
      <p:ext uri="{BB962C8B-B14F-4D97-AF65-F5344CB8AC3E}">
        <p14:creationId xmlns:p14="http://schemas.microsoft.com/office/powerpoint/2010/main" val="3417086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ppt_x-.2"/>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1000" fill="hold"/>
                                        <p:tgtEl>
                                          <p:spTgt spid="12"/>
                                        </p:tgtEl>
                                        <p:attrNameLst>
                                          <p:attrName>ppt_x</p:attrName>
                                        </p:attrNameLst>
                                      </p:cBhvr>
                                      <p:tavLst>
                                        <p:tav tm="0">
                                          <p:val>
                                            <p:strVal val="#ppt_x-.2"/>
                                          </p:val>
                                        </p:tav>
                                        <p:tav tm="100000">
                                          <p:val>
                                            <p:strVal val="#ppt_x"/>
                                          </p:val>
                                        </p:tav>
                                      </p:tavLst>
                                    </p:anim>
                                    <p:anim calcmode="lin" valueType="num">
                                      <p:cBhvr>
                                        <p:cTn id="15"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ppt_x</p:attrName>
                                        </p:attrNameLst>
                                      </p:cBhvr>
                                      <p:tavLst>
                                        <p:tav tm="0">
                                          <p:val>
                                            <p:strVal val="#ppt_x-.2"/>
                                          </p:val>
                                        </p:tav>
                                        <p:tav tm="100000">
                                          <p:val>
                                            <p:strVal val="#ppt_x"/>
                                          </p:val>
                                        </p:tav>
                                      </p:tavLst>
                                    </p:anim>
                                    <p:anim calcmode="lin" valueType="num">
                                      <p:cBhvr>
                                        <p:cTn id="22"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1000" fill="hold"/>
                                        <p:tgtEl>
                                          <p:spTgt spid="15"/>
                                        </p:tgtEl>
                                        <p:attrNameLst>
                                          <p:attrName>ppt_x</p:attrName>
                                        </p:attrNameLst>
                                      </p:cBhvr>
                                      <p:tavLst>
                                        <p:tav tm="0">
                                          <p:val>
                                            <p:strVal val="#ppt_x-.2"/>
                                          </p:val>
                                        </p:tav>
                                        <p:tav tm="100000">
                                          <p:val>
                                            <p:strVal val="#ppt_x"/>
                                          </p:val>
                                        </p:tav>
                                      </p:tavLst>
                                    </p:anim>
                                    <p:anim calcmode="lin" valueType="num">
                                      <p:cBhvr>
                                        <p:cTn id="29"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3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4"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B7C6E5-8228-4CC4-9D8F-BD32E2F59710}"/>
              </a:ext>
            </a:extLst>
          </p:cNvPr>
          <p:cNvPicPr>
            <a:picLocks noChangeAspect="1"/>
          </p:cNvPicPr>
          <p:nvPr/>
        </p:nvPicPr>
        <p:blipFill>
          <a:blip r:embed="rId2"/>
          <a:stretch>
            <a:fillRect/>
          </a:stretch>
        </p:blipFill>
        <p:spPr>
          <a:xfrm>
            <a:off x="289109" y="34283"/>
            <a:ext cx="10394581" cy="1536325"/>
          </a:xfrm>
          <a:prstGeom prst="rect">
            <a:avLst/>
          </a:prstGeom>
          <a:solidFill>
            <a:schemeClr val="accent2"/>
          </a:solidFill>
        </p:spPr>
      </p:pic>
      <p:sp>
        <p:nvSpPr>
          <p:cNvPr id="4" name="TextBox 3">
            <a:extLst>
              <a:ext uri="{FF2B5EF4-FFF2-40B4-BE49-F238E27FC236}">
                <a16:creationId xmlns:a16="http://schemas.microsoft.com/office/drawing/2014/main" id="{27C2BA16-A3A7-4FF8-BCBB-E5B0F0281745}"/>
              </a:ext>
            </a:extLst>
          </p:cNvPr>
          <p:cNvSpPr txBox="1"/>
          <p:nvPr/>
        </p:nvSpPr>
        <p:spPr>
          <a:xfrm>
            <a:off x="289108" y="1672945"/>
            <a:ext cx="11730613" cy="523220"/>
          </a:xfrm>
          <a:prstGeom prst="rect">
            <a:avLst/>
          </a:prstGeom>
          <a:noFill/>
        </p:spPr>
        <p:txBody>
          <a:bodyPr wrap="square">
            <a:spAutoFit/>
          </a:bodyPr>
          <a:lstStyle/>
          <a:p>
            <a:pPr algn="just"/>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Nhấn</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mạnh</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vào</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tên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của</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những</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câu</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chuyện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tác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phẩm</a:t>
            </a:r>
            <a:r>
              <a:rPr lang="en-US" sz="2800" b="1" dirty="0">
                <a:solidFill>
                  <a:srgbClr val="000000"/>
                </a:solidFill>
                <a:latin typeface="Times New Roman" panose="02020603050405020304" pitchFamily="18" charset="0"/>
                <a:ea typeface="Times New Roman" panose="02020603050405020304" pitchFamily="18" charset="0"/>
              </a:rPr>
              <a:t>.</a:t>
            </a:r>
            <a:endParaRPr lang="en-US" sz="2800" b="1" dirty="0"/>
          </a:p>
        </p:txBody>
      </p:sp>
      <p:sp>
        <p:nvSpPr>
          <p:cNvPr id="5" name="TextBox 4">
            <a:extLst>
              <a:ext uri="{FF2B5EF4-FFF2-40B4-BE49-F238E27FC236}">
                <a16:creationId xmlns:a16="http://schemas.microsoft.com/office/drawing/2014/main" id="{45C52092-41BC-4A22-AF63-E01E0CF5A87B}"/>
              </a:ext>
            </a:extLst>
          </p:cNvPr>
          <p:cNvSpPr txBox="1"/>
          <p:nvPr/>
        </p:nvSpPr>
        <p:spPr>
          <a:xfrm>
            <a:off x="172279" y="2702890"/>
            <a:ext cx="11868147" cy="1384995"/>
          </a:xfrm>
          <a:prstGeom prst="rect">
            <a:avLst/>
          </a:prstGeom>
          <a:noFill/>
        </p:spPr>
        <p:txBody>
          <a:bodyPr wrap="square">
            <a:spAutoFit/>
          </a:bodyPr>
          <a:lstStyle/>
          <a:p>
            <a:r>
              <a:rPr lang="en-US" sz="2800" b="1" dirty="0">
                <a:solidFill>
                  <a:srgbClr val="000000"/>
                </a:solidFill>
                <a:latin typeface="Times New Roman" panose="02020603050405020304" pitchFamily="18" charset="0"/>
                <a:cs typeface="Times New Roman" panose="02020603050405020304" pitchFamily="18" charset="0"/>
              </a:rPr>
              <a:t>       </a:t>
            </a:r>
            <a:r>
              <a:rPr lang="vi-VN" sz="2800" b="1" i="0" dirty="0">
                <a:solidFill>
                  <a:srgbClr val="000000"/>
                </a:solidFill>
                <a:effectLst/>
                <a:latin typeface="Times New Roman" panose="02020603050405020304" pitchFamily="18" charset="0"/>
                <a:cs typeface="Times New Roman" panose="02020603050405020304" pitchFamily="18" charset="0"/>
              </a:rPr>
              <a:t>Từ khi nghe chú tôi mách những câu chuyện đó và vô số những câu chuyện tương tự được viết trong các cuốn sách, tôi cố gắng học chữ để có thể tự mình khám phá thế giới kì diệu kia. </a:t>
            </a:r>
            <a:endParaRPr lang="en-US" sz="28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9CBB65E-F2DD-46ED-B5CE-35686925AEA9}"/>
              </a:ext>
            </a:extLst>
          </p:cNvPr>
          <p:cNvSpPr txBox="1"/>
          <p:nvPr/>
        </p:nvSpPr>
        <p:spPr>
          <a:xfrm>
            <a:off x="289108" y="4456947"/>
            <a:ext cx="11868147" cy="1815882"/>
          </a:xfrm>
          <a:prstGeom prst="rect">
            <a:avLst/>
          </a:prstGeom>
          <a:noFill/>
        </p:spPr>
        <p:txBody>
          <a:bodyPr wrap="square">
            <a:spAutoFit/>
          </a:bodyPr>
          <a:lstStyle/>
          <a:p>
            <a:r>
              <a:rPr lang="en-US" sz="2800" b="1" dirty="0">
                <a:solidFill>
                  <a:srgbClr val="000000"/>
                </a:solidFill>
                <a:latin typeface="Times New Roman" panose="02020603050405020304" pitchFamily="18" charset="0"/>
                <a:cs typeface="Times New Roman" panose="02020603050405020304" pitchFamily="18" charset="0"/>
              </a:rPr>
              <a:t>      </a:t>
            </a:r>
            <a:r>
              <a:rPr lang="vi-VN" sz="2800" b="1" i="0" dirty="0">
                <a:solidFill>
                  <a:srgbClr val="000000"/>
                </a:solidFill>
                <a:effectLst/>
                <a:latin typeface="Times New Roman" panose="02020603050405020304" pitchFamily="18" charset="0"/>
                <a:cs typeface="Times New Roman" panose="02020603050405020304" pitchFamily="18" charset="0"/>
              </a:rPr>
              <a:t>Sách đã bồi đắp tâm hồn, làm giàu có và làm trưởng thành tình cảm một đứa bé, mài sắc một cách tự nhiên các ý niệm đạo đức qua sự yêu ghét với người hiền kẻ ác và đặc biệt mở rộng đến vô biên bờ cõi của trí tưởng tượng. </a:t>
            </a:r>
            <a:endParaRPr lang="en-US" sz="2800" b="1" dirty="0">
              <a:latin typeface="Times New Roman" panose="02020603050405020304" pitchFamily="18" charset="0"/>
              <a:cs typeface="Times New Roman" panose="02020603050405020304" pitchFamily="18" charset="0"/>
            </a:endParaRPr>
          </a:p>
        </p:txBody>
      </p:sp>
      <p:cxnSp>
        <p:nvCxnSpPr>
          <p:cNvPr id="8" name="Straight Connector 7">
            <a:extLst>
              <a:ext uri="{FF2B5EF4-FFF2-40B4-BE49-F238E27FC236}">
                <a16:creationId xmlns:a16="http://schemas.microsoft.com/office/drawing/2014/main" id="{D3D66481-553D-4F77-AFD8-4C1374BD6944}"/>
              </a:ext>
            </a:extLst>
          </p:cNvPr>
          <p:cNvCxnSpPr>
            <a:cxnSpLocks/>
          </p:cNvCxnSpPr>
          <p:nvPr/>
        </p:nvCxnSpPr>
        <p:spPr>
          <a:xfrm flipH="1">
            <a:off x="4770471" y="2729042"/>
            <a:ext cx="91318" cy="51252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BCD7D29-FDC2-4FE9-9078-30FF85EE4E96}"/>
              </a:ext>
            </a:extLst>
          </p:cNvPr>
          <p:cNvCxnSpPr>
            <a:cxnSpLocks/>
          </p:cNvCxnSpPr>
          <p:nvPr/>
        </p:nvCxnSpPr>
        <p:spPr>
          <a:xfrm flipH="1">
            <a:off x="2784266" y="3139123"/>
            <a:ext cx="91318" cy="51252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B5113FD3-E60F-4C3A-920A-4A72EE504EC2}"/>
              </a:ext>
            </a:extLst>
          </p:cNvPr>
          <p:cNvGrpSpPr/>
          <p:nvPr/>
        </p:nvGrpSpPr>
        <p:grpSpPr>
          <a:xfrm>
            <a:off x="6154414" y="3562829"/>
            <a:ext cx="301649" cy="517890"/>
            <a:chOff x="2267744" y="1892686"/>
            <a:chExt cx="94587" cy="213816"/>
          </a:xfrm>
        </p:grpSpPr>
        <p:cxnSp>
          <p:nvCxnSpPr>
            <p:cNvPr id="11" name="Straight Connector 10">
              <a:extLst>
                <a:ext uri="{FF2B5EF4-FFF2-40B4-BE49-F238E27FC236}">
                  <a16:creationId xmlns:a16="http://schemas.microsoft.com/office/drawing/2014/main" id="{5349365C-7713-457E-8382-A650F64083C9}"/>
                </a:ext>
              </a:extLst>
            </p:cNvPr>
            <p:cNvCxnSpPr>
              <a:cxnSpLocks/>
            </p:cNvCxnSpPr>
            <p:nvPr/>
          </p:nvCxnSpPr>
          <p:spPr>
            <a:xfrm flipH="1">
              <a:off x="2267744" y="1892686"/>
              <a:ext cx="72008" cy="21381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EC6D907-A52A-42EB-9C27-15A253988FAF}"/>
                </a:ext>
              </a:extLst>
            </p:cNvPr>
            <p:cNvCxnSpPr>
              <a:cxnSpLocks/>
            </p:cNvCxnSpPr>
            <p:nvPr/>
          </p:nvCxnSpPr>
          <p:spPr>
            <a:xfrm flipH="1">
              <a:off x="2290323" y="1892686"/>
              <a:ext cx="72008" cy="21381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0BAF0367-EBE7-405D-B92F-86F77CA864F4}"/>
              </a:ext>
            </a:extLst>
          </p:cNvPr>
          <p:cNvGrpSpPr/>
          <p:nvPr/>
        </p:nvGrpSpPr>
        <p:grpSpPr>
          <a:xfrm>
            <a:off x="1351780" y="5754939"/>
            <a:ext cx="301649" cy="517890"/>
            <a:chOff x="2267744" y="1892686"/>
            <a:chExt cx="94587" cy="213816"/>
          </a:xfrm>
        </p:grpSpPr>
        <p:cxnSp>
          <p:nvCxnSpPr>
            <p:cNvPr id="14" name="Straight Connector 13">
              <a:extLst>
                <a:ext uri="{FF2B5EF4-FFF2-40B4-BE49-F238E27FC236}">
                  <a16:creationId xmlns:a16="http://schemas.microsoft.com/office/drawing/2014/main" id="{3B1193E7-ADDE-42F9-A714-79F834DC695B}"/>
                </a:ext>
              </a:extLst>
            </p:cNvPr>
            <p:cNvCxnSpPr>
              <a:cxnSpLocks/>
            </p:cNvCxnSpPr>
            <p:nvPr/>
          </p:nvCxnSpPr>
          <p:spPr>
            <a:xfrm flipH="1">
              <a:off x="2267744" y="1892686"/>
              <a:ext cx="72008" cy="21381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0A8E685-5D86-4AAB-BDCF-3D41A8A52D50}"/>
                </a:ext>
              </a:extLst>
            </p:cNvPr>
            <p:cNvCxnSpPr>
              <a:cxnSpLocks/>
            </p:cNvCxnSpPr>
            <p:nvPr/>
          </p:nvCxnSpPr>
          <p:spPr>
            <a:xfrm flipH="1">
              <a:off x="2290323" y="1892686"/>
              <a:ext cx="72008" cy="21381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6" name="Straight Connector 15">
            <a:extLst>
              <a:ext uri="{FF2B5EF4-FFF2-40B4-BE49-F238E27FC236}">
                <a16:creationId xmlns:a16="http://schemas.microsoft.com/office/drawing/2014/main" id="{13206BA2-3365-442B-BE02-BEEF03DFA8AD}"/>
              </a:ext>
            </a:extLst>
          </p:cNvPr>
          <p:cNvCxnSpPr>
            <a:cxnSpLocks/>
          </p:cNvCxnSpPr>
          <p:nvPr/>
        </p:nvCxnSpPr>
        <p:spPr>
          <a:xfrm flipH="1">
            <a:off x="7428117" y="3072183"/>
            <a:ext cx="91318" cy="51252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F58D3A2-CB51-440A-9986-C97A0138D30D}"/>
              </a:ext>
            </a:extLst>
          </p:cNvPr>
          <p:cNvCxnSpPr>
            <a:cxnSpLocks/>
          </p:cNvCxnSpPr>
          <p:nvPr/>
        </p:nvCxnSpPr>
        <p:spPr>
          <a:xfrm flipH="1">
            <a:off x="10502284" y="3114462"/>
            <a:ext cx="91318" cy="51252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24A4096-6502-4D6C-BE3E-62A65F018969}"/>
              </a:ext>
            </a:extLst>
          </p:cNvPr>
          <p:cNvCxnSpPr>
            <a:cxnSpLocks/>
          </p:cNvCxnSpPr>
          <p:nvPr/>
        </p:nvCxnSpPr>
        <p:spPr>
          <a:xfrm flipH="1">
            <a:off x="9821540" y="4461741"/>
            <a:ext cx="91318" cy="51252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AB3649B-A13B-47BF-9849-17187515782B}"/>
              </a:ext>
            </a:extLst>
          </p:cNvPr>
          <p:cNvCxnSpPr>
            <a:cxnSpLocks/>
          </p:cNvCxnSpPr>
          <p:nvPr/>
        </p:nvCxnSpPr>
        <p:spPr>
          <a:xfrm flipH="1">
            <a:off x="1493597" y="4848839"/>
            <a:ext cx="91318" cy="51252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C5B4509-7D13-4940-8E16-741940DC860F}"/>
              </a:ext>
            </a:extLst>
          </p:cNvPr>
          <p:cNvCxnSpPr>
            <a:cxnSpLocks/>
          </p:cNvCxnSpPr>
          <p:nvPr/>
        </p:nvCxnSpPr>
        <p:spPr>
          <a:xfrm flipH="1">
            <a:off x="8520683" y="4866316"/>
            <a:ext cx="91318" cy="51252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8B01ACB-D097-4E18-A8E9-D4BB5864AAAC}"/>
              </a:ext>
            </a:extLst>
          </p:cNvPr>
          <p:cNvCxnSpPr>
            <a:cxnSpLocks/>
          </p:cNvCxnSpPr>
          <p:nvPr/>
        </p:nvCxnSpPr>
        <p:spPr>
          <a:xfrm flipH="1">
            <a:off x="4816130" y="4448934"/>
            <a:ext cx="91318" cy="51252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7A72892-C562-47A2-9DA1-8CB76C1150BE}"/>
              </a:ext>
            </a:extLst>
          </p:cNvPr>
          <p:cNvCxnSpPr>
            <a:cxnSpLocks/>
          </p:cNvCxnSpPr>
          <p:nvPr/>
        </p:nvCxnSpPr>
        <p:spPr>
          <a:xfrm flipH="1">
            <a:off x="2038115" y="5333146"/>
            <a:ext cx="91318" cy="51252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F673789-490C-4D14-85E5-E2A3BA6B23A9}"/>
              </a:ext>
            </a:extLst>
          </p:cNvPr>
          <p:cNvCxnSpPr>
            <a:cxnSpLocks/>
          </p:cNvCxnSpPr>
          <p:nvPr/>
        </p:nvCxnSpPr>
        <p:spPr>
          <a:xfrm flipH="1">
            <a:off x="2928289" y="5330016"/>
            <a:ext cx="91318" cy="51252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F048EFA-F522-4CD3-AC19-00602643CB6D}"/>
              </a:ext>
            </a:extLst>
          </p:cNvPr>
          <p:cNvCxnSpPr>
            <a:cxnSpLocks/>
          </p:cNvCxnSpPr>
          <p:nvPr/>
        </p:nvCxnSpPr>
        <p:spPr>
          <a:xfrm flipH="1">
            <a:off x="4679153" y="5333145"/>
            <a:ext cx="91318" cy="51252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7CF70DA-95C4-419A-83AE-62D54E2591AA}"/>
              </a:ext>
            </a:extLst>
          </p:cNvPr>
          <p:cNvCxnSpPr>
            <a:cxnSpLocks/>
          </p:cNvCxnSpPr>
          <p:nvPr/>
        </p:nvCxnSpPr>
        <p:spPr>
          <a:xfrm flipH="1">
            <a:off x="7826762" y="5329654"/>
            <a:ext cx="91318" cy="51252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1808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up)">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up)">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up)">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up)">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1000"/>
                                        <p:tgtEl>
                                          <p:spTgt spid="7"/>
                                        </p:tgtEl>
                                      </p:cBhvr>
                                    </p:animEffect>
                                    <p:anim calcmode="lin" valueType="num">
                                      <p:cBhvr>
                                        <p:cTn id="46" dur="1000" fill="hold"/>
                                        <p:tgtEl>
                                          <p:spTgt spid="7"/>
                                        </p:tgtEl>
                                        <p:attrNameLst>
                                          <p:attrName>ppt_x</p:attrName>
                                        </p:attrNameLst>
                                      </p:cBhvr>
                                      <p:tavLst>
                                        <p:tav tm="0">
                                          <p:val>
                                            <p:strVal val="#ppt_x"/>
                                          </p:val>
                                        </p:tav>
                                        <p:tav tm="100000">
                                          <p:val>
                                            <p:strVal val="#ppt_x"/>
                                          </p:val>
                                        </p:tav>
                                      </p:tavLst>
                                    </p:anim>
                                    <p:anim calcmode="lin" valueType="num">
                                      <p:cBhvr>
                                        <p:cTn id="4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up)">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wipe(up)">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wipe(up)">
                                      <p:cBhvr>
                                        <p:cTn id="62" dur="5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wipe(up)">
                                      <p:cBhvr>
                                        <p:cTn id="67" dur="500"/>
                                        <p:tgtEl>
                                          <p:spTgt spid="20"/>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nodeType="click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wipe(up)">
                                      <p:cBhvr>
                                        <p:cTn id="72" dur="500"/>
                                        <p:tgtEl>
                                          <p:spTgt spid="22"/>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1" fill="hold" nodeType="click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wipe(up)">
                                      <p:cBhvr>
                                        <p:cTn id="77" dur="500"/>
                                        <p:tgtEl>
                                          <p:spTgt spid="23"/>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nodeType="clickEffect">
                                  <p:stCondLst>
                                    <p:cond delay="0"/>
                                  </p:stCondLst>
                                  <p:childTnLst>
                                    <p:set>
                                      <p:cBhvr>
                                        <p:cTn id="81" dur="1" fill="hold">
                                          <p:stCondLst>
                                            <p:cond delay="0"/>
                                          </p:stCondLst>
                                        </p:cTn>
                                        <p:tgtEl>
                                          <p:spTgt spid="24"/>
                                        </p:tgtEl>
                                        <p:attrNameLst>
                                          <p:attrName>style.visibility</p:attrName>
                                        </p:attrNameLst>
                                      </p:cBhvr>
                                      <p:to>
                                        <p:strVal val="visible"/>
                                      </p:to>
                                    </p:set>
                                    <p:animEffect transition="in" filter="wipe(up)">
                                      <p:cBhvr>
                                        <p:cTn id="82" dur="500"/>
                                        <p:tgtEl>
                                          <p:spTgt spid="24"/>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nodeType="clickEffect">
                                  <p:stCondLst>
                                    <p:cond delay="0"/>
                                  </p:stCondLst>
                                  <p:childTnLst>
                                    <p:set>
                                      <p:cBhvr>
                                        <p:cTn id="86" dur="1" fill="hold">
                                          <p:stCondLst>
                                            <p:cond delay="0"/>
                                          </p:stCondLst>
                                        </p:cTn>
                                        <p:tgtEl>
                                          <p:spTgt spid="25"/>
                                        </p:tgtEl>
                                        <p:attrNameLst>
                                          <p:attrName>style.visibility</p:attrName>
                                        </p:attrNameLst>
                                      </p:cBhvr>
                                      <p:to>
                                        <p:strVal val="visible"/>
                                      </p:to>
                                    </p:set>
                                    <p:animEffect transition="in" filter="wipe(up)">
                                      <p:cBhvr>
                                        <p:cTn id="87" dur="500"/>
                                        <p:tgtEl>
                                          <p:spTgt spid="25"/>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1" fill="hold" nodeType="clickEffect">
                                  <p:stCondLst>
                                    <p:cond delay="0"/>
                                  </p:stCondLst>
                                  <p:childTnLst>
                                    <p:set>
                                      <p:cBhvr>
                                        <p:cTn id="91" dur="1" fill="hold">
                                          <p:stCondLst>
                                            <p:cond delay="0"/>
                                          </p:stCondLst>
                                        </p:cTn>
                                        <p:tgtEl>
                                          <p:spTgt spid="13"/>
                                        </p:tgtEl>
                                        <p:attrNameLst>
                                          <p:attrName>style.visibility</p:attrName>
                                        </p:attrNameLst>
                                      </p:cBhvr>
                                      <p:to>
                                        <p:strVal val="visible"/>
                                      </p:to>
                                    </p:set>
                                    <p:animEffect transition="in" filter="wipe(up)">
                                      <p:cBhvr>
                                        <p:cTn id="9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978EC7A-B9FE-459C-8DB9-A6F1EB3352B1}"/>
              </a:ext>
            </a:extLst>
          </p:cNvPr>
          <p:cNvGrpSpPr/>
          <p:nvPr/>
        </p:nvGrpSpPr>
        <p:grpSpPr>
          <a:xfrm>
            <a:off x="5334705" y="1411600"/>
            <a:ext cx="6634712" cy="3169925"/>
            <a:chOff x="2975205" y="1255651"/>
            <a:chExt cx="5432196" cy="3036949"/>
          </a:xfrm>
        </p:grpSpPr>
        <p:sp>
          <p:nvSpPr>
            <p:cNvPr id="3" name="Rectangle: Rounded Corners 34">
              <a:extLst>
                <a:ext uri="{FF2B5EF4-FFF2-40B4-BE49-F238E27FC236}">
                  <a16:creationId xmlns:a16="http://schemas.microsoft.com/office/drawing/2014/main" id="{D9F92E91-097A-428E-A260-B8435552EA45}"/>
                </a:ext>
              </a:extLst>
            </p:cNvPr>
            <p:cNvSpPr/>
            <p:nvPr/>
          </p:nvSpPr>
          <p:spPr>
            <a:xfrm>
              <a:off x="2975205" y="1724298"/>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chemeClr val="accent1">
                <a:alpha val="94902"/>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20000"/>
                </a:lnSpc>
                <a:buClr>
                  <a:srgbClr val="000000"/>
                </a:buClr>
              </a:pPr>
              <a:r>
                <a:rPr lang="en-US" sz="3600" kern="0" dirty="0" err="1">
                  <a:solidFill>
                    <a:srgbClr val="000000"/>
                  </a:solidFill>
                  <a:latin typeface="Calibri" panose="020F0502020204030204" pitchFamily="34" charset="0"/>
                  <a:cs typeface="Calibri" panose="020F0502020204030204" pitchFamily="34" charset="0"/>
                  <a:sym typeface="Arial"/>
                </a:rPr>
                <a:t>Phân</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công</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đọc</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theo</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đoạn</a:t>
              </a:r>
              <a:r>
                <a:rPr lang="en-US" sz="3600" kern="0" dirty="0">
                  <a:solidFill>
                    <a:srgbClr val="000000"/>
                  </a:solidFill>
                  <a:latin typeface="Calibri" panose="020F0502020204030204" pitchFamily="34" charset="0"/>
                  <a:cs typeface="Calibri" panose="020F0502020204030204" pitchFamily="34" charset="0"/>
                  <a:sym typeface="Arial"/>
                </a:rPr>
                <a:t>.</a:t>
              </a:r>
            </a:p>
            <a:p>
              <a:pPr marL="757748" algn="just" defTabSz="1219170">
                <a:lnSpc>
                  <a:spcPct val="120000"/>
                </a:lnSpc>
                <a:buClr>
                  <a:srgbClr val="000000"/>
                </a:buClr>
              </a:pPr>
              <a:r>
                <a:rPr lang="en-US" sz="3600" kern="0" dirty="0" err="1">
                  <a:solidFill>
                    <a:srgbClr val="000000"/>
                  </a:solidFill>
                  <a:latin typeface="Calibri" panose="020F0502020204030204" pitchFamily="34" charset="0"/>
                  <a:cs typeface="Calibri" panose="020F0502020204030204" pitchFamily="34" charset="0"/>
                  <a:sym typeface="Arial"/>
                </a:rPr>
                <a:t>Tất</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cả</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thành</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viên</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đều</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đọc</a:t>
              </a:r>
              <a:r>
                <a:rPr lang="en-US" sz="3600" kern="0" dirty="0">
                  <a:solidFill>
                    <a:srgbClr val="000000"/>
                  </a:solidFill>
                  <a:latin typeface="Calibri" panose="020F0502020204030204" pitchFamily="34" charset="0"/>
                  <a:cs typeface="Calibri" panose="020F0502020204030204" pitchFamily="34" charset="0"/>
                  <a:sym typeface="Arial"/>
                </a:rPr>
                <a:t>.</a:t>
              </a:r>
            </a:p>
            <a:p>
              <a:pPr marL="757748" algn="just" defTabSz="1219170">
                <a:lnSpc>
                  <a:spcPct val="120000"/>
                </a:lnSpc>
                <a:buClr>
                  <a:srgbClr val="000000"/>
                </a:buClr>
              </a:pPr>
              <a:r>
                <a:rPr lang="en-US" sz="3600" kern="0" dirty="0" err="1">
                  <a:solidFill>
                    <a:srgbClr val="000000"/>
                  </a:solidFill>
                  <a:latin typeface="Calibri" panose="020F0502020204030204" pitchFamily="34" charset="0"/>
                  <a:cs typeface="Calibri" panose="020F0502020204030204" pitchFamily="34" charset="0"/>
                  <a:sym typeface="Arial"/>
                </a:rPr>
                <a:t>Giải</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nghĩa</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từ</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cùng</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nhau</a:t>
              </a:r>
              <a:r>
                <a:rPr lang="en-US" sz="3600" kern="0" dirty="0">
                  <a:solidFill>
                    <a:srgbClr val="000000"/>
                  </a:solidFill>
                  <a:latin typeface="Calibri" panose="020F0502020204030204" pitchFamily="34" charset="0"/>
                  <a:cs typeface="Calibri" panose="020F0502020204030204" pitchFamily="34" charset="0"/>
                  <a:sym typeface="Arial"/>
                </a:rPr>
                <a:t>. </a:t>
              </a:r>
              <a:endParaRPr lang="vi-VN" sz="3600" kern="0" dirty="0">
                <a:solidFill>
                  <a:srgbClr val="000000"/>
                </a:solidFill>
                <a:latin typeface="Calibri" panose="020F0502020204030204" pitchFamily="34" charset="0"/>
                <a:cs typeface="Calibri" panose="020F0502020204030204" pitchFamily="34" charset="0"/>
                <a:sym typeface="Arial"/>
              </a:endParaRPr>
            </a:p>
          </p:txBody>
        </p:sp>
        <p:sp>
          <p:nvSpPr>
            <p:cNvPr id="4" name="Rectangle: Rounded Corners 35">
              <a:extLst>
                <a:ext uri="{FF2B5EF4-FFF2-40B4-BE49-F238E27FC236}">
                  <a16:creationId xmlns:a16="http://schemas.microsoft.com/office/drawing/2014/main" id="{4766CB71-5DC0-4151-89EC-5BDB86693F1F}"/>
                </a:ext>
              </a:extLst>
            </p:cNvPr>
            <p:cNvSpPr/>
            <p:nvPr/>
          </p:nvSpPr>
          <p:spPr>
            <a:xfrm>
              <a:off x="4589851" y="1255651"/>
              <a:ext cx="2453009" cy="7968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0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Yêu</a:t>
              </a:r>
              <a:r>
                <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40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Cầu</a:t>
              </a:r>
              <a:endPar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pic>
          <p:nvPicPr>
            <p:cNvPr id="5" name="Picture 4">
              <a:extLst>
                <a:ext uri="{FF2B5EF4-FFF2-40B4-BE49-F238E27FC236}">
                  <a16:creationId xmlns:a16="http://schemas.microsoft.com/office/drawing/2014/main" id="{6BC8015B-01FF-4E8F-A52E-755A762D2E37}"/>
                </a:ext>
              </a:extLst>
            </p:cNvPr>
            <p:cNvPicPr>
              <a:picLocks noChangeAspect="1"/>
            </p:cNvPicPr>
            <p:nvPr/>
          </p:nvPicPr>
          <p:blipFill>
            <a:blip r:embed="rId2"/>
            <a:stretch>
              <a:fillRect/>
            </a:stretch>
          </p:blipFill>
          <p:spPr>
            <a:xfrm flipH="1">
              <a:off x="3156233" y="2248596"/>
              <a:ext cx="539794" cy="539794"/>
            </a:xfrm>
            <a:prstGeom prst="rect">
              <a:avLst/>
            </a:prstGeom>
          </p:spPr>
        </p:pic>
        <p:pic>
          <p:nvPicPr>
            <p:cNvPr id="6" name="Picture 5">
              <a:extLst>
                <a:ext uri="{FF2B5EF4-FFF2-40B4-BE49-F238E27FC236}">
                  <a16:creationId xmlns:a16="http://schemas.microsoft.com/office/drawing/2014/main" id="{21F579BF-5A07-4AEF-8B54-1C501EF52542}"/>
                </a:ext>
              </a:extLst>
            </p:cNvPr>
            <p:cNvPicPr>
              <a:picLocks noChangeAspect="1"/>
            </p:cNvPicPr>
            <p:nvPr/>
          </p:nvPicPr>
          <p:blipFill>
            <a:blip r:embed="rId2"/>
            <a:stretch>
              <a:fillRect/>
            </a:stretch>
          </p:blipFill>
          <p:spPr>
            <a:xfrm flipH="1">
              <a:off x="3125205" y="2853858"/>
              <a:ext cx="539793" cy="539793"/>
            </a:xfrm>
            <a:prstGeom prst="rect">
              <a:avLst/>
            </a:prstGeom>
          </p:spPr>
        </p:pic>
        <p:pic>
          <p:nvPicPr>
            <p:cNvPr id="7" name="Picture 6">
              <a:extLst>
                <a:ext uri="{FF2B5EF4-FFF2-40B4-BE49-F238E27FC236}">
                  <a16:creationId xmlns:a16="http://schemas.microsoft.com/office/drawing/2014/main" id="{2E1084F7-9AF7-4CD6-972F-C1AB09CD5709}"/>
                </a:ext>
              </a:extLst>
            </p:cNvPr>
            <p:cNvPicPr>
              <a:picLocks noChangeAspect="1"/>
            </p:cNvPicPr>
            <p:nvPr/>
          </p:nvPicPr>
          <p:blipFill>
            <a:blip r:embed="rId2"/>
            <a:stretch>
              <a:fillRect/>
            </a:stretch>
          </p:blipFill>
          <p:spPr>
            <a:xfrm flipH="1">
              <a:off x="3150160" y="3571452"/>
              <a:ext cx="545867" cy="545867"/>
            </a:xfrm>
            <a:prstGeom prst="rect">
              <a:avLst/>
            </a:prstGeom>
          </p:spPr>
        </p:pic>
      </p:grpSp>
      <p:pic>
        <p:nvPicPr>
          <p:cNvPr id="8" name="Picture 7" descr="A group of dolls&#10;&#10;Description automatically generated with low confidence">
            <a:extLst>
              <a:ext uri="{FF2B5EF4-FFF2-40B4-BE49-F238E27FC236}">
                <a16:creationId xmlns:a16="http://schemas.microsoft.com/office/drawing/2014/main" id="{DE49A140-EF86-4C2A-9521-BB433986B3A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80123" y="1905000"/>
            <a:ext cx="4899565" cy="4379298"/>
          </a:xfrm>
          <a:prstGeom prst="rect">
            <a:avLst/>
          </a:prstGeom>
          <a:effectLst>
            <a:outerShdw blurRad="76200" dir="13500000" sy="23000" kx="1200000" algn="br" rotWithShape="0">
              <a:prstClr val="black">
                <a:alpha val="20000"/>
              </a:prstClr>
            </a:outerShdw>
          </a:effectLst>
        </p:spPr>
      </p:pic>
      <p:sp>
        <p:nvSpPr>
          <p:cNvPr id="9" name="Google Shape;2351;p42">
            <a:extLst>
              <a:ext uri="{FF2B5EF4-FFF2-40B4-BE49-F238E27FC236}">
                <a16:creationId xmlns:a16="http://schemas.microsoft.com/office/drawing/2014/main" id="{0F0AAE77-CACB-4A4A-890A-341DC04FA98E}"/>
              </a:ext>
            </a:extLst>
          </p:cNvPr>
          <p:cNvSpPr txBox="1">
            <a:spLocks/>
          </p:cNvSpPr>
          <p:nvPr/>
        </p:nvSpPr>
        <p:spPr>
          <a:xfrm>
            <a:off x="1438276" y="0"/>
            <a:ext cx="8963516" cy="1411600"/>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LUYỆN</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ĐỌC</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TRONG</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NHÓM</a:t>
            </a:r>
            <a:endPar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8983753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id="{F4FC8FAC-3B5B-486E-A95C-C12A3D805A07}"/>
              </a:ext>
            </a:extLst>
          </p:cNvPr>
          <p:cNvSpPr/>
          <p:nvPr/>
        </p:nvSpPr>
        <p:spPr>
          <a:xfrm>
            <a:off x="161925" y="91470"/>
            <a:ext cx="11868149" cy="6595080"/>
          </a:xfrm>
          <a:prstGeom prst="roundRect">
            <a:avLst/>
          </a:prstGeom>
          <a:solidFill>
            <a:schemeClr val="accent2">
              <a:lumMod val="20000"/>
              <a:lumOff val="80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dirty="0">
              <a:solidFill>
                <a:srgbClr val="FFFFFF"/>
              </a:solidFill>
              <a:latin typeface="Arial" panose="020B0604020202020204" pitchFamily="34" charset="0"/>
              <a:sym typeface="Arial"/>
            </a:endParaRPr>
          </a:p>
        </p:txBody>
      </p:sp>
      <p:sp>
        <p:nvSpPr>
          <p:cNvPr id="7" name="TextBox 6">
            <a:extLst>
              <a:ext uri="{FF2B5EF4-FFF2-40B4-BE49-F238E27FC236}">
                <a16:creationId xmlns:a16="http://schemas.microsoft.com/office/drawing/2014/main" id="{ADFF0707-5BB6-4497-88CE-FE25CC748279}"/>
              </a:ext>
            </a:extLst>
          </p:cNvPr>
          <p:cNvSpPr txBox="1"/>
          <p:nvPr/>
        </p:nvSpPr>
        <p:spPr>
          <a:xfrm>
            <a:off x="161926" y="946243"/>
            <a:ext cx="12030074" cy="1200329"/>
          </a:xfrm>
          <a:prstGeom prst="rect">
            <a:avLst/>
          </a:prstGeom>
          <a:noFill/>
        </p:spPr>
        <p:txBody>
          <a:bodyPr wrap="square">
            <a:spAutoFit/>
          </a:bodyPr>
          <a:lstStyle/>
          <a:p>
            <a:r>
              <a:rPr lang="en-US" sz="2400" b="0" i="0" dirty="0">
                <a:solidFill>
                  <a:srgbClr val="000000"/>
                </a:solidFill>
                <a:effectLst/>
                <a:latin typeface="Times New Roman" panose="02020603050405020304" pitchFamily="18" charset="0"/>
                <a:cs typeface="Times New Roman" panose="02020603050405020304" pitchFamily="18" charset="0"/>
              </a:rPr>
              <a:t>	</a:t>
            </a:r>
            <a:r>
              <a:rPr lang="vi-VN" sz="2400" b="0" i="0" dirty="0">
                <a:solidFill>
                  <a:srgbClr val="000000"/>
                </a:solidFill>
                <a:effectLst/>
                <a:latin typeface="Times New Roman" panose="02020603050405020304" pitchFamily="18" charset="0"/>
                <a:cs typeface="Times New Roman" panose="02020603050405020304" pitchFamily="18" charset="0"/>
              </a:rPr>
              <a:t>Ba tôi đi làm xa nên những câu chuyện đầu tiên tôi nghe được là từ bà nội và chú tôi. Bà kể tôi nghe chuyện “Tấm Cám”, “Thạch Sanh”, “Cây tre trăm đốt”, “Đôi hài bảy dặm”,….Chú tôi lại thích kể chuyện “Tôn Ngộ Không” và một số chuyện trong “Nghìn lẻ một đêm”.</a:t>
            </a:r>
            <a:endParaRPr lang="en-US" sz="24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967B1D8F-ABAD-409F-AF5B-AF2EAF84D227}"/>
              </a:ext>
            </a:extLst>
          </p:cNvPr>
          <p:cNvSpPr txBox="1"/>
          <p:nvPr/>
        </p:nvSpPr>
        <p:spPr>
          <a:xfrm>
            <a:off x="161923" y="3457598"/>
            <a:ext cx="11868147" cy="1200329"/>
          </a:xfrm>
          <a:prstGeom prst="rect">
            <a:avLst/>
          </a:prstGeom>
          <a:noFill/>
        </p:spPr>
        <p:txBody>
          <a:bodyPr wrap="square">
            <a:spAutoFit/>
          </a:bodyPr>
          <a:lstStyle/>
          <a:p>
            <a:r>
              <a:rPr lang="en-US" sz="2400" b="0" i="0" dirty="0">
                <a:solidFill>
                  <a:srgbClr val="000000"/>
                </a:solidFill>
                <a:effectLst/>
                <a:latin typeface="Times New Roman" panose="02020603050405020304" pitchFamily="18" charset="0"/>
                <a:cs typeface="Times New Roman" panose="02020603050405020304" pitchFamily="18" charset="0"/>
              </a:rPr>
              <a:t>	</a:t>
            </a:r>
            <a:r>
              <a:rPr lang="vi-VN" sz="2400" b="0" i="0" dirty="0">
                <a:solidFill>
                  <a:srgbClr val="000000"/>
                </a:solidFill>
                <a:effectLst/>
                <a:latin typeface="Times New Roman" panose="02020603050405020304" pitchFamily="18" charset="0"/>
                <a:cs typeface="Times New Roman" panose="02020603050405020304" pitchFamily="18" charset="0"/>
              </a:rPr>
              <a:t>Bảy tuổi, tôi mê mẩn với những cuốn sách ba tôi mua về. Tám, chín tuổi tôi đã mày mò đọc hết rương truyện Trung Hoa của ông thợ hớt tóc trong làng.  Rồi tôi tìm đến “Không gia đình”, “Những người khốn khổ”,…</a:t>
            </a:r>
            <a:endParaRPr lang="en-US" sz="24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A76781D6-1C19-44CD-A79F-15C088827CB4}"/>
              </a:ext>
            </a:extLst>
          </p:cNvPr>
          <p:cNvSpPr txBox="1"/>
          <p:nvPr/>
        </p:nvSpPr>
        <p:spPr>
          <a:xfrm>
            <a:off x="161923" y="4723183"/>
            <a:ext cx="11868147" cy="1569660"/>
          </a:xfrm>
          <a:prstGeom prst="rect">
            <a:avLst/>
          </a:prstGeom>
          <a:noFill/>
        </p:spPr>
        <p:txBody>
          <a:bodyPr wrap="square">
            <a:spAutoFit/>
          </a:bodyPr>
          <a:lstStyle/>
          <a:p>
            <a:r>
              <a:rPr lang="en-US" sz="2400" b="0" i="0" dirty="0">
                <a:solidFill>
                  <a:srgbClr val="000000"/>
                </a:solidFill>
                <a:effectLst/>
                <a:latin typeface="Times New Roman" panose="02020603050405020304" pitchFamily="18" charset="0"/>
                <a:cs typeface="Times New Roman" panose="02020603050405020304" pitchFamily="18" charset="0"/>
              </a:rPr>
              <a:t>	</a:t>
            </a:r>
            <a:r>
              <a:rPr lang="vi-VN" sz="2400" b="0" i="0" dirty="0">
                <a:solidFill>
                  <a:srgbClr val="000000"/>
                </a:solidFill>
                <a:effectLst/>
                <a:latin typeface="Times New Roman" panose="02020603050405020304" pitchFamily="18" charset="0"/>
                <a:cs typeface="Times New Roman" panose="02020603050405020304" pitchFamily="18" charset="0"/>
              </a:rPr>
              <a:t>Tôi khóc cười qua những trang sách, ngạc nhiên thấy mình trải qua những cảm xúc mà trên thực tế tôi chưa đủ lớn để trải nghiệm ngoài đời. Sách đã bồi đắp tâm hồn, làm giàu có và làm trưởng thành tình cảm một đứa bé, mài sắc một cách tự nhiên các ý niệm đạo đức qua sự yêu ghét với người hiền kẻ ác và đặc biệt mở rộng đến vô biên bờ cõi của trí tưởng tượng. </a:t>
            </a:r>
            <a:endParaRPr lang="en-US" sz="24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6CBE5989-102F-4553-BE7C-5474134D6CDE}"/>
              </a:ext>
            </a:extLst>
          </p:cNvPr>
          <p:cNvSpPr txBox="1"/>
          <p:nvPr/>
        </p:nvSpPr>
        <p:spPr>
          <a:xfrm>
            <a:off x="161923" y="2247369"/>
            <a:ext cx="11868147" cy="1200329"/>
          </a:xfrm>
          <a:prstGeom prst="rect">
            <a:avLst/>
          </a:prstGeom>
          <a:noFill/>
        </p:spPr>
        <p:txBody>
          <a:bodyPr wrap="square">
            <a:spAutoFit/>
          </a:bodyPr>
          <a:lstStyle/>
          <a:p>
            <a:r>
              <a:rPr lang="en-US" sz="2400" b="0" i="0" dirty="0">
                <a:solidFill>
                  <a:srgbClr val="000000"/>
                </a:solidFill>
                <a:effectLst/>
                <a:latin typeface="Times New Roman" panose="02020603050405020304" pitchFamily="18" charset="0"/>
                <a:cs typeface="Times New Roman" panose="02020603050405020304" pitchFamily="18" charset="0"/>
              </a:rPr>
              <a:t>	</a:t>
            </a:r>
            <a:r>
              <a:rPr lang="vi-VN" sz="2400" b="0" i="0" dirty="0">
                <a:solidFill>
                  <a:srgbClr val="000000"/>
                </a:solidFill>
                <a:effectLst/>
                <a:latin typeface="Times New Roman" panose="02020603050405020304" pitchFamily="18" charset="0"/>
                <a:cs typeface="Times New Roman" panose="02020603050405020304" pitchFamily="18" charset="0"/>
              </a:rPr>
              <a:t>Bà và chú kể mãi cũng hết chuyện. Từ khi nghe chú tôi mách những câu chuyện đó và vô số những câu chuyện tương tự được viết trong các cuốn sách, tôi cố gắng học chữ để có thể tự mình khám phá thế giới kì diệu kia. </a:t>
            </a:r>
            <a:endParaRPr lang="en-US" sz="2400" dirty="0">
              <a:latin typeface="Times New Roman" panose="02020603050405020304" pitchFamily="18" charset="0"/>
              <a:cs typeface="Times New Roman" panose="02020603050405020304" pitchFamily="18" charset="0"/>
            </a:endParaRPr>
          </a:p>
        </p:txBody>
      </p:sp>
      <p:sp>
        <p:nvSpPr>
          <p:cNvPr id="10" name="5-Point Star 22">
            <a:extLst>
              <a:ext uri="{FF2B5EF4-FFF2-40B4-BE49-F238E27FC236}">
                <a16:creationId xmlns:a16="http://schemas.microsoft.com/office/drawing/2014/main" id="{17EC04D5-D328-4EC7-98B7-B59361AE2519}"/>
              </a:ext>
            </a:extLst>
          </p:cNvPr>
          <p:cNvSpPr/>
          <p:nvPr/>
        </p:nvSpPr>
        <p:spPr>
          <a:xfrm>
            <a:off x="557348" y="1006384"/>
            <a:ext cx="461242" cy="326305"/>
          </a:xfrm>
          <a:prstGeom prst="star5">
            <a:avLst>
              <a:gd name="adj" fmla="val 19098"/>
              <a:gd name="hf" fmla="val 105146"/>
              <a:gd name="vf" fmla="val 110557"/>
            </a:avLst>
          </a:prstGeom>
          <a:solidFill>
            <a:srgbClr val="FFFF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1</a:t>
            </a:r>
          </a:p>
        </p:txBody>
      </p:sp>
      <p:sp>
        <p:nvSpPr>
          <p:cNvPr id="12" name="5-Point Star 23">
            <a:extLst>
              <a:ext uri="{FF2B5EF4-FFF2-40B4-BE49-F238E27FC236}">
                <a16:creationId xmlns:a16="http://schemas.microsoft.com/office/drawing/2014/main" id="{63C21CDB-546B-486D-8150-B16DBD5B265E}"/>
              </a:ext>
            </a:extLst>
          </p:cNvPr>
          <p:cNvSpPr/>
          <p:nvPr/>
        </p:nvSpPr>
        <p:spPr>
          <a:xfrm>
            <a:off x="557348" y="2312627"/>
            <a:ext cx="461242" cy="326305"/>
          </a:xfrm>
          <a:prstGeom prst="star5">
            <a:avLst>
              <a:gd name="adj" fmla="val 19098"/>
              <a:gd name="hf" fmla="val 105146"/>
              <a:gd name="vf" fmla="val 110557"/>
            </a:avLst>
          </a:prstGeom>
          <a:solidFill>
            <a:srgbClr val="FFFF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2</a:t>
            </a:r>
          </a:p>
        </p:txBody>
      </p:sp>
      <p:sp>
        <p:nvSpPr>
          <p:cNvPr id="14" name="5-Point Star 24">
            <a:extLst>
              <a:ext uri="{FF2B5EF4-FFF2-40B4-BE49-F238E27FC236}">
                <a16:creationId xmlns:a16="http://schemas.microsoft.com/office/drawing/2014/main" id="{094CED69-39BE-4C62-93D1-76C93DC82AF5}"/>
              </a:ext>
            </a:extLst>
          </p:cNvPr>
          <p:cNvSpPr/>
          <p:nvPr/>
        </p:nvSpPr>
        <p:spPr>
          <a:xfrm>
            <a:off x="557348" y="3463952"/>
            <a:ext cx="461242" cy="326305"/>
          </a:xfrm>
          <a:prstGeom prst="star5">
            <a:avLst>
              <a:gd name="adj" fmla="val 19098"/>
              <a:gd name="hf" fmla="val 105146"/>
              <a:gd name="vf" fmla="val 110557"/>
            </a:avLst>
          </a:prstGeom>
          <a:solidFill>
            <a:srgbClr val="FFFF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3</a:t>
            </a:r>
          </a:p>
        </p:txBody>
      </p:sp>
      <p:sp>
        <p:nvSpPr>
          <p:cNvPr id="15" name="5-Point Star 24">
            <a:extLst>
              <a:ext uri="{FF2B5EF4-FFF2-40B4-BE49-F238E27FC236}">
                <a16:creationId xmlns:a16="http://schemas.microsoft.com/office/drawing/2014/main" id="{11ED447F-9905-4D95-90A5-510040AE6C9D}"/>
              </a:ext>
            </a:extLst>
          </p:cNvPr>
          <p:cNvSpPr/>
          <p:nvPr/>
        </p:nvSpPr>
        <p:spPr>
          <a:xfrm>
            <a:off x="557348" y="4725981"/>
            <a:ext cx="461242" cy="326305"/>
          </a:xfrm>
          <a:prstGeom prst="star5">
            <a:avLst>
              <a:gd name="adj" fmla="val 19098"/>
              <a:gd name="hf" fmla="val 105146"/>
              <a:gd name="vf" fmla="val 110557"/>
            </a:avLst>
          </a:prstGeom>
          <a:solidFill>
            <a:srgbClr val="FFFF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4</a:t>
            </a:r>
          </a:p>
        </p:txBody>
      </p:sp>
      <p:pic>
        <p:nvPicPr>
          <p:cNvPr id="16" name="Picture 15">
            <a:extLst>
              <a:ext uri="{FF2B5EF4-FFF2-40B4-BE49-F238E27FC236}">
                <a16:creationId xmlns:a16="http://schemas.microsoft.com/office/drawing/2014/main" id="{1A9BB76C-ECCF-494E-92FB-14E2988CDCAB}"/>
              </a:ext>
            </a:extLst>
          </p:cNvPr>
          <p:cNvPicPr>
            <a:picLocks noChangeAspect="1"/>
          </p:cNvPicPr>
          <p:nvPr/>
        </p:nvPicPr>
        <p:blipFill>
          <a:blip r:embed="rId2"/>
          <a:stretch>
            <a:fillRect/>
          </a:stretch>
        </p:blipFill>
        <p:spPr>
          <a:xfrm>
            <a:off x="1138146" y="46101"/>
            <a:ext cx="10400677" cy="834886"/>
          </a:xfrm>
          <a:prstGeom prst="rect">
            <a:avLst/>
          </a:prstGeom>
          <a:solidFill>
            <a:schemeClr val="accent2"/>
          </a:solidFill>
        </p:spPr>
      </p:pic>
    </p:spTree>
    <p:extLst>
      <p:ext uri="{BB962C8B-B14F-4D97-AF65-F5344CB8AC3E}">
        <p14:creationId xmlns:p14="http://schemas.microsoft.com/office/powerpoint/2010/main" val="1688832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ppt_x-.2"/>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1000" fill="hold"/>
                                        <p:tgtEl>
                                          <p:spTgt spid="12"/>
                                        </p:tgtEl>
                                        <p:attrNameLst>
                                          <p:attrName>ppt_x</p:attrName>
                                        </p:attrNameLst>
                                      </p:cBhvr>
                                      <p:tavLst>
                                        <p:tav tm="0">
                                          <p:val>
                                            <p:strVal val="#ppt_x-.2"/>
                                          </p:val>
                                        </p:tav>
                                        <p:tav tm="100000">
                                          <p:val>
                                            <p:strVal val="#ppt_x"/>
                                          </p:val>
                                        </p:tav>
                                      </p:tavLst>
                                    </p:anim>
                                    <p:anim calcmode="lin" valueType="num">
                                      <p:cBhvr>
                                        <p:cTn id="15"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ppt_x</p:attrName>
                                        </p:attrNameLst>
                                      </p:cBhvr>
                                      <p:tavLst>
                                        <p:tav tm="0">
                                          <p:val>
                                            <p:strVal val="#ppt_x-.2"/>
                                          </p:val>
                                        </p:tav>
                                        <p:tav tm="100000">
                                          <p:val>
                                            <p:strVal val="#ppt_x"/>
                                          </p:val>
                                        </p:tav>
                                      </p:tavLst>
                                    </p:anim>
                                    <p:anim calcmode="lin" valueType="num">
                                      <p:cBhvr>
                                        <p:cTn id="22"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1000" fill="hold"/>
                                        <p:tgtEl>
                                          <p:spTgt spid="15"/>
                                        </p:tgtEl>
                                        <p:attrNameLst>
                                          <p:attrName>ppt_x</p:attrName>
                                        </p:attrNameLst>
                                      </p:cBhvr>
                                      <p:tavLst>
                                        <p:tav tm="0">
                                          <p:val>
                                            <p:strVal val="#ppt_x-.2"/>
                                          </p:val>
                                        </p:tav>
                                        <p:tav tm="100000">
                                          <p:val>
                                            <p:strVal val="#ppt_x"/>
                                          </p:val>
                                        </p:tav>
                                      </p:tavLst>
                                    </p:anim>
                                    <p:anim calcmode="lin" valueType="num">
                                      <p:cBhvr>
                                        <p:cTn id="29"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3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4"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877CD4A-7CD0-4DC8-AC39-2642F823A77B}"/>
              </a:ext>
            </a:extLst>
          </p:cNvPr>
          <p:cNvGrpSpPr/>
          <p:nvPr/>
        </p:nvGrpSpPr>
        <p:grpSpPr>
          <a:xfrm>
            <a:off x="646111" y="2122566"/>
            <a:ext cx="8029194" cy="3778997"/>
            <a:chOff x="525106" y="1443489"/>
            <a:chExt cx="6317636" cy="2834247"/>
          </a:xfrm>
        </p:grpSpPr>
        <p:grpSp>
          <p:nvGrpSpPr>
            <p:cNvPr id="3" name="Group 2">
              <a:extLst>
                <a:ext uri="{FF2B5EF4-FFF2-40B4-BE49-F238E27FC236}">
                  <a16:creationId xmlns:a16="http://schemas.microsoft.com/office/drawing/2014/main" id="{1A04A2E6-3D04-4F97-94D8-E20F2EEABFCB}"/>
                </a:ext>
              </a:extLst>
            </p:cNvPr>
            <p:cNvGrpSpPr/>
            <p:nvPr/>
          </p:nvGrpSpPr>
          <p:grpSpPr>
            <a:xfrm>
              <a:off x="525106" y="1443489"/>
              <a:ext cx="6317636" cy="2834247"/>
              <a:chOff x="3168252" y="1281370"/>
              <a:chExt cx="7100460" cy="2817427"/>
            </a:xfrm>
          </p:grpSpPr>
          <p:sp>
            <p:nvSpPr>
              <p:cNvPr id="16" name="Rectangle: Rounded Corners 49">
                <a:extLst>
                  <a:ext uri="{FF2B5EF4-FFF2-40B4-BE49-F238E27FC236}">
                    <a16:creationId xmlns:a16="http://schemas.microsoft.com/office/drawing/2014/main" id="{CF332464-129A-4FA6-BE10-AC46C23CE7D8}"/>
                  </a:ext>
                </a:extLst>
              </p:cNvPr>
              <p:cNvSpPr/>
              <p:nvPr/>
            </p:nvSpPr>
            <p:spPr>
              <a:xfrm>
                <a:off x="3168252" y="1724752"/>
                <a:ext cx="7100460" cy="2374045"/>
              </a:xfrm>
              <a:custGeom>
                <a:avLst/>
                <a:gdLst>
                  <a:gd name="connsiteX0" fmla="*/ 0 w 7100460"/>
                  <a:gd name="connsiteY0" fmla="*/ 478892 h 2374045"/>
                  <a:gd name="connsiteX1" fmla="*/ 478892 w 7100460"/>
                  <a:gd name="connsiteY1" fmla="*/ 0 h 2374045"/>
                  <a:gd name="connsiteX2" fmla="*/ 1099985 w 7100460"/>
                  <a:gd name="connsiteY2" fmla="*/ 0 h 2374045"/>
                  <a:gd name="connsiteX3" fmla="*/ 1598224 w 7100460"/>
                  <a:gd name="connsiteY3" fmla="*/ 0 h 2374045"/>
                  <a:gd name="connsiteX4" fmla="*/ 2157890 w 7100460"/>
                  <a:gd name="connsiteY4" fmla="*/ 0 h 2374045"/>
                  <a:gd name="connsiteX5" fmla="*/ 2963263 w 7100460"/>
                  <a:gd name="connsiteY5" fmla="*/ 0 h 2374045"/>
                  <a:gd name="connsiteX6" fmla="*/ 3461502 w 7100460"/>
                  <a:gd name="connsiteY6" fmla="*/ 0 h 2374045"/>
                  <a:gd name="connsiteX7" fmla="*/ 3959742 w 7100460"/>
                  <a:gd name="connsiteY7" fmla="*/ 0 h 2374045"/>
                  <a:gd name="connsiteX8" fmla="*/ 4457981 w 7100460"/>
                  <a:gd name="connsiteY8" fmla="*/ 0 h 2374045"/>
                  <a:gd name="connsiteX9" fmla="*/ 5140501 w 7100460"/>
                  <a:gd name="connsiteY9" fmla="*/ 0 h 2374045"/>
                  <a:gd name="connsiteX10" fmla="*/ 5823020 w 7100460"/>
                  <a:gd name="connsiteY10" fmla="*/ 0 h 2374045"/>
                  <a:gd name="connsiteX11" fmla="*/ 6621568 w 7100460"/>
                  <a:gd name="connsiteY11" fmla="*/ 0 h 2374045"/>
                  <a:gd name="connsiteX12" fmla="*/ 7100460 w 7100460"/>
                  <a:gd name="connsiteY12" fmla="*/ 478892 h 2374045"/>
                  <a:gd name="connsiteX13" fmla="*/ 7100460 w 7100460"/>
                  <a:gd name="connsiteY13" fmla="*/ 922654 h 2374045"/>
                  <a:gd name="connsiteX14" fmla="*/ 7100460 w 7100460"/>
                  <a:gd name="connsiteY14" fmla="*/ 1408903 h 2374045"/>
                  <a:gd name="connsiteX15" fmla="*/ 7100460 w 7100460"/>
                  <a:gd name="connsiteY15" fmla="*/ 1895153 h 2374045"/>
                  <a:gd name="connsiteX16" fmla="*/ 6621568 w 7100460"/>
                  <a:gd name="connsiteY16" fmla="*/ 2374045 h 2374045"/>
                  <a:gd name="connsiteX17" fmla="*/ 5877622 w 7100460"/>
                  <a:gd name="connsiteY17" fmla="*/ 2374045 h 2374045"/>
                  <a:gd name="connsiteX18" fmla="*/ 5256529 w 7100460"/>
                  <a:gd name="connsiteY18" fmla="*/ 2374045 h 2374045"/>
                  <a:gd name="connsiteX19" fmla="*/ 4696863 w 7100460"/>
                  <a:gd name="connsiteY19" fmla="*/ 2374045 h 2374045"/>
                  <a:gd name="connsiteX20" fmla="*/ 4198624 w 7100460"/>
                  <a:gd name="connsiteY20" fmla="*/ 2374045 h 2374045"/>
                  <a:gd name="connsiteX21" fmla="*/ 3393251 w 7100460"/>
                  <a:gd name="connsiteY21" fmla="*/ 2374045 h 2374045"/>
                  <a:gd name="connsiteX22" fmla="*/ 2710731 w 7100460"/>
                  <a:gd name="connsiteY22" fmla="*/ 2374045 h 2374045"/>
                  <a:gd name="connsiteX23" fmla="*/ 2089638 w 7100460"/>
                  <a:gd name="connsiteY23" fmla="*/ 2374045 h 2374045"/>
                  <a:gd name="connsiteX24" fmla="*/ 1345692 w 7100460"/>
                  <a:gd name="connsiteY24" fmla="*/ 2374045 h 2374045"/>
                  <a:gd name="connsiteX25" fmla="*/ 478892 w 7100460"/>
                  <a:gd name="connsiteY25" fmla="*/ 2374045 h 2374045"/>
                  <a:gd name="connsiteX26" fmla="*/ 0 w 7100460"/>
                  <a:gd name="connsiteY26" fmla="*/ 1895153 h 2374045"/>
                  <a:gd name="connsiteX27" fmla="*/ 0 w 7100460"/>
                  <a:gd name="connsiteY27" fmla="*/ 1451391 h 2374045"/>
                  <a:gd name="connsiteX28" fmla="*/ 0 w 7100460"/>
                  <a:gd name="connsiteY28" fmla="*/ 993467 h 2374045"/>
                  <a:gd name="connsiteX29" fmla="*/ 0 w 7100460"/>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00460" h="2374045" fill="none" extrusionOk="0">
                    <a:moveTo>
                      <a:pt x="0" y="478892"/>
                    </a:moveTo>
                    <a:cubicBezTo>
                      <a:pt x="-33932" y="205008"/>
                      <a:pt x="166216" y="53"/>
                      <a:pt x="478892" y="0"/>
                    </a:cubicBezTo>
                    <a:cubicBezTo>
                      <a:pt x="713084" y="13131"/>
                      <a:pt x="947880" y="20085"/>
                      <a:pt x="1099985" y="0"/>
                    </a:cubicBezTo>
                    <a:cubicBezTo>
                      <a:pt x="1252090" y="-20085"/>
                      <a:pt x="1421301" y="19132"/>
                      <a:pt x="1598224" y="0"/>
                    </a:cubicBezTo>
                    <a:cubicBezTo>
                      <a:pt x="1775147" y="-19132"/>
                      <a:pt x="1897942" y="-24695"/>
                      <a:pt x="2157890" y="0"/>
                    </a:cubicBezTo>
                    <a:cubicBezTo>
                      <a:pt x="2417838" y="24695"/>
                      <a:pt x="2689611" y="6244"/>
                      <a:pt x="2963263" y="0"/>
                    </a:cubicBezTo>
                    <a:cubicBezTo>
                      <a:pt x="3236915" y="-6244"/>
                      <a:pt x="3330002" y="1473"/>
                      <a:pt x="3461502" y="0"/>
                    </a:cubicBezTo>
                    <a:cubicBezTo>
                      <a:pt x="3593002" y="-1473"/>
                      <a:pt x="3827582" y="8562"/>
                      <a:pt x="3959742" y="0"/>
                    </a:cubicBezTo>
                    <a:cubicBezTo>
                      <a:pt x="4091902" y="-8562"/>
                      <a:pt x="4346934" y="18145"/>
                      <a:pt x="4457981" y="0"/>
                    </a:cubicBezTo>
                    <a:cubicBezTo>
                      <a:pt x="4569028" y="-18145"/>
                      <a:pt x="4829282" y="-15004"/>
                      <a:pt x="5140501" y="0"/>
                    </a:cubicBezTo>
                    <a:cubicBezTo>
                      <a:pt x="5451720" y="15004"/>
                      <a:pt x="5506961" y="30380"/>
                      <a:pt x="5823020" y="0"/>
                    </a:cubicBezTo>
                    <a:cubicBezTo>
                      <a:pt x="6139079" y="-30380"/>
                      <a:pt x="6223569" y="-16238"/>
                      <a:pt x="6621568" y="0"/>
                    </a:cubicBezTo>
                    <a:cubicBezTo>
                      <a:pt x="6893081" y="-15120"/>
                      <a:pt x="7109321" y="150941"/>
                      <a:pt x="7100460" y="478892"/>
                    </a:cubicBezTo>
                    <a:cubicBezTo>
                      <a:pt x="7088652" y="632193"/>
                      <a:pt x="7109567" y="745727"/>
                      <a:pt x="7100460" y="922654"/>
                    </a:cubicBezTo>
                    <a:cubicBezTo>
                      <a:pt x="7091353" y="1099581"/>
                      <a:pt x="7094420" y="1304638"/>
                      <a:pt x="7100460" y="1408903"/>
                    </a:cubicBezTo>
                    <a:cubicBezTo>
                      <a:pt x="7106500" y="1513168"/>
                      <a:pt x="7104435" y="1738021"/>
                      <a:pt x="7100460" y="1895153"/>
                    </a:cubicBezTo>
                    <a:cubicBezTo>
                      <a:pt x="7054473" y="2167025"/>
                      <a:pt x="6915379" y="2372166"/>
                      <a:pt x="6621568" y="2374045"/>
                    </a:cubicBezTo>
                    <a:cubicBezTo>
                      <a:pt x="6311969" y="2374663"/>
                      <a:pt x="6172234" y="2373445"/>
                      <a:pt x="5877622" y="2374045"/>
                    </a:cubicBezTo>
                    <a:cubicBezTo>
                      <a:pt x="5583010" y="2374645"/>
                      <a:pt x="5397377" y="2366486"/>
                      <a:pt x="5256529" y="2374045"/>
                    </a:cubicBezTo>
                    <a:cubicBezTo>
                      <a:pt x="5115681" y="2381604"/>
                      <a:pt x="4867578" y="2370832"/>
                      <a:pt x="4696863" y="2374045"/>
                    </a:cubicBezTo>
                    <a:cubicBezTo>
                      <a:pt x="4526148" y="2377258"/>
                      <a:pt x="4421957" y="2370987"/>
                      <a:pt x="4198624" y="2374045"/>
                    </a:cubicBezTo>
                    <a:cubicBezTo>
                      <a:pt x="3975291" y="2377103"/>
                      <a:pt x="3586369" y="2350755"/>
                      <a:pt x="3393251" y="2374045"/>
                    </a:cubicBezTo>
                    <a:cubicBezTo>
                      <a:pt x="3200133" y="2397335"/>
                      <a:pt x="2967674" y="2353275"/>
                      <a:pt x="2710731" y="2374045"/>
                    </a:cubicBezTo>
                    <a:cubicBezTo>
                      <a:pt x="2453788" y="2394815"/>
                      <a:pt x="2300258" y="2363409"/>
                      <a:pt x="2089638" y="2374045"/>
                    </a:cubicBezTo>
                    <a:cubicBezTo>
                      <a:pt x="1879018" y="2384681"/>
                      <a:pt x="1503913" y="2339891"/>
                      <a:pt x="1345692" y="2374045"/>
                    </a:cubicBezTo>
                    <a:cubicBezTo>
                      <a:pt x="1187471" y="2408199"/>
                      <a:pt x="863566" y="2357340"/>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100460" h="2374045" stroke="0" extrusionOk="0">
                    <a:moveTo>
                      <a:pt x="0" y="478892"/>
                    </a:moveTo>
                    <a:cubicBezTo>
                      <a:pt x="1648" y="264812"/>
                      <a:pt x="242370" y="49968"/>
                      <a:pt x="478892" y="0"/>
                    </a:cubicBezTo>
                    <a:cubicBezTo>
                      <a:pt x="746463" y="-4441"/>
                      <a:pt x="935267" y="3071"/>
                      <a:pt x="1222838" y="0"/>
                    </a:cubicBezTo>
                    <a:cubicBezTo>
                      <a:pt x="1510409" y="-3071"/>
                      <a:pt x="1579151" y="-14044"/>
                      <a:pt x="1782504" y="0"/>
                    </a:cubicBezTo>
                    <a:cubicBezTo>
                      <a:pt x="1985857" y="14044"/>
                      <a:pt x="2099967" y="11208"/>
                      <a:pt x="2342170" y="0"/>
                    </a:cubicBezTo>
                    <a:cubicBezTo>
                      <a:pt x="2584373" y="-11208"/>
                      <a:pt x="2866089" y="481"/>
                      <a:pt x="3086117" y="0"/>
                    </a:cubicBezTo>
                    <a:cubicBezTo>
                      <a:pt x="3306145" y="-481"/>
                      <a:pt x="3506418" y="629"/>
                      <a:pt x="3707209" y="0"/>
                    </a:cubicBezTo>
                    <a:cubicBezTo>
                      <a:pt x="3908000" y="-629"/>
                      <a:pt x="4252297" y="-24249"/>
                      <a:pt x="4512583" y="0"/>
                    </a:cubicBezTo>
                    <a:cubicBezTo>
                      <a:pt x="4772869" y="24249"/>
                      <a:pt x="4954145" y="-18016"/>
                      <a:pt x="5317956" y="0"/>
                    </a:cubicBezTo>
                    <a:cubicBezTo>
                      <a:pt x="5681767" y="18016"/>
                      <a:pt x="6113172" y="-23804"/>
                      <a:pt x="6621568" y="0"/>
                    </a:cubicBezTo>
                    <a:cubicBezTo>
                      <a:pt x="6878418" y="-3430"/>
                      <a:pt x="7049960" y="213963"/>
                      <a:pt x="7100460" y="478892"/>
                    </a:cubicBezTo>
                    <a:cubicBezTo>
                      <a:pt x="7085714" y="687907"/>
                      <a:pt x="7100007" y="759322"/>
                      <a:pt x="7100460" y="950979"/>
                    </a:cubicBezTo>
                    <a:cubicBezTo>
                      <a:pt x="7100913" y="1142636"/>
                      <a:pt x="7107611" y="1295443"/>
                      <a:pt x="7100460" y="1423066"/>
                    </a:cubicBezTo>
                    <a:cubicBezTo>
                      <a:pt x="7093309" y="1550689"/>
                      <a:pt x="7102128" y="1672103"/>
                      <a:pt x="7100460" y="1895153"/>
                    </a:cubicBezTo>
                    <a:cubicBezTo>
                      <a:pt x="7130025" y="2163292"/>
                      <a:pt x="6888987" y="2388985"/>
                      <a:pt x="6621568" y="2374045"/>
                    </a:cubicBezTo>
                    <a:cubicBezTo>
                      <a:pt x="6423443" y="2340776"/>
                      <a:pt x="6243250" y="2393102"/>
                      <a:pt x="5877622" y="2374045"/>
                    </a:cubicBezTo>
                    <a:cubicBezTo>
                      <a:pt x="5511994" y="2354988"/>
                      <a:pt x="5527702" y="2351809"/>
                      <a:pt x="5256529" y="2374045"/>
                    </a:cubicBezTo>
                    <a:cubicBezTo>
                      <a:pt x="4985356" y="2396281"/>
                      <a:pt x="4801839" y="2381310"/>
                      <a:pt x="4635436" y="2374045"/>
                    </a:cubicBezTo>
                    <a:cubicBezTo>
                      <a:pt x="4469033" y="2366780"/>
                      <a:pt x="4028884" y="2342420"/>
                      <a:pt x="3830063" y="2374045"/>
                    </a:cubicBezTo>
                    <a:cubicBezTo>
                      <a:pt x="3631242" y="2405670"/>
                      <a:pt x="3457284" y="2408077"/>
                      <a:pt x="3086117" y="2374045"/>
                    </a:cubicBezTo>
                    <a:cubicBezTo>
                      <a:pt x="2714950" y="2340013"/>
                      <a:pt x="2634438" y="2362619"/>
                      <a:pt x="2465024" y="2374045"/>
                    </a:cubicBezTo>
                    <a:cubicBezTo>
                      <a:pt x="2295610" y="2385471"/>
                      <a:pt x="2020991" y="2400911"/>
                      <a:pt x="1905358" y="2374045"/>
                    </a:cubicBezTo>
                    <a:cubicBezTo>
                      <a:pt x="1789725" y="2347179"/>
                      <a:pt x="1516623" y="2390509"/>
                      <a:pt x="1345692" y="2374045"/>
                    </a:cubicBezTo>
                    <a:cubicBezTo>
                      <a:pt x="1174761" y="2357581"/>
                      <a:pt x="793678" y="2389187"/>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4267" kern="0" dirty="0">
                    <a:solidFill>
                      <a:schemeClr val="tx1"/>
                    </a:solidFill>
                    <a:latin typeface="Calibri" panose="020F0502020204030204" pitchFamily="34" charset="0"/>
                    <a:cs typeface="Calibri" panose="020F0502020204030204" pitchFamily="34" charset="0"/>
                    <a:sym typeface="Arial"/>
                  </a:rPr>
                  <a:t>1. </a:t>
                </a:r>
                <a:r>
                  <a:rPr lang="en-US" sz="4267" kern="0" dirty="0" err="1">
                    <a:solidFill>
                      <a:schemeClr val="tx1"/>
                    </a:solidFill>
                    <a:latin typeface="Calibri" panose="020F0502020204030204" pitchFamily="34" charset="0"/>
                    <a:cs typeface="Calibri" panose="020F0502020204030204" pitchFamily="34" charset="0"/>
                    <a:sym typeface="Arial"/>
                  </a:rPr>
                  <a:t>Đọc</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đúng</a:t>
                </a:r>
                <a:r>
                  <a:rPr lang="en-US" sz="4267" kern="0" dirty="0">
                    <a:solidFill>
                      <a:schemeClr val="tx1"/>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267" kern="0" dirty="0">
                    <a:solidFill>
                      <a:schemeClr val="tx1"/>
                    </a:solidFill>
                    <a:latin typeface="Calibri" panose="020F0502020204030204" pitchFamily="34" charset="0"/>
                    <a:cs typeface="Calibri" panose="020F0502020204030204" pitchFamily="34" charset="0"/>
                    <a:sym typeface="Arial"/>
                  </a:rPr>
                  <a:t>2. </a:t>
                </a:r>
                <a:r>
                  <a:rPr lang="en-US" sz="4267" kern="0" dirty="0" err="1">
                    <a:solidFill>
                      <a:schemeClr val="tx1"/>
                    </a:solidFill>
                    <a:latin typeface="Calibri" panose="020F0502020204030204" pitchFamily="34" charset="0"/>
                    <a:cs typeface="Calibri" panose="020F0502020204030204" pitchFamily="34" charset="0"/>
                    <a:sym typeface="Arial"/>
                  </a:rPr>
                  <a:t>Đọc</a:t>
                </a:r>
                <a:r>
                  <a:rPr lang="en-US" sz="4267" kern="0" dirty="0">
                    <a:solidFill>
                      <a:schemeClr val="tx1"/>
                    </a:solidFill>
                    <a:latin typeface="Calibri" panose="020F0502020204030204" pitchFamily="34" charset="0"/>
                    <a:cs typeface="Calibri" panose="020F0502020204030204" pitchFamily="34" charset="0"/>
                    <a:sym typeface="Arial"/>
                  </a:rPr>
                  <a:t> to, </a:t>
                </a:r>
                <a:r>
                  <a:rPr lang="en-US" sz="4267" kern="0" dirty="0" err="1">
                    <a:solidFill>
                      <a:schemeClr val="tx1"/>
                    </a:solidFill>
                    <a:latin typeface="Calibri" panose="020F0502020204030204" pitchFamily="34" charset="0"/>
                    <a:cs typeface="Calibri" panose="020F0502020204030204" pitchFamily="34" charset="0"/>
                    <a:sym typeface="Arial"/>
                  </a:rPr>
                  <a:t>rõ</a:t>
                </a:r>
                <a:r>
                  <a:rPr lang="en-US" sz="4267" kern="0" dirty="0">
                    <a:solidFill>
                      <a:schemeClr val="tx1"/>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267" kern="0" dirty="0">
                    <a:solidFill>
                      <a:schemeClr val="tx1"/>
                    </a:solidFill>
                    <a:latin typeface="Calibri" panose="020F0502020204030204" pitchFamily="34" charset="0"/>
                    <a:cs typeface="Calibri" panose="020F0502020204030204" pitchFamily="34" charset="0"/>
                    <a:sym typeface="Arial"/>
                  </a:rPr>
                  <a:t>3. </a:t>
                </a:r>
                <a:r>
                  <a:rPr lang="en-US" sz="4267" kern="0" dirty="0" err="1">
                    <a:solidFill>
                      <a:schemeClr val="tx1"/>
                    </a:solidFill>
                    <a:latin typeface="Calibri" panose="020F0502020204030204" pitchFamily="34" charset="0"/>
                    <a:cs typeface="Calibri" panose="020F0502020204030204" pitchFamily="34" charset="0"/>
                    <a:sym typeface="Arial"/>
                  </a:rPr>
                  <a:t>Đọc</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ngắt</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nghỉ</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đúng</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chỗ</a:t>
                </a:r>
                <a:r>
                  <a:rPr lang="en-US" sz="4800" kern="0" dirty="0">
                    <a:solidFill>
                      <a:schemeClr val="tx1"/>
                    </a:solidFill>
                    <a:latin typeface="Calibri" panose="020F0502020204030204" pitchFamily="34" charset="0"/>
                    <a:cs typeface="Calibri" panose="020F0502020204030204" pitchFamily="34" charset="0"/>
                    <a:sym typeface="Arial"/>
                  </a:rPr>
                  <a:t>.</a:t>
                </a:r>
              </a:p>
            </p:txBody>
          </p:sp>
          <p:sp>
            <p:nvSpPr>
              <p:cNvPr id="17" name="Rectangle: Rounded Corners 50">
                <a:extLst>
                  <a:ext uri="{FF2B5EF4-FFF2-40B4-BE49-F238E27FC236}">
                    <a16:creationId xmlns:a16="http://schemas.microsoft.com/office/drawing/2014/main" id="{42FEBD70-8541-4B8A-8DB6-7E323EC01A39}"/>
                  </a:ext>
                </a:extLst>
              </p:cNvPr>
              <p:cNvSpPr/>
              <p:nvPr/>
            </p:nvSpPr>
            <p:spPr>
              <a:xfrm>
                <a:off x="3918934" y="1281370"/>
                <a:ext cx="5284933" cy="749648"/>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Tiêu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chí</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đánh</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giá</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grpSp>
        <p:grpSp>
          <p:nvGrpSpPr>
            <p:cNvPr id="4" name="Group 3">
              <a:extLst>
                <a:ext uri="{FF2B5EF4-FFF2-40B4-BE49-F238E27FC236}">
                  <a16:creationId xmlns:a16="http://schemas.microsoft.com/office/drawing/2014/main" id="{3AD7E119-EB20-4DA2-9123-5129A940C086}"/>
                </a:ext>
              </a:extLst>
            </p:cNvPr>
            <p:cNvGrpSpPr/>
            <p:nvPr/>
          </p:nvGrpSpPr>
          <p:grpSpPr>
            <a:xfrm>
              <a:off x="2702638" y="2480959"/>
              <a:ext cx="1558526" cy="498928"/>
              <a:chOff x="2701706" y="2485915"/>
              <a:chExt cx="1558526" cy="498928"/>
            </a:xfrm>
          </p:grpSpPr>
          <p:pic>
            <p:nvPicPr>
              <p:cNvPr id="13" name="Picture 12" descr="Shape, circle&#10;&#10;Description automatically generated">
                <a:extLst>
                  <a:ext uri="{FF2B5EF4-FFF2-40B4-BE49-F238E27FC236}">
                    <a16:creationId xmlns:a16="http://schemas.microsoft.com/office/drawing/2014/main" id="{E66B69F8-228B-493A-A661-49034F6ED81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701706" y="2490883"/>
                <a:ext cx="456217" cy="493960"/>
              </a:xfrm>
              <a:prstGeom prst="rect">
                <a:avLst/>
              </a:prstGeom>
            </p:spPr>
          </p:pic>
          <p:pic>
            <p:nvPicPr>
              <p:cNvPr id="14" name="Picture 13" descr="Shape, circle&#10;&#10;Description automatically generated">
                <a:extLst>
                  <a:ext uri="{FF2B5EF4-FFF2-40B4-BE49-F238E27FC236}">
                    <a16:creationId xmlns:a16="http://schemas.microsoft.com/office/drawing/2014/main" id="{F008663D-B430-4D35-B5FC-B19D9904FCA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733933" y="2485915"/>
                <a:ext cx="526299" cy="477713"/>
              </a:xfrm>
              <a:prstGeom prst="rect">
                <a:avLst/>
              </a:prstGeom>
            </p:spPr>
          </p:pic>
          <p:pic>
            <p:nvPicPr>
              <p:cNvPr id="15" name="Picture 14" descr="Shape, circle&#10;&#10;Description automatically generated">
                <a:extLst>
                  <a:ext uri="{FF2B5EF4-FFF2-40B4-BE49-F238E27FC236}">
                    <a16:creationId xmlns:a16="http://schemas.microsoft.com/office/drawing/2014/main" id="{F6883581-B9D9-4BFF-868B-DAAB6EE0DD9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3161764" y="2512099"/>
                <a:ext cx="604846" cy="451529"/>
              </a:xfrm>
              <a:prstGeom prst="rect">
                <a:avLst/>
              </a:prstGeom>
            </p:spPr>
          </p:pic>
        </p:grpSp>
        <p:grpSp>
          <p:nvGrpSpPr>
            <p:cNvPr id="5" name="Group 4">
              <a:extLst>
                <a:ext uri="{FF2B5EF4-FFF2-40B4-BE49-F238E27FC236}">
                  <a16:creationId xmlns:a16="http://schemas.microsoft.com/office/drawing/2014/main" id="{1D468669-279F-4615-B59F-3BB8A862976F}"/>
                </a:ext>
              </a:extLst>
            </p:cNvPr>
            <p:cNvGrpSpPr/>
            <p:nvPr/>
          </p:nvGrpSpPr>
          <p:grpSpPr>
            <a:xfrm>
              <a:off x="2948616" y="3022602"/>
              <a:ext cx="1538406" cy="493960"/>
              <a:chOff x="2701706" y="2490884"/>
              <a:chExt cx="1538406" cy="493960"/>
            </a:xfrm>
          </p:grpSpPr>
          <p:pic>
            <p:nvPicPr>
              <p:cNvPr id="10" name="Picture 9" descr="Shape, circle&#10;&#10;Description automatically generated">
                <a:extLst>
                  <a:ext uri="{FF2B5EF4-FFF2-40B4-BE49-F238E27FC236}">
                    <a16:creationId xmlns:a16="http://schemas.microsoft.com/office/drawing/2014/main" id="{0FCF07A3-C510-4387-A7F5-1DA193029B8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701706" y="2490884"/>
                <a:ext cx="456217" cy="493960"/>
              </a:xfrm>
              <a:prstGeom prst="rect">
                <a:avLst/>
              </a:prstGeom>
            </p:spPr>
          </p:pic>
          <p:pic>
            <p:nvPicPr>
              <p:cNvPr id="11" name="Picture 10" descr="Shape, circle&#10;&#10;Description automatically generated">
                <a:extLst>
                  <a:ext uri="{FF2B5EF4-FFF2-40B4-BE49-F238E27FC236}">
                    <a16:creationId xmlns:a16="http://schemas.microsoft.com/office/drawing/2014/main" id="{F8E8435D-2E91-4F27-8944-9F4D179A97B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713813" y="2495060"/>
                <a:ext cx="526299" cy="477713"/>
              </a:xfrm>
              <a:prstGeom prst="rect">
                <a:avLst/>
              </a:prstGeom>
            </p:spPr>
          </p:pic>
          <p:pic>
            <p:nvPicPr>
              <p:cNvPr id="12" name="Picture 11" descr="Shape, circle&#10;&#10;Description automatically generated">
                <a:extLst>
                  <a:ext uri="{FF2B5EF4-FFF2-40B4-BE49-F238E27FC236}">
                    <a16:creationId xmlns:a16="http://schemas.microsoft.com/office/drawing/2014/main" id="{8631F3D6-7361-48A6-9F82-400D5E00512D}"/>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3161763" y="2512099"/>
                <a:ext cx="604846" cy="451529"/>
              </a:xfrm>
              <a:prstGeom prst="rect">
                <a:avLst/>
              </a:prstGeom>
            </p:spPr>
          </p:pic>
        </p:grpSp>
        <p:grpSp>
          <p:nvGrpSpPr>
            <p:cNvPr id="6" name="Group 5">
              <a:extLst>
                <a:ext uri="{FF2B5EF4-FFF2-40B4-BE49-F238E27FC236}">
                  <a16:creationId xmlns:a16="http://schemas.microsoft.com/office/drawing/2014/main" id="{C2219AC9-B7F0-45D1-B69E-A9C47040DD2F}"/>
                </a:ext>
              </a:extLst>
            </p:cNvPr>
            <p:cNvGrpSpPr/>
            <p:nvPr/>
          </p:nvGrpSpPr>
          <p:grpSpPr>
            <a:xfrm>
              <a:off x="4955611" y="3606874"/>
              <a:ext cx="1465985" cy="498928"/>
              <a:chOff x="2647569" y="2485915"/>
              <a:chExt cx="1465985" cy="498928"/>
            </a:xfrm>
          </p:grpSpPr>
          <p:pic>
            <p:nvPicPr>
              <p:cNvPr id="7" name="Picture 6" descr="Shape, circle&#10;&#10;Description automatically generated">
                <a:extLst>
                  <a:ext uri="{FF2B5EF4-FFF2-40B4-BE49-F238E27FC236}">
                    <a16:creationId xmlns:a16="http://schemas.microsoft.com/office/drawing/2014/main" id="{03D8BBA0-8676-47AE-AFFB-C06B09BBB93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647569" y="2490883"/>
                <a:ext cx="456217" cy="493960"/>
              </a:xfrm>
              <a:prstGeom prst="rect">
                <a:avLst/>
              </a:prstGeom>
            </p:spPr>
          </p:pic>
          <p:pic>
            <p:nvPicPr>
              <p:cNvPr id="8" name="Picture 7" descr="Shape, circle&#10;&#10;Description automatically generated">
                <a:extLst>
                  <a:ext uri="{FF2B5EF4-FFF2-40B4-BE49-F238E27FC236}">
                    <a16:creationId xmlns:a16="http://schemas.microsoft.com/office/drawing/2014/main" id="{9146219C-98C1-4FB0-82E8-36D342B91E2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587255" y="2485915"/>
                <a:ext cx="526299" cy="477713"/>
              </a:xfrm>
              <a:prstGeom prst="rect">
                <a:avLst/>
              </a:prstGeom>
            </p:spPr>
          </p:pic>
          <p:pic>
            <p:nvPicPr>
              <p:cNvPr id="9" name="Picture 8" descr="Shape, circle&#10;&#10;Description automatically generated">
                <a:extLst>
                  <a:ext uri="{FF2B5EF4-FFF2-40B4-BE49-F238E27FC236}">
                    <a16:creationId xmlns:a16="http://schemas.microsoft.com/office/drawing/2014/main" id="{ABC3E658-6108-4650-A833-9F6AD0535E4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3087004" y="2512099"/>
                <a:ext cx="604846" cy="451529"/>
              </a:xfrm>
              <a:prstGeom prst="rect">
                <a:avLst/>
              </a:prstGeom>
            </p:spPr>
          </p:pic>
        </p:grpSp>
      </p:grpSp>
      <p:sp>
        <p:nvSpPr>
          <p:cNvPr id="18" name="Google Shape;2351;p42">
            <a:extLst>
              <a:ext uri="{FF2B5EF4-FFF2-40B4-BE49-F238E27FC236}">
                <a16:creationId xmlns:a16="http://schemas.microsoft.com/office/drawing/2014/main" id="{61F90128-AB70-4A1D-B5AE-CAC999ECE75C}"/>
              </a:ext>
            </a:extLst>
          </p:cNvPr>
          <p:cNvSpPr txBox="1">
            <a:spLocks/>
          </p:cNvSpPr>
          <p:nvPr/>
        </p:nvSpPr>
        <p:spPr>
          <a:xfrm>
            <a:off x="1561183" y="-68952"/>
            <a:ext cx="8616479" cy="1411600"/>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 ĐỌC TRƯỚC LỚP</a:t>
            </a:r>
          </a:p>
        </p:txBody>
      </p:sp>
    </p:spTree>
    <p:extLst>
      <p:ext uri="{BB962C8B-B14F-4D97-AF65-F5344CB8AC3E}">
        <p14:creationId xmlns:p14="http://schemas.microsoft.com/office/powerpoint/2010/main" val="179411856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85333">
                                          <p:cBhvr additive="base">
                                            <p:cTn id="7" dur="750" fill="hold"/>
                                            <p:tgtEl>
                                              <p:spTgt spid="2"/>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Diagram&#10;&#10;Description automatically generated">
            <a:extLst>
              <a:ext uri="{FF2B5EF4-FFF2-40B4-BE49-F238E27FC236}">
                <a16:creationId xmlns:a16="http://schemas.microsoft.com/office/drawing/2014/main" id="{F1C4A58F-C09C-408F-A333-4D4C362A699F}"/>
              </a:ext>
            </a:extLst>
          </p:cNvPr>
          <p:cNvPicPr>
            <a:picLocks noChangeAspect="1"/>
          </p:cNvPicPr>
          <p:nvPr/>
        </p:nvPicPr>
        <p:blipFill rotWithShape="1">
          <a:blip r:embed="rId2"/>
          <a:srcRect t="10040" b="7020"/>
          <a:stretch/>
        </p:blipFill>
        <p:spPr>
          <a:xfrm>
            <a:off x="0" y="0"/>
            <a:ext cx="12306773" cy="6858000"/>
          </a:xfrm>
          <a:prstGeom prst="rect">
            <a:avLst/>
          </a:prstGeom>
        </p:spPr>
      </p:pic>
      <p:pic>
        <p:nvPicPr>
          <p:cNvPr id="20" name="Picture 19">
            <a:extLst>
              <a:ext uri="{FF2B5EF4-FFF2-40B4-BE49-F238E27FC236}">
                <a16:creationId xmlns:a16="http://schemas.microsoft.com/office/drawing/2014/main" id="{F245E8A8-641A-473F-8438-4F932B065A5D}"/>
              </a:ext>
            </a:extLst>
          </p:cNvPr>
          <p:cNvPicPr>
            <a:picLocks noChangeAspect="1"/>
          </p:cNvPicPr>
          <p:nvPr/>
        </p:nvPicPr>
        <p:blipFill>
          <a:blip r:embed="rId3"/>
          <a:stretch>
            <a:fillRect/>
          </a:stretch>
        </p:blipFill>
        <p:spPr>
          <a:xfrm>
            <a:off x="1054806" y="1903279"/>
            <a:ext cx="7657240" cy="3011685"/>
          </a:xfrm>
          <a:prstGeom prst="rect">
            <a:avLst/>
          </a:prstGeom>
        </p:spPr>
      </p:pic>
    </p:spTree>
    <p:extLst>
      <p:ext uri="{BB962C8B-B14F-4D97-AF65-F5344CB8AC3E}">
        <p14:creationId xmlns:p14="http://schemas.microsoft.com/office/powerpoint/2010/main" val="2636097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EF4771B-E29C-42C8-BC48-68C4A32F4111}"/>
              </a:ext>
            </a:extLst>
          </p:cNvPr>
          <p:cNvSpPr txBox="1"/>
          <p:nvPr/>
        </p:nvSpPr>
        <p:spPr>
          <a:xfrm>
            <a:off x="6863" y="1488762"/>
            <a:ext cx="11823423" cy="569708"/>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400" b="1" kern="0" dirty="0">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1.</a:t>
            </a:r>
            <a:r>
              <a:rPr lang="en-US" sz="2400" b="1" kern="0" dirty="0">
                <a:solidFill>
                  <a:schemeClr val="bg2">
                    <a:lumMod val="10000"/>
                  </a:schemeClr>
                </a:solidFill>
                <a:effectLst/>
                <a:latin typeface="UTM Centur" panose="02040603050506020204" pitchFamily="18" charset="0"/>
                <a:ea typeface="Times New Roman" panose="02020603050405020304" pitchFamily="18" charset="0"/>
                <a:cs typeface="Times New Roman" panose="02020603050405020304" pitchFamily="18" charset="0"/>
              </a:rPr>
              <a:t> </a:t>
            </a:r>
            <a:r>
              <a:rPr lang="en-US" sz="2400" b="1" dirty="0" err="1">
                <a:solidFill>
                  <a:schemeClr val="bg2">
                    <a:lumMod val="10000"/>
                  </a:schemeClr>
                </a:solidFill>
                <a:latin typeface="UTM Centur" panose="02040603050506020204" pitchFamily="18" charset="0"/>
              </a:rPr>
              <a:t>Bài</a:t>
            </a:r>
            <a:r>
              <a:rPr lang="en-US" sz="2400" b="1" dirty="0">
                <a:solidFill>
                  <a:schemeClr val="bg2">
                    <a:lumMod val="10000"/>
                  </a:schemeClr>
                </a:solidFill>
                <a:latin typeface="UTM Centur" panose="02040603050506020204" pitchFamily="18" charset="0"/>
              </a:rPr>
              <a:t> </a:t>
            </a:r>
            <a:r>
              <a:rPr lang="en-US" sz="2400" b="1" dirty="0" err="1">
                <a:solidFill>
                  <a:schemeClr val="bg2">
                    <a:lumMod val="10000"/>
                  </a:schemeClr>
                </a:solidFill>
                <a:latin typeface="UTM Centur" panose="02040603050506020204" pitchFamily="18" charset="0"/>
              </a:rPr>
              <a:t>đọc</a:t>
            </a:r>
            <a:r>
              <a:rPr lang="en-US" sz="2400" b="1" dirty="0">
                <a:solidFill>
                  <a:schemeClr val="bg2">
                    <a:lumMod val="10000"/>
                  </a:schemeClr>
                </a:solidFill>
                <a:latin typeface="UTM Centur" panose="02040603050506020204" pitchFamily="18" charset="0"/>
              </a:rPr>
              <a:t> </a:t>
            </a:r>
            <a:r>
              <a:rPr lang="en-US" sz="2400" b="1" dirty="0" err="1">
                <a:solidFill>
                  <a:schemeClr val="bg2">
                    <a:lumMod val="10000"/>
                  </a:schemeClr>
                </a:solidFill>
                <a:latin typeface="UTM Centur" panose="02040603050506020204" pitchFamily="18" charset="0"/>
              </a:rPr>
              <a:t>trên</a:t>
            </a:r>
            <a:r>
              <a:rPr lang="en-US" sz="2400" b="1" dirty="0">
                <a:solidFill>
                  <a:schemeClr val="bg2">
                    <a:lumMod val="10000"/>
                  </a:schemeClr>
                </a:solidFill>
                <a:latin typeface="UTM Centur" panose="02040603050506020204" pitchFamily="18" charset="0"/>
              </a:rPr>
              <a:t> </a:t>
            </a:r>
            <a:r>
              <a:rPr lang="en-US" sz="2400" b="1" dirty="0" err="1">
                <a:solidFill>
                  <a:schemeClr val="bg2">
                    <a:lumMod val="10000"/>
                  </a:schemeClr>
                </a:solidFill>
                <a:latin typeface="UTM Centur" panose="02040603050506020204" pitchFamily="18" charset="0"/>
              </a:rPr>
              <a:t>là</a:t>
            </a:r>
            <a:r>
              <a:rPr lang="en-US" sz="2400" b="1" dirty="0">
                <a:solidFill>
                  <a:schemeClr val="bg2">
                    <a:lumMod val="10000"/>
                  </a:schemeClr>
                </a:solidFill>
                <a:latin typeface="UTM Centur" panose="02040603050506020204" pitchFamily="18" charset="0"/>
              </a:rPr>
              <a:t> </a:t>
            </a:r>
            <a:r>
              <a:rPr lang="en-US" sz="2400" b="1" dirty="0" err="1">
                <a:solidFill>
                  <a:schemeClr val="bg2">
                    <a:lumMod val="10000"/>
                  </a:schemeClr>
                </a:solidFill>
                <a:latin typeface="UTM Centur" panose="02040603050506020204" pitchFamily="18" charset="0"/>
              </a:rPr>
              <a:t>lời</a:t>
            </a:r>
            <a:r>
              <a:rPr lang="en-US" sz="2400" b="1" dirty="0">
                <a:solidFill>
                  <a:schemeClr val="bg2">
                    <a:lumMod val="10000"/>
                  </a:schemeClr>
                </a:solidFill>
                <a:latin typeface="UTM Centur" panose="02040603050506020204" pitchFamily="18" charset="0"/>
              </a:rPr>
              <a:t> </a:t>
            </a:r>
            <a:r>
              <a:rPr lang="en-US" sz="2400" b="1" dirty="0" err="1">
                <a:solidFill>
                  <a:schemeClr val="bg2">
                    <a:lumMod val="10000"/>
                  </a:schemeClr>
                </a:solidFill>
                <a:latin typeface="UTM Centur" panose="02040603050506020204" pitchFamily="18" charset="0"/>
              </a:rPr>
              <a:t>kể</a:t>
            </a:r>
            <a:r>
              <a:rPr lang="en-US" sz="2400" b="1" dirty="0">
                <a:solidFill>
                  <a:schemeClr val="bg2">
                    <a:lumMod val="10000"/>
                  </a:schemeClr>
                </a:solidFill>
                <a:latin typeface="UTM Centur" panose="02040603050506020204" pitchFamily="18" charset="0"/>
              </a:rPr>
              <a:t> </a:t>
            </a:r>
            <a:r>
              <a:rPr lang="en-US" sz="2400" b="1" dirty="0" err="1">
                <a:solidFill>
                  <a:schemeClr val="bg2">
                    <a:lumMod val="10000"/>
                  </a:schemeClr>
                </a:solidFill>
                <a:latin typeface="UTM Centur" panose="02040603050506020204" pitchFamily="18" charset="0"/>
              </a:rPr>
              <a:t>của</a:t>
            </a:r>
            <a:r>
              <a:rPr lang="en-US" sz="2400" b="1" dirty="0">
                <a:solidFill>
                  <a:schemeClr val="bg2">
                    <a:lumMod val="10000"/>
                  </a:schemeClr>
                </a:solidFill>
                <a:latin typeface="UTM Centur" panose="02040603050506020204" pitchFamily="18" charset="0"/>
              </a:rPr>
              <a:t> ai?</a:t>
            </a:r>
            <a:endParaRPr lang="en-US" sz="2400" b="1" kern="100" dirty="0">
              <a:solidFill>
                <a:schemeClr val="bg2">
                  <a:lumMod val="10000"/>
                </a:schemeClr>
              </a:solidFill>
              <a:effectLst/>
              <a:latin typeface="UTM Centur" panose="02040603050506020204" pitchFamily="18"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D5E9FB8D-C308-45B5-91BB-D421CE06CDE3}"/>
              </a:ext>
            </a:extLst>
          </p:cNvPr>
          <p:cNvPicPr>
            <a:picLocks noChangeAspect="1"/>
          </p:cNvPicPr>
          <p:nvPr/>
        </p:nvPicPr>
        <p:blipFill>
          <a:blip r:embed="rId2"/>
          <a:stretch>
            <a:fillRect/>
          </a:stretch>
        </p:blipFill>
        <p:spPr>
          <a:xfrm>
            <a:off x="2112455" y="0"/>
            <a:ext cx="7827942" cy="1071589"/>
          </a:xfrm>
          <a:prstGeom prst="rect">
            <a:avLst/>
          </a:prstGeom>
          <a:solidFill>
            <a:schemeClr val="accent2">
              <a:lumMod val="40000"/>
              <a:lumOff val="60000"/>
            </a:schemeClr>
          </a:solidFill>
        </p:spPr>
      </p:pic>
      <p:sp>
        <p:nvSpPr>
          <p:cNvPr id="5" name="TextBox 4">
            <a:extLst>
              <a:ext uri="{FF2B5EF4-FFF2-40B4-BE49-F238E27FC236}">
                <a16:creationId xmlns:a16="http://schemas.microsoft.com/office/drawing/2014/main" id="{0B39A6F6-3136-45DA-BC0C-FB1F29D10556}"/>
              </a:ext>
            </a:extLst>
          </p:cNvPr>
          <p:cNvSpPr txBox="1"/>
          <p:nvPr/>
        </p:nvSpPr>
        <p:spPr>
          <a:xfrm>
            <a:off x="13253" y="2120357"/>
            <a:ext cx="11730659" cy="576312"/>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400" b="1" kern="0" dirty="0">
                <a:solidFill>
                  <a:schemeClr val="bg2">
                    <a:lumMod val="10000"/>
                  </a:schemeClr>
                </a:solidFill>
                <a:effectLst/>
                <a:latin typeface="UTM Centur" panose="02040603050506020204" pitchFamily="18" charset="0"/>
                <a:ea typeface="Times New Roman" panose="02020603050405020304" pitchFamily="18" charset="0"/>
                <a:cs typeface="Times New Roman" panose="02020603050405020304" pitchFamily="18" charset="0"/>
              </a:rPr>
              <a:t>2. </a:t>
            </a:r>
            <a:r>
              <a:rPr lang="en-US" sz="2400" b="1" dirty="0" err="1">
                <a:solidFill>
                  <a:schemeClr val="bg2">
                    <a:lumMod val="10000"/>
                  </a:schemeClr>
                </a:solidFill>
                <a:latin typeface="UTM Centur" panose="02040603050506020204" pitchFamily="18" charset="0"/>
              </a:rPr>
              <a:t>Tóm</a:t>
            </a:r>
            <a:r>
              <a:rPr lang="en-US" sz="2400" b="1" dirty="0">
                <a:solidFill>
                  <a:schemeClr val="bg2">
                    <a:lumMod val="10000"/>
                  </a:schemeClr>
                </a:solidFill>
                <a:latin typeface="UTM Centur" panose="02040603050506020204" pitchFamily="18" charset="0"/>
              </a:rPr>
              <a:t> </a:t>
            </a:r>
            <a:r>
              <a:rPr lang="en-US" sz="2400" b="1" dirty="0" err="1">
                <a:solidFill>
                  <a:schemeClr val="bg2">
                    <a:lumMod val="10000"/>
                  </a:schemeClr>
                </a:solidFill>
                <a:latin typeface="UTM Centur" panose="02040603050506020204" pitchFamily="18" charset="0"/>
              </a:rPr>
              <a:t>tắt</a:t>
            </a:r>
            <a:r>
              <a:rPr lang="en-US" sz="2400" b="1" dirty="0">
                <a:solidFill>
                  <a:schemeClr val="bg2">
                    <a:lumMod val="10000"/>
                  </a:schemeClr>
                </a:solidFill>
                <a:latin typeface="UTM Centur" panose="02040603050506020204" pitchFamily="18" charset="0"/>
              </a:rPr>
              <a:t> </a:t>
            </a:r>
            <a:r>
              <a:rPr lang="en-US" sz="2400" b="1" dirty="0" err="1">
                <a:solidFill>
                  <a:schemeClr val="bg2">
                    <a:lumMod val="10000"/>
                  </a:schemeClr>
                </a:solidFill>
                <a:latin typeface="UTM Centur" panose="02040603050506020204" pitchFamily="18" charset="0"/>
              </a:rPr>
              <a:t>nội</a:t>
            </a:r>
            <a:r>
              <a:rPr lang="en-US" sz="2400" b="1" dirty="0">
                <a:solidFill>
                  <a:schemeClr val="bg2">
                    <a:lumMod val="10000"/>
                  </a:schemeClr>
                </a:solidFill>
                <a:latin typeface="UTM Centur" panose="02040603050506020204" pitchFamily="18" charset="0"/>
              </a:rPr>
              <a:t> dung </a:t>
            </a:r>
            <a:r>
              <a:rPr lang="en-US" sz="2400" b="1" dirty="0" err="1">
                <a:solidFill>
                  <a:schemeClr val="bg2">
                    <a:lumMod val="10000"/>
                  </a:schemeClr>
                </a:solidFill>
                <a:latin typeface="UTM Centur" panose="02040603050506020204" pitchFamily="18" charset="0"/>
              </a:rPr>
              <a:t>của</a:t>
            </a:r>
            <a:r>
              <a:rPr lang="en-US" sz="2400" b="1" dirty="0">
                <a:solidFill>
                  <a:schemeClr val="bg2">
                    <a:lumMod val="10000"/>
                  </a:schemeClr>
                </a:solidFill>
                <a:latin typeface="UTM Centur" panose="02040603050506020204" pitchFamily="18" charset="0"/>
              </a:rPr>
              <a:t> </a:t>
            </a:r>
            <a:r>
              <a:rPr lang="en-US" sz="2400" b="1" dirty="0" err="1">
                <a:solidFill>
                  <a:schemeClr val="bg2">
                    <a:lumMod val="10000"/>
                  </a:schemeClr>
                </a:solidFill>
                <a:latin typeface="UTM Centur" panose="02040603050506020204" pitchFamily="18" charset="0"/>
              </a:rPr>
              <a:t>mỗi</a:t>
            </a:r>
            <a:r>
              <a:rPr lang="en-US" sz="2400" b="1" dirty="0">
                <a:solidFill>
                  <a:schemeClr val="bg2">
                    <a:lumMod val="10000"/>
                  </a:schemeClr>
                </a:solidFill>
                <a:latin typeface="UTM Centur" panose="02040603050506020204" pitchFamily="18" charset="0"/>
              </a:rPr>
              <a:t> </a:t>
            </a:r>
            <a:r>
              <a:rPr lang="en-US" sz="2400" b="1" dirty="0" err="1">
                <a:solidFill>
                  <a:schemeClr val="bg2">
                    <a:lumMod val="10000"/>
                  </a:schemeClr>
                </a:solidFill>
                <a:latin typeface="UTM Centur" panose="02040603050506020204" pitchFamily="18" charset="0"/>
              </a:rPr>
              <a:t>đoạn</a:t>
            </a:r>
            <a:r>
              <a:rPr lang="en-US" sz="2400" b="1" dirty="0">
                <a:solidFill>
                  <a:schemeClr val="bg2">
                    <a:lumMod val="10000"/>
                  </a:schemeClr>
                </a:solidFill>
                <a:latin typeface="UTM Centur" panose="02040603050506020204" pitchFamily="18" charset="0"/>
              </a:rPr>
              <a:t> </a:t>
            </a:r>
            <a:r>
              <a:rPr lang="en-US" sz="2400" b="1" dirty="0" err="1">
                <a:solidFill>
                  <a:schemeClr val="bg2">
                    <a:lumMod val="10000"/>
                  </a:schemeClr>
                </a:solidFill>
                <a:latin typeface="UTM Centur" panose="02040603050506020204" pitchFamily="18" charset="0"/>
              </a:rPr>
              <a:t>văn</a:t>
            </a:r>
            <a:r>
              <a:rPr lang="en-US" sz="2400" b="1" dirty="0">
                <a:solidFill>
                  <a:schemeClr val="bg2">
                    <a:lumMod val="10000"/>
                  </a:schemeClr>
                </a:solidFill>
                <a:latin typeface="UTM Centur" panose="02040603050506020204" pitchFamily="18" charset="0"/>
              </a:rPr>
              <a:t>. </a:t>
            </a:r>
            <a:endParaRPr lang="en-US" sz="2400" b="1" kern="100" dirty="0">
              <a:solidFill>
                <a:schemeClr val="bg2">
                  <a:lumMod val="10000"/>
                </a:schemeClr>
              </a:solidFill>
              <a:effectLst/>
              <a:latin typeface="UTM Centur" panose="020406030505060202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57C6A81B-46BA-4041-8163-10F723053732}"/>
              </a:ext>
            </a:extLst>
          </p:cNvPr>
          <p:cNvSpPr txBox="1"/>
          <p:nvPr/>
        </p:nvSpPr>
        <p:spPr>
          <a:xfrm>
            <a:off x="53008" y="2636011"/>
            <a:ext cx="11836676" cy="569708"/>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400" b="1" kern="0" dirty="0">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3. </a:t>
            </a:r>
            <a:r>
              <a:rPr lang="en-US" sz="2400" b="1" kern="0" dirty="0" err="1">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Bạn</a:t>
            </a:r>
            <a:r>
              <a:rPr lang="en-US" sz="2400" b="1" kern="0" dirty="0">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nhỏ</a:t>
            </a:r>
            <a:r>
              <a:rPr lang="en-US" sz="2400" b="1" kern="0" dirty="0">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trong</a:t>
            </a:r>
            <a:r>
              <a:rPr lang="en-US" sz="2400" b="1" kern="0" dirty="0">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bài</a:t>
            </a:r>
            <a:r>
              <a:rPr lang="en-US" sz="2400" b="1" kern="0" dirty="0">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đọc</a:t>
            </a:r>
            <a:r>
              <a:rPr lang="en-US" sz="2400" b="1" kern="0" dirty="0">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cố</a:t>
            </a:r>
            <a:r>
              <a:rPr lang="en-US" sz="2400" b="1" kern="0" dirty="0">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gắng</a:t>
            </a:r>
            <a:r>
              <a:rPr lang="en-US" sz="2400" b="1" kern="0" dirty="0">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học</a:t>
            </a:r>
            <a:r>
              <a:rPr lang="en-US" sz="2400" b="1" kern="0" dirty="0">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chữ</a:t>
            </a:r>
            <a:r>
              <a:rPr lang="en-US" sz="2400" b="1" kern="0" dirty="0">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để</a:t>
            </a:r>
            <a:r>
              <a:rPr lang="en-US" sz="2400" b="1" kern="0" dirty="0">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làm</a:t>
            </a:r>
            <a:r>
              <a:rPr lang="en-US" sz="2400" b="1" kern="0" dirty="0">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gì</a:t>
            </a:r>
            <a:r>
              <a:rPr lang="en-US" sz="2400" b="1" kern="0" dirty="0">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kết</a:t>
            </a:r>
            <a:r>
              <a:rPr lang="en-US" sz="2400" b="1" kern="0" dirty="0">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quả</a:t>
            </a:r>
            <a:r>
              <a:rPr lang="en-US" sz="2400" b="1" kern="0" dirty="0">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như</a:t>
            </a:r>
            <a:r>
              <a:rPr lang="en-US" sz="2400" b="1" kern="0" dirty="0">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thế</a:t>
            </a:r>
            <a:r>
              <a:rPr lang="en-US" sz="2400" b="1" kern="0" dirty="0">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nào</a:t>
            </a:r>
            <a:r>
              <a:rPr lang="en-US" sz="2400" b="1" kern="0" dirty="0">
                <a:solidFill>
                  <a:schemeClr val="bg2">
                    <a:lumMod val="10000"/>
                  </a:schemeClr>
                </a:solidFill>
                <a:latin typeface="UTM Centur" panose="02040603050506020204" pitchFamily="18" charset="0"/>
                <a:ea typeface="Times New Roman" panose="02020603050405020304" pitchFamily="18" charset="0"/>
                <a:cs typeface="Times New Roman" panose="02020603050405020304" pitchFamily="18" charset="0"/>
              </a:rPr>
              <a:t>?</a:t>
            </a:r>
            <a:endParaRPr lang="en-US" sz="2400" b="1" kern="100" dirty="0">
              <a:solidFill>
                <a:schemeClr val="bg2">
                  <a:lumMod val="10000"/>
                </a:schemeClr>
              </a:solidFill>
              <a:effectLst/>
              <a:latin typeface="UTM Centur" panose="020406030505060202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A759F578-855A-476B-9F71-C53A70F49BBF}"/>
              </a:ext>
            </a:extLst>
          </p:cNvPr>
          <p:cNvSpPr txBox="1"/>
          <p:nvPr/>
        </p:nvSpPr>
        <p:spPr>
          <a:xfrm>
            <a:off x="230670" y="3267606"/>
            <a:ext cx="11730659" cy="1200329"/>
          </a:xfrm>
          <a:prstGeom prst="rect">
            <a:avLst/>
          </a:prstGeom>
          <a:noFill/>
        </p:spPr>
        <p:txBody>
          <a:bodyPr wrap="square">
            <a:spAutoFit/>
          </a:bodyPr>
          <a:lstStyle/>
          <a:p>
            <a:r>
              <a:rPr lang="en-US" sz="2400" b="1" kern="0" dirty="0">
                <a:solidFill>
                  <a:srgbClr val="000000"/>
                </a:solidFill>
                <a:effectLst/>
                <a:latin typeface="UTM Centur" panose="02040603050506020204" pitchFamily="18" charset="0"/>
                <a:ea typeface="Times New Roman" panose="02020603050405020304" pitchFamily="18" charset="0"/>
                <a:cs typeface="Times New Roman" panose="02020603050405020304" pitchFamily="18" charset="0"/>
              </a:rPr>
              <a:t>4. Chia </a:t>
            </a:r>
            <a:r>
              <a:rPr lang="en-US" sz="2400" b="1" kern="0" dirty="0" err="1">
                <a:solidFill>
                  <a:srgbClr val="000000"/>
                </a:solidFill>
                <a:effectLst/>
                <a:latin typeface="UTM Centur" panose="02040603050506020204" pitchFamily="18" charset="0"/>
                <a:ea typeface="Times New Roman" panose="02020603050405020304" pitchFamily="18" charset="0"/>
                <a:cs typeface="Times New Roman" panose="02020603050405020304" pitchFamily="18" charset="0"/>
              </a:rPr>
              <a:t>sẻ</a:t>
            </a:r>
            <a:r>
              <a:rPr lang="en-US" sz="2400" b="1" kern="0" dirty="0">
                <a:solidFill>
                  <a:srgbClr val="000000"/>
                </a:solidFill>
                <a:effectLst/>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effectLst/>
                <a:latin typeface="UTM Centur" panose="02040603050506020204" pitchFamily="18" charset="0"/>
                <a:ea typeface="Times New Roman" panose="02020603050405020304" pitchFamily="18" charset="0"/>
                <a:cs typeface="Times New Roman" panose="02020603050405020304" pitchFamily="18" charset="0"/>
              </a:rPr>
              <a:t>với</a:t>
            </a:r>
            <a:r>
              <a:rPr lang="en-US" sz="2400" b="1" kern="0" dirty="0">
                <a:solidFill>
                  <a:srgbClr val="000000"/>
                </a:solidFill>
                <a:effectLst/>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effectLst/>
                <a:latin typeface="UTM Centur" panose="02040603050506020204" pitchFamily="18" charset="0"/>
                <a:ea typeface="Times New Roman" panose="02020603050405020304" pitchFamily="18" charset="0"/>
                <a:cs typeface="Times New Roman" panose="02020603050405020304" pitchFamily="18" charset="0"/>
              </a:rPr>
              <a:t>bạn</a:t>
            </a:r>
            <a:r>
              <a:rPr lang="en-US" sz="2400" b="1" kern="0" dirty="0">
                <a:solidFill>
                  <a:srgbClr val="000000"/>
                </a:solidFill>
                <a:effectLst/>
                <a:latin typeface="UTM Centur" panose="02040603050506020204" pitchFamily="18" charset="0"/>
                <a:ea typeface="Times New Roman" panose="02020603050405020304" pitchFamily="18" charset="0"/>
                <a:cs typeface="Times New Roman" panose="02020603050405020304" pitchFamily="18" charset="0"/>
              </a:rPr>
              <a:t>:</a:t>
            </a:r>
          </a:p>
          <a:p>
            <a:pPr marL="457200" indent="-457200">
              <a:buAutoNum type="alphaLcParenR"/>
            </a:pP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Những</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điều</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em</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đã</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trải</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qua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giống</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như</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nhân</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vật</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trong</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bài</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đọc</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trên</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a:t>
            </a:r>
          </a:p>
          <a:p>
            <a:pPr marL="457200" indent="-457200">
              <a:buFontTx/>
              <a:buAutoNum type="alphaLcParenR"/>
            </a:pP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Những</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điều</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em</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có</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thể</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học</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hỏi</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từ</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nhân</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vật</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trong</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bài</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đọc</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trên</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17742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1+#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7309" y="3953841"/>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algn="ctr" defTabSz="913108">
              <a:defRPr/>
            </a:pPr>
            <a:endParaRPr lang="zh-CN" altLang="en-US" sz="1425">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1" y="4091426"/>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algn="ctr" defTabSz="913108">
              <a:defRPr/>
            </a:pPr>
            <a:endParaRPr lang="zh-CN" altLang="en-US" sz="1425">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1" y="2879777"/>
            <a:ext cx="1211607" cy="1211607"/>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algn="ctr" defTabSz="913108">
              <a:defRPr/>
            </a:pPr>
            <a:endParaRPr lang="zh-CN" altLang="en-US" sz="1425">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21" y="491820"/>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5"/>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algn="ctr" defTabSz="913108">
              <a:defRPr/>
            </a:pPr>
            <a:endParaRPr lang="zh-CN" altLang="en-US" sz="1425">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8587645" y="810850"/>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algn="ctr" defTabSz="913108">
              <a:defRPr/>
            </a:pPr>
            <a:endParaRPr lang="zh-CN" altLang="en-US" sz="1425">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2" y="1216687"/>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algn="ctr" defTabSz="913108">
              <a:defRPr/>
            </a:pPr>
            <a:endParaRPr lang="zh-CN" altLang="en-US" sz="1425">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111614" y="3006462"/>
            <a:ext cx="4410332"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algn="ctr" defTabSz="913108">
              <a:defRPr/>
            </a:pPr>
            <a:r>
              <a:rPr lang="en-US" sz="6600" b="1"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rPr>
              <a:t>Khởi</a:t>
            </a:r>
            <a:r>
              <a:rPr lang="en-US" sz="6600" b="1" dirty="0">
                <a:solidFill>
                  <a:srgbClr val="FF0000"/>
                </a:solidFill>
                <a:latin typeface="Arial-Rounded" panose="020B0604020202020204" pitchFamily="34" charset="0"/>
                <a:ea typeface="Arial-Rounded" panose="020B0604020202020204" pitchFamily="34" charset="0"/>
                <a:cs typeface="Arial-Rounded" panose="020B0604020202020204" pitchFamily="34" charset="0"/>
              </a:rPr>
              <a:t> </a:t>
            </a:r>
            <a:r>
              <a:rPr lang="en-US" sz="6600" b="1"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rPr>
              <a:t>động</a:t>
            </a:r>
            <a:endParaRPr lang="en-US" sz="6600" b="1" dirty="0">
              <a:solidFill>
                <a:srgbClr val="FF0000"/>
              </a:solidFill>
              <a:latin typeface="Arial-Rounded" panose="020B0604020202020204" pitchFamily="34" charset="0"/>
              <a:ea typeface="Arial-Rounded" panose="020B0604020202020204" pitchFamily="34" charset="0"/>
              <a:cs typeface="Arial-Rounded" panose="020B0604020202020204" pitchFamily="34" charset="0"/>
            </a:endParaRPr>
          </a:p>
        </p:txBody>
      </p:sp>
      <p:pic>
        <p:nvPicPr>
          <p:cNvPr id="2050" name="Picture 2" descr="在走动的火车 852x480 | Pics, Animation, Trave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804072" y="2728265"/>
            <a:ext cx="7818555" cy="4404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879521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5"/>
                                        </p:tgtEl>
                                      </p:cBhvr>
                                    </p:animEffect>
                                    <p:animScale>
                                      <p:cBhvr>
                                        <p:cTn id="61"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BDF96EC-BB36-4AB7-8ADB-4E57885BC93A}"/>
              </a:ext>
            </a:extLst>
          </p:cNvPr>
          <p:cNvSpPr txBox="1"/>
          <p:nvPr/>
        </p:nvSpPr>
        <p:spPr>
          <a:xfrm>
            <a:off x="462663" y="968771"/>
            <a:ext cx="11454302" cy="661207"/>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kern="0"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b="1" kern="0"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b="1" kern="0"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kern="0"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2800" b="1" kern="0"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800" b="1" kern="0"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kern="0"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b="1" kern="0"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nhỏ</a:t>
            </a:r>
            <a:r>
              <a:rPr lang="en-US" sz="2800" b="1" kern="0"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9A44275A-B71B-4D88-B00F-E5C8D39FBABA}"/>
              </a:ext>
            </a:extLst>
          </p:cNvPr>
          <p:cNvSpPr txBox="1"/>
          <p:nvPr/>
        </p:nvSpPr>
        <p:spPr>
          <a:xfrm>
            <a:off x="184287" y="260456"/>
            <a:ext cx="11823423" cy="569708"/>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400" b="1" kern="0" dirty="0">
                <a:latin typeface="UTM Centur" panose="02040603050506020204" pitchFamily="18" charset="0"/>
                <a:ea typeface="Times New Roman" panose="02020603050405020304" pitchFamily="18" charset="0"/>
                <a:cs typeface="Times New Roman" panose="02020603050405020304" pitchFamily="18" charset="0"/>
              </a:rPr>
              <a:t>1.</a:t>
            </a:r>
            <a:r>
              <a:rPr lang="en-US" sz="2400" b="1" kern="0" dirty="0">
                <a:effectLst/>
                <a:latin typeface="UTM Centur" panose="02040603050506020204" pitchFamily="18" charset="0"/>
                <a:ea typeface="Times New Roman" panose="02020603050405020304" pitchFamily="18" charset="0"/>
                <a:cs typeface="Times New Roman" panose="02020603050405020304" pitchFamily="18" charset="0"/>
              </a:rPr>
              <a:t> </a:t>
            </a:r>
            <a:r>
              <a:rPr lang="en-US" sz="2400" b="1" dirty="0" err="1">
                <a:latin typeface="UTM Centur" panose="02040603050506020204" pitchFamily="18" charset="0"/>
              </a:rPr>
              <a:t>Bài</a:t>
            </a:r>
            <a:r>
              <a:rPr lang="en-US" sz="2400" b="1" dirty="0">
                <a:latin typeface="UTM Centur" panose="02040603050506020204" pitchFamily="18" charset="0"/>
              </a:rPr>
              <a:t> </a:t>
            </a:r>
            <a:r>
              <a:rPr lang="en-US" sz="2400" b="1" dirty="0" err="1">
                <a:latin typeface="UTM Centur" panose="02040603050506020204" pitchFamily="18" charset="0"/>
              </a:rPr>
              <a:t>đọc</a:t>
            </a:r>
            <a:r>
              <a:rPr lang="en-US" sz="2400" b="1" dirty="0">
                <a:latin typeface="UTM Centur" panose="02040603050506020204" pitchFamily="18" charset="0"/>
              </a:rPr>
              <a:t> </a:t>
            </a:r>
            <a:r>
              <a:rPr lang="en-US" sz="2400" b="1" dirty="0" err="1">
                <a:latin typeface="UTM Centur" panose="02040603050506020204" pitchFamily="18" charset="0"/>
              </a:rPr>
              <a:t>trên</a:t>
            </a:r>
            <a:r>
              <a:rPr lang="en-US" sz="2400" b="1" dirty="0">
                <a:latin typeface="UTM Centur" panose="02040603050506020204" pitchFamily="18" charset="0"/>
              </a:rPr>
              <a:t> </a:t>
            </a:r>
            <a:r>
              <a:rPr lang="en-US" sz="2400" b="1" dirty="0" err="1">
                <a:latin typeface="UTM Centur" panose="02040603050506020204" pitchFamily="18" charset="0"/>
              </a:rPr>
              <a:t>là</a:t>
            </a:r>
            <a:r>
              <a:rPr lang="en-US" sz="2400" b="1" dirty="0">
                <a:latin typeface="UTM Centur" panose="02040603050506020204" pitchFamily="18" charset="0"/>
              </a:rPr>
              <a:t> </a:t>
            </a:r>
            <a:r>
              <a:rPr lang="en-US" sz="2400" b="1" dirty="0" err="1">
                <a:latin typeface="UTM Centur" panose="02040603050506020204" pitchFamily="18" charset="0"/>
              </a:rPr>
              <a:t>lời</a:t>
            </a:r>
            <a:r>
              <a:rPr lang="en-US" sz="2400" b="1" dirty="0">
                <a:latin typeface="UTM Centur" panose="02040603050506020204" pitchFamily="18" charset="0"/>
              </a:rPr>
              <a:t> </a:t>
            </a:r>
            <a:r>
              <a:rPr lang="en-US" sz="2400" b="1" dirty="0" err="1">
                <a:latin typeface="UTM Centur" panose="02040603050506020204" pitchFamily="18" charset="0"/>
              </a:rPr>
              <a:t>kể</a:t>
            </a:r>
            <a:r>
              <a:rPr lang="en-US" sz="2400" b="1" dirty="0">
                <a:latin typeface="UTM Centur" panose="02040603050506020204" pitchFamily="18" charset="0"/>
              </a:rPr>
              <a:t> </a:t>
            </a:r>
            <a:r>
              <a:rPr lang="en-US" sz="2400" b="1" dirty="0" err="1">
                <a:latin typeface="UTM Centur" panose="02040603050506020204" pitchFamily="18" charset="0"/>
              </a:rPr>
              <a:t>của</a:t>
            </a:r>
            <a:r>
              <a:rPr lang="en-US" sz="2400" b="1" dirty="0">
                <a:latin typeface="UTM Centur" panose="02040603050506020204" pitchFamily="18" charset="0"/>
              </a:rPr>
              <a:t> ai?</a:t>
            </a:r>
            <a:endParaRPr lang="en-US" sz="2400" b="1" kern="100" dirty="0">
              <a:effectLst/>
              <a:latin typeface="UTM Centur" panose="020406030505060202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E7B6E2A2-911E-45EA-BA43-BCA9F0ECA2B6}"/>
              </a:ext>
            </a:extLst>
          </p:cNvPr>
          <p:cNvSpPr txBox="1"/>
          <p:nvPr/>
        </p:nvSpPr>
        <p:spPr>
          <a:xfrm>
            <a:off x="13253" y="1901990"/>
            <a:ext cx="11730659" cy="576312"/>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400" b="1" kern="0" dirty="0">
                <a:solidFill>
                  <a:srgbClr val="000000"/>
                </a:solidFill>
                <a:effectLst/>
                <a:latin typeface="UTM Centur" panose="02040603050506020204" pitchFamily="18" charset="0"/>
                <a:ea typeface="Times New Roman" panose="02020603050405020304" pitchFamily="18" charset="0"/>
                <a:cs typeface="Times New Roman" panose="02020603050405020304" pitchFamily="18" charset="0"/>
              </a:rPr>
              <a:t>2. </a:t>
            </a:r>
            <a:r>
              <a:rPr lang="en-US" sz="2400" b="1" dirty="0" err="1">
                <a:latin typeface="UTM Centur" panose="02040603050506020204" pitchFamily="18" charset="0"/>
              </a:rPr>
              <a:t>Tóm</a:t>
            </a:r>
            <a:r>
              <a:rPr lang="en-US" sz="2400" b="1" dirty="0">
                <a:latin typeface="UTM Centur" panose="02040603050506020204" pitchFamily="18" charset="0"/>
              </a:rPr>
              <a:t> </a:t>
            </a:r>
            <a:r>
              <a:rPr lang="en-US" sz="2400" b="1" dirty="0" err="1">
                <a:latin typeface="UTM Centur" panose="02040603050506020204" pitchFamily="18" charset="0"/>
              </a:rPr>
              <a:t>tắt</a:t>
            </a:r>
            <a:r>
              <a:rPr lang="en-US" sz="2400" b="1" dirty="0">
                <a:latin typeface="UTM Centur" panose="02040603050506020204" pitchFamily="18" charset="0"/>
              </a:rPr>
              <a:t> </a:t>
            </a:r>
            <a:r>
              <a:rPr lang="en-US" sz="2400" b="1" dirty="0" err="1">
                <a:latin typeface="UTM Centur" panose="02040603050506020204" pitchFamily="18" charset="0"/>
              </a:rPr>
              <a:t>nội</a:t>
            </a:r>
            <a:r>
              <a:rPr lang="en-US" sz="2400" b="1" dirty="0">
                <a:latin typeface="UTM Centur" panose="02040603050506020204" pitchFamily="18" charset="0"/>
              </a:rPr>
              <a:t> dung </a:t>
            </a:r>
            <a:r>
              <a:rPr lang="en-US" sz="2400" b="1" dirty="0" err="1">
                <a:latin typeface="UTM Centur" panose="02040603050506020204" pitchFamily="18" charset="0"/>
              </a:rPr>
              <a:t>của</a:t>
            </a:r>
            <a:r>
              <a:rPr lang="en-US" sz="2400" b="1" dirty="0">
                <a:latin typeface="UTM Centur" panose="02040603050506020204" pitchFamily="18" charset="0"/>
              </a:rPr>
              <a:t> </a:t>
            </a:r>
            <a:r>
              <a:rPr lang="en-US" sz="2400" b="1" dirty="0" err="1">
                <a:latin typeface="UTM Centur" panose="02040603050506020204" pitchFamily="18" charset="0"/>
              </a:rPr>
              <a:t>mỗi</a:t>
            </a:r>
            <a:r>
              <a:rPr lang="en-US" sz="2400" b="1" dirty="0">
                <a:latin typeface="UTM Centur" panose="02040603050506020204" pitchFamily="18" charset="0"/>
              </a:rPr>
              <a:t> </a:t>
            </a:r>
            <a:r>
              <a:rPr lang="en-US" sz="2400" b="1" dirty="0" err="1">
                <a:latin typeface="UTM Centur" panose="02040603050506020204" pitchFamily="18" charset="0"/>
              </a:rPr>
              <a:t>đoạn</a:t>
            </a:r>
            <a:r>
              <a:rPr lang="en-US" sz="2400" b="1" dirty="0">
                <a:latin typeface="UTM Centur" panose="02040603050506020204" pitchFamily="18" charset="0"/>
              </a:rPr>
              <a:t> </a:t>
            </a:r>
            <a:r>
              <a:rPr lang="en-US" sz="2400" b="1" dirty="0" err="1">
                <a:latin typeface="UTM Centur" panose="02040603050506020204" pitchFamily="18" charset="0"/>
              </a:rPr>
              <a:t>văn</a:t>
            </a:r>
            <a:r>
              <a:rPr lang="en-US" sz="2400" b="1" dirty="0">
                <a:latin typeface="UTM Centur" panose="02040603050506020204" pitchFamily="18" charset="0"/>
              </a:rPr>
              <a:t>. </a:t>
            </a:r>
            <a:endParaRPr lang="en-US" sz="2400" b="1" kern="100" dirty="0">
              <a:effectLst/>
              <a:latin typeface="UTM Centur" panose="02040603050506020204" pitchFamily="18" charset="0"/>
              <a:ea typeface="Calibri" panose="020F0502020204030204" pitchFamily="34" charset="0"/>
              <a:cs typeface="Times New Roman" panose="02020603050405020304" pitchFamily="18" charset="0"/>
            </a:endParaRPr>
          </a:p>
        </p:txBody>
      </p:sp>
      <p:graphicFrame>
        <p:nvGraphicFramePr>
          <p:cNvPr id="2" name="Diagram 1">
            <a:extLst>
              <a:ext uri="{FF2B5EF4-FFF2-40B4-BE49-F238E27FC236}">
                <a16:creationId xmlns:a16="http://schemas.microsoft.com/office/drawing/2014/main" id="{8AE7CB94-BFFE-4668-A5F9-7F82982D5381}"/>
              </a:ext>
            </a:extLst>
          </p:cNvPr>
          <p:cNvGraphicFramePr/>
          <p:nvPr>
            <p:extLst>
              <p:ext uri="{D42A27DB-BD31-4B8C-83A1-F6EECF244321}">
                <p14:modId xmlns:p14="http://schemas.microsoft.com/office/powerpoint/2010/main" val="4044477712"/>
              </p:ext>
            </p:extLst>
          </p:nvPr>
        </p:nvGraphicFramePr>
        <p:xfrm>
          <a:off x="327546" y="2750314"/>
          <a:ext cx="11969087" cy="33880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6985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
                                            <p:graphicEl>
                                              <a:dgm id="{EF1F675C-A73D-47C2-AE61-FC2E00F5644E}"/>
                                            </p:graphicEl>
                                          </p:spTgt>
                                        </p:tgtEl>
                                        <p:attrNameLst>
                                          <p:attrName>style.visibility</p:attrName>
                                        </p:attrNameLst>
                                      </p:cBhvr>
                                      <p:to>
                                        <p:strVal val="visible"/>
                                      </p:to>
                                    </p:set>
                                    <p:animEffect transition="in" filter="wipe(up)">
                                      <p:cBhvr>
                                        <p:cTn id="25" dur="500"/>
                                        <p:tgtEl>
                                          <p:spTgt spid="2">
                                            <p:graphicEl>
                                              <a:dgm id="{EF1F675C-A73D-47C2-AE61-FC2E00F5644E}"/>
                                            </p:graphicEl>
                                          </p:spTgt>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2">
                                            <p:graphicEl>
                                              <a:dgm id="{5C62EA76-641B-48FA-85EC-27151AAD6B00}"/>
                                            </p:graphicEl>
                                          </p:spTgt>
                                        </p:tgtEl>
                                        <p:attrNameLst>
                                          <p:attrName>style.visibility</p:attrName>
                                        </p:attrNameLst>
                                      </p:cBhvr>
                                      <p:to>
                                        <p:strVal val="visible"/>
                                      </p:to>
                                    </p:set>
                                    <p:animEffect transition="in" filter="wipe(up)">
                                      <p:cBhvr>
                                        <p:cTn id="28" dur="500"/>
                                        <p:tgtEl>
                                          <p:spTgt spid="2">
                                            <p:graphicEl>
                                              <a:dgm id="{5C62EA76-641B-48FA-85EC-27151AAD6B00}"/>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2">
                                            <p:graphicEl>
                                              <a:dgm id="{2F14FDD2-4BD1-4078-9211-49CAA6B20020}"/>
                                            </p:graphicEl>
                                          </p:spTgt>
                                        </p:tgtEl>
                                        <p:attrNameLst>
                                          <p:attrName>style.visibility</p:attrName>
                                        </p:attrNameLst>
                                      </p:cBhvr>
                                      <p:to>
                                        <p:strVal val="visible"/>
                                      </p:to>
                                    </p:set>
                                    <p:animEffect transition="in" filter="wipe(up)">
                                      <p:cBhvr>
                                        <p:cTn id="33" dur="500"/>
                                        <p:tgtEl>
                                          <p:spTgt spid="2">
                                            <p:graphicEl>
                                              <a:dgm id="{2F14FDD2-4BD1-4078-9211-49CAA6B20020}"/>
                                            </p:graphicEl>
                                          </p:spTgt>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2">
                                            <p:graphicEl>
                                              <a:dgm id="{8B1ABAAE-A47E-426E-B509-E5692E4A712A}"/>
                                            </p:graphicEl>
                                          </p:spTgt>
                                        </p:tgtEl>
                                        <p:attrNameLst>
                                          <p:attrName>style.visibility</p:attrName>
                                        </p:attrNameLst>
                                      </p:cBhvr>
                                      <p:to>
                                        <p:strVal val="visible"/>
                                      </p:to>
                                    </p:set>
                                    <p:animEffect transition="in" filter="wipe(up)">
                                      <p:cBhvr>
                                        <p:cTn id="36" dur="500"/>
                                        <p:tgtEl>
                                          <p:spTgt spid="2">
                                            <p:graphicEl>
                                              <a:dgm id="{8B1ABAAE-A47E-426E-B509-E5692E4A712A}"/>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2">
                                            <p:graphicEl>
                                              <a:dgm id="{24E76B36-1C24-48F1-BFDE-85CC20EDBD29}"/>
                                            </p:graphicEl>
                                          </p:spTgt>
                                        </p:tgtEl>
                                        <p:attrNameLst>
                                          <p:attrName>style.visibility</p:attrName>
                                        </p:attrNameLst>
                                      </p:cBhvr>
                                      <p:to>
                                        <p:strVal val="visible"/>
                                      </p:to>
                                    </p:set>
                                    <p:animEffect transition="in" filter="wipe(up)">
                                      <p:cBhvr>
                                        <p:cTn id="41" dur="500"/>
                                        <p:tgtEl>
                                          <p:spTgt spid="2">
                                            <p:graphicEl>
                                              <a:dgm id="{24E76B36-1C24-48F1-BFDE-85CC20EDBD29}"/>
                                            </p:graphicEl>
                                          </p:spTgt>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2">
                                            <p:graphicEl>
                                              <a:dgm id="{42941D08-5372-4C59-AE66-B52FB7114C74}"/>
                                            </p:graphicEl>
                                          </p:spTgt>
                                        </p:tgtEl>
                                        <p:attrNameLst>
                                          <p:attrName>style.visibility</p:attrName>
                                        </p:attrNameLst>
                                      </p:cBhvr>
                                      <p:to>
                                        <p:strVal val="visible"/>
                                      </p:to>
                                    </p:set>
                                    <p:animEffect transition="in" filter="wipe(up)">
                                      <p:cBhvr>
                                        <p:cTn id="44" dur="500"/>
                                        <p:tgtEl>
                                          <p:spTgt spid="2">
                                            <p:graphicEl>
                                              <a:dgm id="{42941D08-5372-4C59-AE66-B52FB7114C74}"/>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2">
                                            <p:graphicEl>
                                              <a:dgm id="{74BFFC43-2E78-4FB5-B1BD-4BEC2E25EEC0}"/>
                                            </p:graphicEl>
                                          </p:spTgt>
                                        </p:tgtEl>
                                        <p:attrNameLst>
                                          <p:attrName>style.visibility</p:attrName>
                                        </p:attrNameLst>
                                      </p:cBhvr>
                                      <p:to>
                                        <p:strVal val="visible"/>
                                      </p:to>
                                    </p:set>
                                    <p:animEffect transition="in" filter="wipe(up)">
                                      <p:cBhvr>
                                        <p:cTn id="49" dur="500"/>
                                        <p:tgtEl>
                                          <p:spTgt spid="2">
                                            <p:graphicEl>
                                              <a:dgm id="{74BFFC43-2E78-4FB5-B1BD-4BEC2E25EEC0}"/>
                                            </p:graphicEl>
                                          </p:spTgt>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2">
                                            <p:graphicEl>
                                              <a:dgm id="{0B4FFBC7-2A57-436A-A421-25272585CE65}"/>
                                            </p:graphicEl>
                                          </p:spTgt>
                                        </p:tgtEl>
                                        <p:attrNameLst>
                                          <p:attrName>style.visibility</p:attrName>
                                        </p:attrNameLst>
                                      </p:cBhvr>
                                      <p:to>
                                        <p:strVal val="visible"/>
                                      </p:to>
                                    </p:set>
                                    <p:animEffect transition="in" filter="wipe(up)">
                                      <p:cBhvr>
                                        <p:cTn id="52" dur="500"/>
                                        <p:tgtEl>
                                          <p:spTgt spid="2">
                                            <p:graphicEl>
                                              <a:dgm id="{0B4FFBC7-2A57-436A-A421-25272585CE6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Graphic spid="2" grpId="0" uiExpand="1">
        <p:bldSub>
          <a:bldDgm bld="one"/>
        </p:bldSub>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10E15E8-3D11-4833-8549-16C9DC666648}"/>
              </a:ext>
            </a:extLst>
          </p:cNvPr>
          <p:cNvSpPr txBox="1"/>
          <p:nvPr/>
        </p:nvSpPr>
        <p:spPr>
          <a:xfrm>
            <a:off x="460822" y="639933"/>
            <a:ext cx="11021047" cy="1384995"/>
          </a:xfrm>
          <a:prstGeom prst="rect">
            <a:avLst/>
          </a:prstGeom>
          <a:noFill/>
        </p:spPr>
        <p:txBody>
          <a:bodyPr wrap="square">
            <a:spAutoFit/>
          </a:bodyPr>
          <a:lstStyle/>
          <a:p>
            <a:r>
              <a:rPr lang="vi-VN" sz="2800" dirty="0">
                <a:solidFill>
                  <a:srgbClr val="C00000"/>
                </a:solidFill>
              </a:rPr>
              <a:t>Bạn nhỏ trong bài đọc cố gắng học chữ để khám phá thế giới kỳ diệu ngoài kia, kết quả là bạn nhỏ đã đọc được rất nhiều loại chuyện và được trải nghiệm những cảm xúc thực tế. </a:t>
            </a:r>
            <a:endParaRPr lang="en-US" sz="4000" kern="100" dirty="0">
              <a:solidFill>
                <a:srgbClr val="C00000"/>
              </a:solidFill>
              <a:effectLst/>
              <a:latin typeface="UTM Avo" panose="020406030505060202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61F108CA-ABDF-4B88-995E-63FFBD337BE9}"/>
              </a:ext>
            </a:extLst>
          </p:cNvPr>
          <p:cNvSpPr txBox="1"/>
          <p:nvPr/>
        </p:nvSpPr>
        <p:spPr>
          <a:xfrm>
            <a:off x="53008" y="70225"/>
            <a:ext cx="11836676" cy="569708"/>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400" b="1" kern="0" dirty="0">
                <a:latin typeface="UTM Centur" panose="02040603050506020204" pitchFamily="18" charset="0"/>
                <a:ea typeface="Times New Roman" panose="02020603050405020304" pitchFamily="18" charset="0"/>
                <a:cs typeface="Times New Roman" panose="02020603050405020304" pitchFamily="18" charset="0"/>
              </a:rPr>
              <a:t>3. </a:t>
            </a:r>
            <a:r>
              <a:rPr lang="en-US" sz="2400" b="1" kern="0" dirty="0" err="1">
                <a:latin typeface="UTM Centur" panose="02040603050506020204" pitchFamily="18" charset="0"/>
                <a:ea typeface="Times New Roman" panose="02020603050405020304" pitchFamily="18" charset="0"/>
                <a:cs typeface="Times New Roman" panose="02020603050405020304" pitchFamily="18" charset="0"/>
              </a:rPr>
              <a:t>Bạn</a:t>
            </a:r>
            <a:r>
              <a:rPr lang="en-US" sz="2400" b="1" kern="0" dirty="0">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latin typeface="UTM Centur" panose="02040603050506020204" pitchFamily="18" charset="0"/>
                <a:ea typeface="Times New Roman" panose="02020603050405020304" pitchFamily="18" charset="0"/>
                <a:cs typeface="Times New Roman" panose="02020603050405020304" pitchFamily="18" charset="0"/>
              </a:rPr>
              <a:t>nhỏ</a:t>
            </a:r>
            <a:r>
              <a:rPr lang="en-US" sz="2400" b="1" kern="0" dirty="0">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latin typeface="UTM Centur" panose="02040603050506020204" pitchFamily="18" charset="0"/>
                <a:ea typeface="Times New Roman" panose="02020603050405020304" pitchFamily="18" charset="0"/>
                <a:cs typeface="Times New Roman" panose="02020603050405020304" pitchFamily="18" charset="0"/>
              </a:rPr>
              <a:t>trong</a:t>
            </a:r>
            <a:r>
              <a:rPr lang="en-US" sz="2400" b="1" kern="0" dirty="0">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latin typeface="UTM Centur" panose="02040603050506020204" pitchFamily="18" charset="0"/>
                <a:ea typeface="Times New Roman" panose="02020603050405020304" pitchFamily="18" charset="0"/>
                <a:cs typeface="Times New Roman" panose="02020603050405020304" pitchFamily="18" charset="0"/>
              </a:rPr>
              <a:t>bài</a:t>
            </a:r>
            <a:r>
              <a:rPr lang="en-US" sz="2400" b="1" kern="0" dirty="0">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latin typeface="UTM Centur" panose="02040603050506020204" pitchFamily="18" charset="0"/>
                <a:ea typeface="Times New Roman" panose="02020603050405020304" pitchFamily="18" charset="0"/>
                <a:cs typeface="Times New Roman" panose="02020603050405020304" pitchFamily="18" charset="0"/>
              </a:rPr>
              <a:t>đọc</a:t>
            </a:r>
            <a:r>
              <a:rPr lang="en-US" sz="2400" b="1" kern="0" dirty="0">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latin typeface="UTM Centur" panose="02040603050506020204" pitchFamily="18" charset="0"/>
                <a:ea typeface="Times New Roman" panose="02020603050405020304" pitchFamily="18" charset="0"/>
                <a:cs typeface="Times New Roman" panose="02020603050405020304" pitchFamily="18" charset="0"/>
              </a:rPr>
              <a:t>cố</a:t>
            </a:r>
            <a:r>
              <a:rPr lang="en-US" sz="2400" b="1" kern="0" dirty="0">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latin typeface="UTM Centur" panose="02040603050506020204" pitchFamily="18" charset="0"/>
                <a:ea typeface="Times New Roman" panose="02020603050405020304" pitchFamily="18" charset="0"/>
                <a:cs typeface="Times New Roman" panose="02020603050405020304" pitchFamily="18" charset="0"/>
              </a:rPr>
              <a:t>gắng</a:t>
            </a:r>
            <a:r>
              <a:rPr lang="en-US" sz="2400" b="1" kern="0" dirty="0">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latin typeface="UTM Centur" panose="02040603050506020204" pitchFamily="18" charset="0"/>
                <a:ea typeface="Times New Roman" panose="02020603050405020304" pitchFamily="18" charset="0"/>
                <a:cs typeface="Times New Roman" panose="02020603050405020304" pitchFamily="18" charset="0"/>
              </a:rPr>
              <a:t>học</a:t>
            </a:r>
            <a:r>
              <a:rPr lang="en-US" sz="2400" b="1" kern="0" dirty="0">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latin typeface="UTM Centur" panose="02040603050506020204" pitchFamily="18" charset="0"/>
                <a:ea typeface="Times New Roman" panose="02020603050405020304" pitchFamily="18" charset="0"/>
                <a:cs typeface="Times New Roman" panose="02020603050405020304" pitchFamily="18" charset="0"/>
              </a:rPr>
              <a:t>chữ</a:t>
            </a:r>
            <a:r>
              <a:rPr lang="en-US" sz="2400" b="1" kern="0" dirty="0">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latin typeface="UTM Centur" panose="02040603050506020204" pitchFamily="18" charset="0"/>
                <a:ea typeface="Times New Roman" panose="02020603050405020304" pitchFamily="18" charset="0"/>
                <a:cs typeface="Times New Roman" panose="02020603050405020304" pitchFamily="18" charset="0"/>
              </a:rPr>
              <a:t>để</a:t>
            </a:r>
            <a:r>
              <a:rPr lang="en-US" sz="2400" b="1" kern="0" dirty="0">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latin typeface="UTM Centur" panose="02040603050506020204" pitchFamily="18" charset="0"/>
                <a:ea typeface="Times New Roman" panose="02020603050405020304" pitchFamily="18" charset="0"/>
                <a:cs typeface="Times New Roman" panose="02020603050405020304" pitchFamily="18" charset="0"/>
              </a:rPr>
              <a:t>làm</a:t>
            </a:r>
            <a:r>
              <a:rPr lang="en-US" sz="2400" b="1" kern="0" dirty="0">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latin typeface="UTM Centur" panose="02040603050506020204" pitchFamily="18" charset="0"/>
                <a:ea typeface="Times New Roman" panose="02020603050405020304" pitchFamily="18" charset="0"/>
                <a:cs typeface="Times New Roman" panose="02020603050405020304" pitchFamily="18" charset="0"/>
              </a:rPr>
              <a:t>gì</a:t>
            </a:r>
            <a:r>
              <a:rPr lang="en-US" sz="2400" b="1" kern="0" dirty="0">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latin typeface="UTM Centur" panose="02040603050506020204" pitchFamily="18" charset="0"/>
                <a:ea typeface="Times New Roman" panose="02020603050405020304" pitchFamily="18" charset="0"/>
                <a:cs typeface="Times New Roman" panose="02020603050405020304" pitchFamily="18" charset="0"/>
              </a:rPr>
              <a:t>kết</a:t>
            </a:r>
            <a:r>
              <a:rPr lang="en-US" sz="2400" b="1" kern="0" dirty="0">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latin typeface="UTM Centur" panose="02040603050506020204" pitchFamily="18" charset="0"/>
                <a:ea typeface="Times New Roman" panose="02020603050405020304" pitchFamily="18" charset="0"/>
                <a:cs typeface="Times New Roman" panose="02020603050405020304" pitchFamily="18" charset="0"/>
              </a:rPr>
              <a:t>quả</a:t>
            </a:r>
            <a:r>
              <a:rPr lang="en-US" sz="2400" b="1" kern="0" dirty="0">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latin typeface="UTM Centur" panose="02040603050506020204" pitchFamily="18" charset="0"/>
                <a:ea typeface="Times New Roman" panose="02020603050405020304" pitchFamily="18" charset="0"/>
                <a:cs typeface="Times New Roman" panose="02020603050405020304" pitchFamily="18" charset="0"/>
              </a:rPr>
              <a:t>như</a:t>
            </a:r>
            <a:r>
              <a:rPr lang="en-US" sz="2400" b="1" kern="0" dirty="0">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latin typeface="UTM Centur" panose="02040603050506020204" pitchFamily="18" charset="0"/>
                <a:ea typeface="Times New Roman" panose="02020603050405020304" pitchFamily="18" charset="0"/>
                <a:cs typeface="Times New Roman" panose="02020603050405020304" pitchFamily="18" charset="0"/>
              </a:rPr>
              <a:t>thế</a:t>
            </a:r>
            <a:r>
              <a:rPr lang="en-US" sz="2400" b="1" kern="0" dirty="0">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latin typeface="UTM Centur" panose="02040603050506020204" pitchFamily="18" charset="0"/>
                <a:ea typeface="Times New Roman" panose="02020603050405020304" pitchFamily="18" charset="0"/>
                <a:cs typeface="Times New Roman" panose="02020603050405020304" pitchFamily="18" charset="0"/>
              </a:rPr>
              <a:t>nào</a:t>
            </a:r>
            <a:r>
              <a:rPr lang="en-US" sz="2400" b="1" kern="0" dirty="0">
                <a:latin typeface="UTM Centur" panose="02040603050506020204" pitchFamily="18" charset="0"/>
                <a:ea typeface="Times New Roman" panose="02020603050405020304" pitchFamily="18" charset="0"/>
                <a:cs typeface="Times New Roman" panose="02020603050405020304" pitchFamily="18" charset="0"/>
              </a:rPr>
              <a:t>?</a:t>
            </a:r>
            <a:endParaRPr lang="en-US" sz="2400" b="1" kern="100" dirty="0">
              <a:effectLst/>
              <a:latin typeface="UTM Centur" panose="020406030505060202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10DF0EE4-DCB1-4DC0-8AF7-E9AD95ECB294}"/>
              </a:ext>
            </a:extLst>
          </p:cNvPr>
          <p:cNvSpPr txBox="1"/>
          <p:nvPr/>
        </p:nvSpPr>
        <p:spPr>
          <a:xfrm>
            <a:off x="230670" y="2612507"/>
            <a:ext cx="11730659" cy="1200329"/>
          </a:xfrm>
          <a:prstGeom prst="rect">
            <a:avLst/>
          </a:prstGeom>
          <a:noFill/>
        </p:spPr>
        <p:txBody>
          <a:bodyPr wrap="square">
            <a:spAutoFit/>
          </a:bodyPr>
          <a:lstStyle/>
          <a:p>
            <a:r>
              <a:rPr lang="en-US" sz="2400" b="1" kern="0" dirty="0">
                <a:solidFill>
                  <a:srgbClr val="000000"/>
                </a:solidFill>
                <a:effectLst/>
                <a:latin typeface="UTM Centur" panose="02040603050506020204" pitchFamily="18" charset="0"/>
                <a:ea typeface="Times New Roman" panose="02020603050405020304" pitchFamily="18" charset="0"/>
                <a:cs typeface="Times New Roman" panose="02020603050405020304" pitchFamily="18" charset="0"/>
              </a:rPr>
              <a:t>4. Chia </a:t>
            </a:r>
            <a:r>
              <a:rPr lang="en-US" sz="2400" b="1" kern="0" dirty="0" err="1">
                <a:solidFill>
                  <a:srgbClr val="000000"/>
                </a:solidFill>
                <a:effectLst/>
                <a:latin typeface="UTM Centur" panose="02040603050506020204" pitchFamily="18" charset="0"/>
                <a:ea typeface="Times New Roman" panose="02020603050405020304" pitchFamily="18" charset="0"/>
                <a:cs typeface="Times New Roman" panose="02020603050405020304" pitchFamily="18" charset="0"/>
              </a:rPr>
              <a:t>sẻ</a:t>
            </a:r>
            <a:r>
              <a:rPr lang="en-US" sz="2400" b="1" kern="0" dirty="0">
                <a:solidFill>
                  <a:srgbClr val="000000"/>
                </a:solidFill>
                <a:effectLst/>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effectLst/>
                <a:latin typeface="UTM Centur" panose="02040603050506020204" pitchFamily="18" charset="0"/>
                <a:ea typeface="Times New Roman" panose="02020603050405020304" pitchFamily="18" charset="0"/>
                <a:cs typeface="Times New Roman" panose="02020603050405020304" pitchFamily="18" charset="0"/>
              </a:rPr>
              <a:t>với</a:t>
            </a:r>
            <a:r>
              <a:rPr lang="en-US" sz="2400" b="1" kern="0" dirty="0">
                <a:solidFill>
                  <a:srgbClr val="000000"/>
                </a:solidFill>
                <a:effectLst/>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effectLst/>
                <a:latin typeface="UTM Centur" panose="02040603050506020204" pitchFamily="18" charset="0"/>
                <a:ea typeface="Times New Roman" panose="02020603050405020304" pitchFamily="18" charset="0"/>
                <a:cs typeface="Times New Roman" panose="02020603050405020304" pitchFamily="18" charset="0"/>
              </a:rPr>
              <a:t>bạn</a:t>
            </a:r>
            <a:r>
              <a:rPr lang="en-US" sz="2400" b="1" kern="0" dirty="0">
                <a:solidFill>
                  <a:srgbClr val="000000"/>
                </a:solidFill>
                <a:effectLst/>
                <a:latin typeface="UTM Centur" panose="02040603050506020204" pitchFamily="18" charset="0"/>
                <a:ea typeface="Times New Roman" panose="02020603050405020304" pitchFamily="18" charset="0"/>
                <a:cs typeface="Times New Roman" panose="02020603050405020304" pitchFamily="18" charset="0"/>
              </a:rPr>
              <a:t>:</a:t>
            </a:r>
          </a:p>
          <a:p>
            <a:pPr marL="457200" indent="-457200">
              <a:buAutoNum type="alphaLcParenR"/>
            </a:pP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Những</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điều</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em</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đã</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trải</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qua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giống</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như</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nhân</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vật</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trong</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bài</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đọc</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trên</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a:t>
            </a:r>
          </a:p>
          <a:p>
            <a:pPr marL="457200" indent="-457200">
              <a:buFontTx/>
              <a:buAutoNum type="alphaLcParenR"/>
            </a:pP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Những</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điều</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em</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có</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thể</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học</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hỏi</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từ</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nhân</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vật</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trong</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bài</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đọc</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trên</a:t>
            </a:r>
            <a:r>
              <a:rPr lang="en-US" sz="2400" b="1" kern="0" dirty="0">
                <a:solidFill>
                  <a:srgbClr val="000000"/>
                </a:solidFill>
                <a:latin typeface="UTM Centur" panose="020406030505060202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686401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815414" y="-603448"/>
            <a:ext cx="10409177" cy="6341639"/>
          </a:xfrm>
          <a:prstGeom prst="rect">
            <a:avLst/>
          </a:prstGeom>
        </p:spPr>
      </p:pic>
      <p:sp>
        <p:nvSpPr>
          <p:cNvPr id="4" name="Rectangle 3"/>
          <p:cNvSpPr/>
          <p:nvPr/>
        </p:nvSpPr>
        <p:spPr>
          <a:xfrm>
            <a:off x="2176803" y="2457800"/>
            <a:ext cx="7686397" cy="1490729"/>
          </a:xfrm>
          <a:prstGeom prst="rect">
            <a:avLst/>
          </a:prstGeom>
        </p:spPr>
        <p:txBody>
          <a:bodyPr wrap="square">
            <a:spAutoFit/>
          </a:bodyPr>
          <a:lstStyle/>
          <a:p>
            <a:pPr lvl="0" algn="just">
              <a:lnSpc>
                <a:spcPct val="150000"/>
              </a:lnSpc>
              <a:defRPr/>
            </a:pPr>
            <a:r>
              <a:rPr lang="en-US" sz="3200" dirty="0">
                <a:latin typeface="+mj-lt"/>
              </a:rPr>
              <a:t> </a:t>
            </a:r>
            <a:r>
              <a:rPr lang="en-US" sz="3200" b="1" dirty="0" err="1">
                <a:solidFill>
                  <a:srgbClr val="002060"/>
                </a:solidFill>
                <a:latin typeface="Times New Roman" panose="02020603050405020304" pitchFamily="18" charset="0"/>
                <a:cs typeface="Times New Roman" panose="02020603050405020304" pitchFamily="18" charset="0"/>
              </a:rPr>
              <a:t>Ảnh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hưởng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của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sách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trong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việc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bồi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dưỡng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tâm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hồn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và</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nhận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thức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của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tuổi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thơ</a:t>
            </a:r>
            <a:r>
              <a:rPr lang="en-US" sz="3200" b="1" dirty="0">
                <a:solidFill>
                  <a:srgbClr val="002060"/>
                </a:solidFill>
                <a:latin typeface="Times New Roman" panose="02020603050405020304" pitchFamily="18" charset="0"/>
                <a:cs typeface="Times New Roman" panose="02020603050405020304" pitchFamily="18" charset="0"/>
              </a:rPr>
              <a:t>.</a:t>
            </a:r>
            <a:endParaRPr lang="en-US" sz="9600" dirty="0">
              <a:solidFill>
                <a:prstClr val="black"/>
              </a:solidFill>
              <a:effectLst>
                <a:outerShdw blurRad="38100" dist="38100" dir="2700000" algn="tl">
                  <a:srgbClr val="000000">
                    <a:alpha val="43137"/>
                  </a:srgbClr>
                </a:outerShdw>
              </a:effectLst>
              <a:latin typeface="+mj-lt"/>
              <a:cs typeface="Times New Roman" panose="02020603050405020304" pitchFamily="18" charset="0"/>
            </a:endParaRPr>
          </a:p>
        </p:txBody>
      </p:sp>
      <p:sp>
        <p:nvSpPr>
          <p:cNvPr id="5" name="TextBox 4">
            <a:extLst>
              <a:ext uri="{FF2B5EF4-FFF2-40B4-BE49-F238E27FC236}">
                <a16:creationId xmlns:a16="http://schemas.microsoft.com/office/drawing/2014/main" id="{C0C83D8F-9A48-2F43-D35E-2BB3890CED35}"/>
              </a:ext>
            </a:extLst>
          </p:cNvPr>
          <p:cNvSpPr txBox="1"/>
          <p:nvPr/>
        </p:nvSpPr>
        <p:spPr>
          <a:xfrm>
            <a:off x="-483299" y="360390"/>
            <a:ext cx="3112745" cy="615495"/>
          </a:xfrm>
          <a:prstGeom prst="rect">
            <a:avLst/>
          </a:prstGeom>
          <a:noFill/>
        </p:spPr>
        <p:txBody>
          <a:bodyPr wrap="square" lIns="121861" tIns="60931" rIns="121861" bIns="60931" rtlCol="0">
            <a:spAutoFit/>
          </a:bodyPr>
          <a:lstStyle/>
          <a:p>
            <a:pPr algn="ctr"/>
            <a:r>
              <a:rPr lang="en-US" sz="3200" b="1" dirty="0">
                <a:solidFill>
                  <a:srgbClr val="FF0000"/>
                </a:solidFill>
                <a:latin typeface="#9Slide03 Arima Madurai" panose="00000500000000000000" pitchFamily="2" charset="0"/>
                <a:cs typeface="#9Slide03 Arima Madurai" panose="00000500000000000000" pitchFamily="2" charset="0"/>
              </a:rPr>
              <a:t> </a:t>
            </a:r>
            <a:r>
              <a:rPr lang="en-SG" sz="2667" dirty="0" err="1">
                <a:solidFill>
                  <a:srgbClr val="FF0000"/>
                </a:solidFill>
                <a:latin typeface="Arial" panose="020B0604020202020204" pitchFamily="34" charset="0"/>
              </a:rPr>
              <a:t>Nội</a:t>
            </a:r>
            <a:r>
              <a:rPr lang="en-SG" sz="2667" dirty="0">
                <a:solidFill>
                  <a:srgbClr val="FF0000"/>
                </a:solidFill>
                <a:latin typeface="Arial" panose="020B0604020202020204" pitchFamily="34" charset="0"/>
              </a:rPr>
              <a:t> dung </a:t>
            </a:r>
            <a:r>
              <a:rPr lang="en-SG" sz="2667" dirty="0" err="1">
                <a:solidFill>
                  <a:srgbClr val="FF0000"/>
                </a:solidFill>
                <a:latin typeface="Arial" panose="020B0604020202020204" pitchFamily="34" charset="0"/>
              </a:rPr>
              <a:t>bài</a:t>
            </a:r>
            <a:endParaRPr lang="vi-VN" sz="3200" b="1" dirty="0">
              <a:solidFill>
                <a:srgbClr val="FF0000"/>
              </a:solidFill>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11557671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6C51FF19-4E5A-416F-A972-D693A2A96D98}"/>
              </a:ext>
            </a:extLst>
          </p:cNvPr>
          <p:cNvPicPr>
            <a:picLocks noChangeAspect="1"/>
          </p:cNvPicPr>
          <p:nvPr/>
        </p:nvPicPr>
        <p:blipFill rotWithShape="1">
          <a:blip r:embed="rId2"/>
          <a:srcRect t="10040" b="7020"/>
          <a:stretch/>
        </p:blipFill>
        <p:spPr>
          <a:xfrm>
            <a:off x="0" y="0"/>
            <a:ext cx="12306773" cy="6858000"/>
          </a:xfrm>
          <a:prstGeom prst="rect">
            <a:avLst/>
          </a:prstGeom>
        </p:spPr>
      </p:pic>
      <p:pic>
        <p:nvPicPr>
          <p:cNvPr id="2" name="Picture 1">
            <a:extLst>
              <a:ext uri="{FF2B5EF4-FFF2-40B4-BE49-F238E27FC236}">
                <a16:creationId xmlns:a16="http://schemas.microsoft.com/office/drawing/2014/main" id="{9CF0BCE6-25FC-4AF0-B1F0-C9AB7CD8FC45}"/>
              </a:ext>
            </a:extLst>
          </p:cNvPr>
          <p:cNvPicPr>
            <a:picLocks noChangeAspect="1"/>
          </p:cNvPicPr>
          <p:nvPr/>
        </p:nvPicPr>
        <p:blipFill>
          <a:blip r:embed="rId3"/>
          <a:stretch>
            <a:fillRect/>
          </a:stretch>
        </p:blipFill>
        <p:spPr>
          <a:xfrm>
            <a:off x="2616472" y="1381125"/>
            <a:ext cx="5417083" cy="3334236"/>
          </a:xfrm>
          <a:prstGeom prst="rect">
            <a:avLst/>
          </a:prstGeom>
        </p:spPr>
      </p:pic>
    </p:spTree>
    <p:extLst>
      <p:ext uri="{BB962C8B-B14F-4D97-AF65-F5344CB8AC3E}">
        <p14:creationId xmlns:p14="http://schemas.microsoft.com/office/powerpoint/2010/main" val="1264269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065D3ED-1261-4C79-8CE9-7BBCD356C1EA}"/>
              </a:ext>
            </a:extLst>
          </p:cNvPr>
          <p:cNvGrpSpPr/>
          <p:nvPr/>
        </p:nvGrpSpPr>
        <p:grpSpPr>
          <a:xfrm>
            <a:off x="3886200" y="0"/>
            <a:ext cx="7400168" cy="1666372"/>
            <a:chOff x="-684085" y="1790606"/>
            <a:chExt cx="5550126" cy="1249779"/>
          </a:xfrm>
          <a:solidFill>
            <a:schemeClr val="accent1">
              <a:lumMod val="20000"/>
              <a:lumOff val="80000"/>
            </a:schemeClr>
          </a:solidFill>
        </p:grpSpPr>
        <p:sp>
          <p:nvSpPr>
            <p:cNvPr id="3" name="Speech Bubble: Rectangle with Corners Rounded 6">
              <a:extLst>
                <a:ext uri="{FF2B5EF4-FFF2-40B4-BE49-F238E27FC236}">
                  <a16:creationId xmlns:a16="http://schemas.microsoft.com/office/drawing/2014/main" id="{5B60C8A6-B6E6-4862-83F3-795317E6D829}"/>
                </a:ext>
              </a:extLst>
            </p:cNvPr>
            <p:cNvSpPr/>
            <p:nvPr/>
          </p:nvSpPr>
          <p:spPr>
            <a:xfrm>
              <a:off x="-684085" y="1790606"/>
              <a:ext cx="5550126" cy="1249779"/>
            </a:xfrm>
            <a:custGeom>
              <a:avLst/>
              <a:gdLst>
                <a:gd name="connsiteX0" fmla="*/ 0 w 5550126"/>
                <a:gd name="connsiteY0" fmla="*/ 208301 h 1249779"/>
                <a:gd name="connsiteX1" fmla="*/ 208301 w 5550126"/>
                <a:gd name="connsiteY1" fmla="*/ 0 h 1249779"/>
                <a:gd name="connsiteX2" fmla="*/ 3237574 w 5550126"/>
                <a:gd name="connsiteY2" fmla="*/ 0 h 1249779"/>
                <a:gd name="connsiteX3" fmla="*/ 3237574 w 5550126"/>
                <a:gd name="connsiteY3" fmla="*/ 0 h 1249779"/>
                <a:gd name="connsiteX4" fmla="*/ 4625105 w 5550126"/>
                <a:gd name="connsiteY4" fmla="*/ 0 h 1249779"/>
                <a:gd name="connsiteX5" fmla="*/ 5341825 w 5550126"/>
                <a:gd name="connsiteY5" fmla="*/ 0 h 1249779"/>
                <a:gd name="connsiteX6" fmla="*/ 5550126 w 5550126"/>
                <a:gd name="connsiteY6" fmla="*/ 208301 h 1249779"/>
                <a:gd name="connsiteX7" fmla="*/ 5550126 w 5550126"/>
                <a:gd name="connsiteY7" fmla="*/ 729038 h 1249779"/>
                <a:gd name="connsiteX8" fmla="*/ 5550126 w 5550126"/>
                <a:gd name="connsiteY8" fmla="*/ 729038 h 1249779"/>
                <a:gd name="connsiteX9" fmla="*/ 5550126 w 5550126"/>
                <a:gd name="connsiteY9" fmla="*/ 1041483 h 1249779"/>
                <a:gd name="connsiteX10" fmla="*/ 5550126 w 5550126"/>
                <a:gd name="connsiteY10" fmla="*/ 1041478 h 1249779"/>
                <a:gd name="connsiteX11" fmla="*/ 5341825 w 5550126"/>
                <a:gd name="connsiteY11" fmla="*/ 1249779 h 1249779"/>
                <a:gd name="connsiteX12" fmla="*/ 4625105 w 5550126"/>
                <a:gd name="connsiteY12" fmla="*/ 1249779 h 1249779"/>
                <a:gd name="connsiteX13" fmla="*/ 3633667 w 5550126"/>
                <a:gd name="connsiteY13" fmla="*/ 1649458 h 1249779"/>
                <a:gd name="connsiteX14" fmla="*/ 3237574 w 5550126"/>
                <a:gd name="connsiteY14" fmla="*/ 1249779 h 1249779"/>
                <a:gd name="connsiteX15" fmla="*/ 208301 w 5550126"/>
                <a:gd name="connsiteY15" fmla="*/ 1249779 h 1249779"/>
                <a:gd name="connsiteX16" fmla="*/ 0 w 5550126"/>
                <a:gd name="connsiteY16" fmla="*/ 1041478 h 1249779"/>
                <a:gd name="connsiteX17" fmla="*/ 0 w 5550126"/>
                <a:gd name="connsiteY17" fmla="*/ 1041483 h 1249779"/>
                <a:gd name="connsiteX18" fmla="*/ 0 w 5550126"/>
                <a:gd name="connsiteY18" fmla="*/ 729038 h 1249779"/>
                <a:gd name="connsiteX19" fmla="*/ 0 w 5550126"/>
                <a:gd name="connsiteY19" fmla="*/ 729038 h 1249779"/>
                <a:gd name="connsiteX20" fmla="*/ 0 w 5550126"/>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1"/>
                  </a:moveTo>
                  <a:cubicBezTo>
                    <a:pt x="11337" y="99396"/>
                    <a:pt x="75824" y="7011"/>
                    <a:pt x="208301" y="0"/>
                  </a:cubicBezTo>
                  <a:cubicBezTo>
                    <a:pt x="1562774" y="160942"/>
                    <a:pt x="2106906" y="155406"/>
                    <a:pt x="3237574" y="0"/>
                  </a:cubicBezTo>
                  <a:lnTo>
                    <a:pt x="3237574" y="0"/>
                  </a:lnTo>
                  <a:cubicBezTo>
                    <a:pt x="3691741" y="-107322"/>
                    <a:pt x="4033404" y="-7921"/>
                    <a:pt x="4625105" y="0"/>
                  </a:cubicBezTo>
                  <a:cubicBezTo>
                    <a:pt x="4733128" y="-20312"/>
                    <a:pt x="5088909" y="24111"/>
                    <a:pt x="5341825" y="0"/>
                  </a:cubicBezTo>
                  <a:cubicBezTo>
                    <a:pt x="5462997" y="9768"/>
                    <a:pt x="5548016" y="93555"/>
                    <a:pt x="5550126" y="208301"/>
                  </a:cubicBezTo>
                  <a:cubicBezTo>
                    <a:pt x="5537623" y="263061"/>
                    <a:pt x="5539468" y="641557"/>
                    <a:pt x="5550126" y="729038"/>
                  </a:cubicBezTo>
                  <a:lnTo>
                    <a:pt x="5550126" y="729038"/>
                  </a:lnTo>
                  <a:cubicBezTo>
                    <a:pt x="5555470" y="782461"/>
                    <a:pt x="5536691" y="988603"/>
                    <a:pt x="5550126" y="1041483"/>
                  </a:cubicBezTo>
                  <a:lnTo>
                    <a:pt x="5550126" y="1041478"/>
                  </a:lnTo>
                  <a:cubicBezTo>
                    <a:pt x="5537928" y="1141243"/>
                    <a:pt x="5453698" y="1260095"/>
                    <a:pt x="5341825" y="1249779"/>
                  </a:cubicBezTo>
                  <a:cubicBezTo>
                    <a:pt x="5150048" y="1273788"/>
                    <a:pt x="4955169" y="1207826"/>
                    <a:pt x="4625105" y="1249779"/>
                  </a:cubicBezTo>
                  <a:cubicBezTo>
                    <a:pt x="4433304" y="1317099"/>
                    <a:pt x="3931315" y="1632135"/>
                    <a:pt x="3633667" y="1649458"/>
                  </a:cubicBezTo>
                  <a:cubicBezTo>
                    <a:pt x="3585855" y="1562978"/>
                    <a:pt x="3376976" y="1443417"/>
                    <a:pt x="3237574" y="1249779"/>
                  </a:cubicBezTo>
                  <a:cubicBezTo>
                    <a:pt x="2651043" y="1250648"/>
                    <a:pt x="956228" y="1352339"/>
                    <a:pt x="208301" y="1249779"/>
                  </a:cubicBezTo>
                  <a:cubicBezTo>
                    <a:pt x="93093" y="1252126"/>
                    <a:pt x="-12631" y="1170113"/>
                    <a:pt x="0" y="1041478"/>
                  </a:cubicBezTo>
                  <a:lnTo>
                    <a:pt x="0" y="1041483"/>
                  </a:lnTo>
                  <a:cubicBezTo>
                    <a:pt x="-27541" y="887097"/>
                    <a:pt x="-18029" y="806639"/>
                    <a:pt x="0" y="729038"/>
                  </a:cubicBezTo>
                  <a:lnTo>
                    <a:pt x="0" y="729038"/>
                  </a:lnTo>
                  <a:cubicBezTo>
                    <a:pt x="-20507" y="528137"/>
                    <a:pt x="18486" y="357830"/>
                    <a:pt x="0" y="208301"/>
                  </a:cubicBezTo>
                  <a:close/>
                </a:path>
                <a:path w="5550126" h="1249779" stroke="0" extrusionOk="0">
                  <a:moveTo>
                    <a:pt x="0" y="208301"/>
                  </a:moveTo>
                  <a:cubicBezTo>
                    <a:pt x="-5071" y="101931"/>
                    <a:pt x="110378" y="-11577"/>
                    <a:pt x="208301" y="0"/>
                  </a:cubicBezTo>
                  <a:cubicBezTo>
                    <a:pt x="1353488" y="157056"/>
                    <a:pt x="1827048" y="-26874"/>
                    <a:pt x="3237574" y="0"/>
                  </a:cubicBezTo>
                  <a:lnTo>
                    <a:pt x="3237574" y="0"/>
                  </a:lnTo>
                  <a:cubicBezTo>
                    <a:pt x="3563815" y="-54851"/>
                    <a:pt x="4361020" y="-43729"/>
                    <a:pt x="4625105" y="0"/>
                  </a:cubicBezTo>
                  <a:cubicBezTo>
                    <a:pt x="4838188" y="-31208"/>
                    <a:pt x="5030701" y="38812"/>
                    <a:pt x="5341825" y="0"/>
                  </a:cubicBezTo>
                  <a:cubicBezTo>
                    <a:pt x="5451574" y="-12472"/>
                    <a:pt x="5552549" y="91382"/>
                    <a:pt x="5550126" y="208301"/>
                  </a:cubicBezTo>
                  <a:cubicBezTo>
                    <a:pt x="5534966" y="265499"/>
                    <a:pt x="5543448" y="640122"/>
                    <a:pt x="5550126" y="729038"/>
                  </a:cubicBezTo>
                  <a:lnTo>
                    <a:pt x="5550126" y="729038"/>
                  </a:lnTo>
                  <a:cubicBezTo>
                    <a:pt x="5565197" y="818772"/>
                    <a:pt x="5523647" y="909010"/>
                    <a:pt x="5550126" y="1041483"/>
                  </a:cubicBezTo>
                  <a:lnTo>
                    <a:pt x="5550126" y="1041478"/>
                  </a:lnTo>
                  <a:cubicBezTo>
                    <a:pt x="5557190" y="1155748"/>
                    <a:pt x="5440976" y="1254383"/>
                    <a:pt x="5341825" y="1249779"/>
                  </a:cubicBezTo>
                  <a:cubicBezTo>
                    <a:pt x="5013377" y="1288574"/>
                    <a:pt x="4784062" y="1224919"/>
                    <a:pt x="4625105" y="1249779"/>
                  </a:cubicBezTo>
                  <a:cubicBezTo>
                    <a:pt x="4242951" y="1437814"/>
                    <a:pt x="4093726" y="1524151"/>
                    <a:pt x="3633667" y="1649458"/>
                  </a:cubicBezTo>
                  <a:cubicBezTo>
                    <a:pt x="3463714" y="1506661"/>
                    <a:pt x="3402478" y="1377008"/>
                    <a:pt x="3237574" y="1249779"/>
                  </a:cubicBezTo>
                  <a:cubicBezTo>
                    <a:pt x="2411834" y="1226172"/>
                    <a:pt x="934395" y="1389134"/>
                    <a:pt x="208301" y="1249779"/>
                  </a:cubicBezTo>
                  <a:cubicBezTo>
                    <a:pt x="79188" y="1252909"/>
                    <a:pt x="16402" y="1143699"/>
                    <a:pt x="0" y="1041478"/>
                  </a:cubicBezTo>
                  <a:lnTo>
                    <a:pt x="0" y="1041483"/>
                  </a:lnTo>
                  <a:cubicBezTo>
                    <a:pt x="11997" y="922969"/>
                    <a:pt x="-6336" y="796043"/>
                    <a:pt x="0" y="729038"/>
                  </a:cubicBezTo>
                  <a:lnTo>
                    <a:pt x="0" y="729038"/>
                  </a:lnTo>
                  <a:cubicBezTo>
                    <a:pt x="26936" y="554714"/>
                    <a:pt x="-15162" y="282617"/>
                    <a:pt x="0" y="208301"/>
                  </a:cubicBezTo>
                  <a:close/>
                </a:path>
              </a:pathLst>
            </a:custGeom>
            <a:grpFill/>
            <a:ln w="38100">
              <a:solidFill>
                <a:schemeClr val="accent6">
                  <a:lumMod val="25000"/>
                </a:schemeClr>
              </a:solidFill>
              <a:prstDash val="solid"/>
              <a:extLst>
                <a:ext uri="{C807C97D-BFC1-408E-A445-0C87EB9F89A2}">
                  <ask:lineSketchStyleProps xmlns:ask="http://schemas.microsoft.com/office/drawing/2018/sketchyshapes" sd="2842418190">
                    <a:prstGeom prst="wedgeRoundRectCallout">
                      <a:avLst>
                        <a:gd name="adj1" fmla="val 15470"/>
                        <a:gd name="adj2" fmla="val 8198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4" name="TextBox 3">
              <a:extLst>
                <a:ext uri="{FF2B5EF4-FFF2-40B4-BE49-F238E27FC236}">
                  <a16:creationId xmlns:a16="http://schemas.microsoft.com/office/drawing/2014/main" id="{F391557E-9D2C-4840-BD03-3962B48971B7}"/>
                </a:ext>
              </a:extLst>
            </p:cNvPr>
            <p:cNvSpPr txBox="1"/>
            <p:nvPr/>
          </p:nvSpPr>
          <p:spPr>
            <a:xfrm>
              <a:off x="-555497" y="1848047"/>
              <a:ext cx="5318022" cy="1054231"/>
            </a:xfrm>
            <a:prstGeom prst="rect">
              <a:avLst/>
            </a:prstGeom>
            <a:grpFill/>
          </p:spPr>
          <p:txBody>
            <a:bodyPr wrap="square" rtlCol="0">
              <a:spAutoFit/>
            </a:bodyPr>
            <a:lstStyle/>
            <a:p>
              <a:pPr algn="just" defTabSz="1219170">
                <a:buClr>
                  <a:srgbClr val="000000"/>
                </a:buClr>
              </a:pPr>
              <a:r>
                <a:rPr lang="en-US" sz="4267" b="1" kern="0" dirty="0">
                  <a:solidFill>
                    <a:srgbClr val="1F5F73">
                      <a:lumMod val="75000"/>
                    </a:srgbClr>
                  </a:solidFill>
                  <a:latin typeface="Calibri" panose="020F0502020204030204" pitchFamily="34" charset="0"/>
                  <a:cs typeface="Calibri" panose="020F0502020204030204" pitchFamily="34" charset="0"/>
                  <a:sym typeface="Arial"/>
                </a:rPr>
                <a:t>Theo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em</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giọng</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đọc</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của</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bài</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đọc</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như</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thế</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nào</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a:t>
              </a:r>
              <a:endParaRPr lang="vi-VN" sz="4267" b="1" kern="0" dirty="0">
                <a:solidFill>
                  <a:srgbClr val="1F5F73">
                    <a:lumMod val="75000"/>
                  </a:srgbClr>
                </a:solidFill>
                <a:latin typeface="Calibri" panose="020F0502020204030204" pitchFamily="34" charset="0"/>
                <a:cs typeface="Calibri" panose="020F0502020204030204" pitchFamily="34" charset="0"/>
                <a:sym typeface="Arial"/>
              </a:endParaRPr>
            </a:p>
          </p:txBody>
        </p:sp>
      </p:grpSp>
      <p:pic>
        <p:nvPicPr>
          <p:cNvPr id="5" name="Picture 4">
            <a:extLst>
              <a:ext uri="{FF2B5EF4-FFF2-40B4-BE49-F238E27FC236}">
                <a16:creationId xmlns:a16="http://schemas.microsoft.com/office/drawing/2014/main" id="{1CE39A8E-948F-4836-AAE1-70EE38C542A0}"/>
              </a:ext>
            </a:extLst>
          </p:cNvPr>
          <p:cNvPicPr>
            <a:picLocks noChangeAspect="1"/>
          </p:cNvPicPr>
          <p:nvPr/>
        </p:nvPicPr>
        <p:blipFill>
          <a:blip r:embed="rId2"/>
          <a:stretch>
            <a:fillRect/>
          </a:stretch>
        </p:blipFill>
        <p:spPr>
          <a:xfrm>
            <a:off x="7850254" y="1955865"/>
            <a:ext cx="3220280" cy="4011946"/>
          </a:xfrm>
          <a:prstGeom prst="rect">
            <a:avLst/>
          </a:prstGeom>
        </p:spPr>
      </p:pic>
      <p:sp>
        <p:nvSpPr>
          <p:cNvPr id="7" name="TextBox 6">
            <a:extLst>
              <a:ext uri="{FF2B5EF4-FFF2-40B4-BE49-F238E27FC236}">
                <a16:creationId xmlns:a16="http://schemas.microsoft.com/office/drawing/2014/main" id="{27C0750B-9584-4FBE-B305-D02BDD03AD95}"/>
              </a:ext>
            </a:extLst>
          </p:cNvPr>
          <p:cNvSpPr txBox="1"/>
          <p:nvPr/>
        </p:nvSpPr>
        <p:spPr>
          <a:xfrm>
            <a:off x="839391" y="2467479"/>
            <a:ext cx="6093618" cy="1962204"/>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giọng</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 nhẹ nhàng,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nhấn</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giọng</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chuyện</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49006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website&#10;&#10;Description automatically generated">
            <a:extLst>
              <a:ext uri="{FF2B5EF4-FFF2-40B4-BE49-F238E27FC236}">
                <a16:creationId xmlns:a16="http://schemas.microsoft.com/office/drawing/2014/main" id="{BE3DBD7F-838F-478F-9A52-DD2EFC99F3C5}"/>
              </a:ext>
            </a:extLst>
          </p:cNvPr>
          <p:cNvPicPr>
            <a:picLocks noChangeAspect="1"/>
          </p:cNvPicPr>
          <p:nvPr/>
        </p:nvPicPr>
        <p:blipFill>
          <a:blip r:embed="rId2"/>
          <a:stretch>
            <a:fillRect/>
          </a:stretch>
        </p:blipFill>
        <p:spPr>
          <a:xfrm>
            <a:off x="1" y="0"/>
            <a:ext cx="12344009" cy="6858000"/>
          </a:xfrm>
          <a:prstGeom prst="rect">
            <a:avLst/>
          </a:prstGeom>
        </p:spPr>
      </p:pic>
      <p:pic>
        <p:nvPicPr>
          <p:cNvPr id="3" name="Picture 2" descr="A group of dolls&#10;&#10;Description automatically generated with low confidence">
            <a:extLst>
              <a:ext uri="{FF2B5EF4-FFF2-40B4-BE49-F238E27FC236}">
                <a16:creationId xmlns:a16="http://schemas.microsoft.com/office/drawing/2014/main" id="{CFAB70E7-6DCD-4153-BA3B-6C5438832C0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77041" y="2653748"/>
            <a:ext cx="4359428" cy="3896516"/>
          </a:xfrm>
          <a:prstGeom prst="rect">
            <a:avLst/>
          </a:prstGeom>
          <a:effectLst>
            <a:outerShdw blurRad="76200" dir="13500000" sy="23000" kx="1200000" algn="br" rotWithShape="0">
              <a:prstClr val="black">
                <a:alpha val="20000"/>
              </a:prstClr>
            </a:outerShdw>
          </a:effectLst>
        </p:spPr>
      </p:pic>
      <p:grpSp>
        <p:nvGrpSpPr>
          <p:cNvPr id="4" name="Group 3">
            <a:extLst>
              <a:ext uri="{FF2B5EF4-FFF2-40B4-BE49-F238E27FC236}">
                <a16:creationId xmlns:a16="http://schemas.microsoft.com/office/drawing/2014/main" id="{60ABC38B-62A8-4505-9697-591D96A9B7E6}"/>
              </a:ext>
            </a:extLst>
          </p:cNvPr>
          <p:cNvGrpSpPr/>
          <p:nvPr/>
        </p:nvGrpSpPr>
        <p:grpSpPr>
          <a:xfrm>
            <a:off x="5843909" y="966157"/>
            <a:ext cx="5885753" cy="2301545"/>
            <a:chOff x="2992908" y="2237142"/>
            <a:chExt cx="4818983" cy="1919743"/>
          </a:xfrm>
        </p:grpSpPr>
        <p:sp>
          <p:nvSpPr>
            <p:cNvPr id="5" name="Rectangle: Rounded Corners 24">
              <a:extLst>
                <a:ext uri="{FF2B5EF4-FFF2-40B4-BE49-F238E27FC236}">
                  <a16:creationId xmlns:a16="http://schemas.microsoft.com/office/drawing/2014/main" id="{611C1E48-E3A6-4116-8468-80CEE442CB84}"/>
                </a:ext>
              </a:extLst>
            </p:cNvPr>
            <p:cNvSpPr/>
            <p:nvPr/>
          </p:nvSpPr>
          <p:spPr>
            <a:xfrm>
              <a:off x="2992908" y="2609773"/>
              <a:ext cx="4818983" cy="1547112"/>
            </a:xfrm>
            <a:custGeom>
              <a:avLst/>
              <a:gdLst>
                <a:gd name="connsiteX0" fmla="*/ 0 w 4818983"/>
                <a:gd name="connsiteY0" fmla="*/ 312083 h 1547112"/>
                <a:gd name="connsiteX1" fmla="*/ 312083 w 4818983"/>
                <a:gd name="connsiteY1" fmla="*/ 0 h 1547112"/>
                <a:gd name="connsiteX2" fmla="*/ 1053167 w 4818983"/>
                <a:gd name="connsiteY2" fmla="*/ 0 h 1547112"/>
                <a:gd name="connsiteX3" fmla="*/ 1836200 w 4818983"/>
                <a:gd name="connsiteY3" fmla="*/ 0 h 1547112"/>
                <a:gd name="connsiteX4" fmla="*/ 2619232 w 4818983"/>
                <a:gd name="connsiteY4" fmla="*/ 0 h 1547112"/>
                <a:gd name="connsiteX5" fmla="*/ 3276420 w 4818983"/>
                <a:gd name="connsiteY5" fmla="*/ 0 h 1547112"/>
                <a:gd name="connsiteX6" fmla="*/ 3849712 w 4818983"/>
                <a:gd name="connsiteY6" fmla="*/ 0 h 1547112"/>
                <a:gd name="connsiteX7" fmla="*/ 4506900 w 4818983"/>
                <a:gd name="connsiteY7" fmla="*/ 0 h 1547112"/>
                <a:gd name="connsiteX8" fmla="*/ 4818983 w 4818983"/>
                <a:gd name="connsiteY8" fmla="*/ 312083 h 1547112"/>
                <a:gd name="connsiteX9" fmla="*/ 4818983 w 4818983"/>
                <a:gd name="connsiteY9" fmla="*/ 745868 h 1547112"/>
                <a:gd name="connsiteX10" fmla="*/ 4818983 w 4818983"/>
                <a:gd name="connsiteY10" fmla="*/ 1235029 h 1547112"/>
                <a:gd name="connsiteX11" fmla="*/ 4506900 w 4818983"/>
                <a:gd name="connsiteY11" fmla="*/ 1547112 h 1547112"/>
                <a:gd name="connsiteX12" fmla="*/ 3765816 w 4818983"/>
                <a:gd name="connsiteY12" fmla="*/ 1547112 h 1547112"/>
                <a:gd name="connsiteX13" fmla="*/ 3192524 w 4818983"/>
                <a:gd name="connsiteY13" fmla="*/ 1547112 h 1547112"/>
                <a:gd name="connsiteX14" fmla="*/ 2493388 w 4818983"/>
                <a:gd name="connsiteY14" fmla="*/ 1547112 h 1547112"/>
                <a:gd name="connsiteX15" fmla="*/ 1794252 w 4818983"/>
                <a:gd name="connsiteY15" fmla="*/ 1547112 h 1547112"/>
                <a:gd name="connsiteX16" fmla="*/ 1095116 w 4818983"/>
                <a:gd name="connsiteY16" fmla="*/ 1547112 h 1547112"/>
                <a:gd name="connsiteX17" fmla="*/ 312083 w 4818983"/>
                <a:gd name="connsiteY17" fmla="*/ 1547112 h 1547112"/>
                <a:gd name="connsiteX18" fmla="*/ 0 w 4818983"/>
                <a:gd name="connsiteY18" fmla="*/ 1235029 h 1547112"/>
                <a:gd name="connsiteX19" fmla="*/ 0 w 4818983"/>
                <a:gd name="connsiteY19" fmla="*/ 773556 h 1547112"/>
                <a:gd name="connsiteX20" fmla="*/ 0 w 4818983"/>
                <a:gd name="connsiteY20" fmla="*/ 312083 h 154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18983" h="1547112" fill="none" extrusionOk="0">
                  <a:moveTo>
                    <a:pt x="0" y="312083"/>
                  </a:moveTo>
                  <a:cubicBezTo>
                    <a:pt x="12861" y="167647"/>
                    <a:pt x="131711" y="-3012"/>
                    <a:pt x="312083" y="0"/>
                  </a:cubicBezTo>
                  <a:cubicBezTo>
                    <a:pt x="625176" y="4801"/>
                    <a:pt x="864127" y="19541"/>
                    <a:pt x="1053167" y="0"/>
                  </a:cubicBezTo>
                  <a:cubicBezTo>
                    <a:pt x="1242207" y="-19541"/>
                    <a:pt x="1553243" y="30699"/>
                    <a:pt x="1836200" y="0"/>
                  </a:cubicBezTo>
                  <a:cubicBezTo>
                    <a:pt x="2119157" y="-30699"/>
                    <a:pt x="2278625" y="-18316"/>
                    <a:pt x="2619232" y="0"/>
                  </a:cubicBezTo>
                  <a:cubicBezTo>
                    <a:pt x="2959839" y="18316"/>
                    <a:pt x="3144191" y="9629"/>
                    <a:pt x="3276420" y="0"/>
                  </a:cubicBezTo>
                  <a:cubicBezTo>
                    <a:pt x="3408649" y="-9629"/>
                    <a:pt x="3579025" y="-22301"/>
                    <a:pt x="3849712" y="0"/>
                  </a:cubicBezTo>
                  <a:cubicBezTo>
                    <a:pt x="4120399" y="22301"/>
                    <a:pt x="4196643" y="26922"/>
                    <a:pt x="4506900" y="0"/>
                  </a:cubicBezTo>
                  <a:cubicBezTo>
                    <a:pt x="4677381" y="15299"/>
                    <a:pt x="4791089" y="108845"/>
                    <a:pt x="4818983" y="312083"/>
                  </a:cubicBezTo>
                  <a:cubicBezTo>
                    <a:pt x="4815975" y="431800"/>
                    <a:pt x="4811720" y="567597"/>
                    <a:pt x="4818983" y="745868"/>
                  </a:cubicBezTo>
                  <a:cubicBezTo>
                    <a:pt x="4826246" y="924139"/>
                    <a:pt x="4798550" y="1106296"/>
                    <a:pt x="4818983" y="1235029"/>
                  </a:cubicBezTo>
                  <a:cubicBezTo>
                    <a:pt x="4781631" y="1387879"/>
                    <a:pt x="4683400" y="1578939"/>
                    <a:pt x="4506900" y="1547112"/>
                  </a:cubicBezTo>
                  <a:cubicBezTo>
                    <a:pt x="4181796" y="1512653"/>
                    <a:pt x="4071458" y="1562625"/>
                    <a:pt x="3765816" y="1547112"/>
                  </a:cubicBezTo>
                  <a:cubicBezTo>
                    <a:pt x="3460174" y="1531599"/>
                    <a:pt x="3344665" y="1539633"/>
                    <a:pt x="3192524" y="1547112"/>
                  </a:cubicBezTo>
                  <a:cubicBezTo>
                    <a:pt x="3040383" y="1554591"/>
                    <a:pt x="2667383" y="1546796"/>
                    <a:pt x="2493388" y="1547112"/>
                  </a:cubicBezTo>
                  <a:cubicBezTo>
                    <a:pt x="2319393" y="1547428"/>
                    <a:pt x="2102430" y="1559541"/>
                    <a:pt x="1794252" y="1547112"/>
                  </a:cubicBezTo>
                  <a:cubicBezTo>
                    <a:pt x="1486074" y="1534683"/>
                    <a:pt x="1336298" y="1580131"/>
                    <a:pt x="1095116" y="1547112"/>
                  </a:cubicBezTo>
                  <a:cubicBezTo>
                    <a:pt x="853934" y="1514093"/>
                    <a:pt x="471021" y="1579456"/>
                    <a:pt x="312083" y="1547112"/>
                  </a:cubicBezTo>
                  <a:cubicBezTo>
                    <a:pt x="164283" y="1576241"/>
                    <a:pt x="-21669" y="1417655"/>
                    <a:pt x="0" y="1235029"/>
                  </a:cubicBezTo>
                  <a:cubicBezTo>
                    <a:pt x="18455" y="1121506"/>
                    <a:pt x="-1565" y="884878"/>
                    <a:pt x="0" y="773556"/>
                  </a:cubicBezTo>
                  <a:cubicBezTo>
                    <a:pt x="1565" y="662234"/>
                    <a:pt x="9943" y="441037"/>
                    <a:pt x="0" y="312083"/>
                  </a:cubicBezTo>
                  <a:close/>
                </a:path>
                <a:path w="4818983" h="1547112" stroke="0" extrusionOk="0">
                  <a:moveTo>
                    <a:pt x="0" y="312083"/>
                  </a:moveTo>
                  <a:cubicBezTo>
                    <a:pt x="1086" y="172938"/>
                    <a:pt x="158819" y="34121"/>
                    <a:pt x="312083" y="0"/>
                  </a:cubicBezTo>
                  <a:cubicBezTo>
                    <a:pt x="658443" y="36067"/>
                    <a:pt x="792962" y="7493"/>
                    <a:pt x="1053167" y="0"/>
                  </a:cubicBezTo>
                  <a:cubicBezTo>
                    <a:pt x="1313372" y="-7493"/>
                    <a:pt x="1471769" y="25055"/>
                    <a:pt x="1668407" y="0"/>
                  </a:cubicBezTo>
                  <a:cubicBezTo>
                    <a:pt x="1865045" y="-25055"/>
                    <a:pt x="2054404" y="-23407"/>
                    <a:pt x="2283647" y="0"/>
                  </a:cubicBezTo>
                  <a:cubicBezTo>
                    <a:pt x="2512890" y="23407"/>
                    <a:pt x="2754390" y="-33459"/>
                    <a:pt x="3024731" y="0"/>
                  </a:cubicBezTo>
                  <a:cubicBezTo>
                    <a:pt x="3295072" y="33459"/>
                    <a:pt x="3484572" y="-19289"/>
                    <a:pt x="3681919" y="0"/>
                  </a:cubicBezTo>
                  <a:cubicBezTo>
                    <a:pt x="3879266" y="19289"/>
                    <a:pt x="4326091" y="16262"/>
                    <a:pt x="4506900" y="0"/>
                  </a:cubicBezTo>
                  <a:cubicBezTo>
                    <a:pt x="4685921" y="-20219"/>
                    <a:pt x="4823145" y="143831"/>
                    <a:pt x="4818983" y="312083"/>
                  </a:cubicBezTo>
                  <a:cubicBezTo>
                    <a:pt x="4806246" y="435746"/>
                    <a:pt x="4829406" y="542287"/>
                    <a:pt x="4818983" y="755097"/>
                  </a:cubicBezTo>
                  <a:cubicBezTo>
                    <a:pt x="4808560" y="967907"/>
                    <a:pt x="4811551" y="1059158"/>
                    <a:pt x="4818983" y="1235029"/>
                  </a:cubicBezTo>
                  <a:cubicBezTo>
                    <a:pt x="4821602" y="1390256"/>
                    <a:pt x="4690191" y="1549397"/>
                    <a:pt x="4506900" y="1547112"/>
                  </a:cubicBezTo>
                  <a:cubicBezTo>
                    <a:pt x="4326314" y="1524045"/>
                    <a:pt x="4019937" y="1520265"/>
                    <a:pt x="3891660" y="1547112"/>
                  </a:cubicBezTo>
                  <a:cubicBezTo>
                    <a:pt x="3763383" y="1573959"/>
                    <a:pt x="3556173" y="1540527"/>
                    <a:pt x="3276420" y="1547112"/>
                  </a:cubicBezTo>
                  <a:cubicBezTo>
                    <a:pt x="2996667" y="1553697"/>
                    <a:pt x="2883319" y="1579418"/>
                    <a:pt x="2535336" y="1547112"/>
                  </a:cubicBezTo>
                  <a:cubicBezTo>
                    <a:pt x="2187353" y="1514806"/>
                    <a:pt x="2026929" y="1532379"/>
                    <a:pt x="1752304" y="1547112"/>
                  </a:cubicBezTo>
                  <a:cubicBezTo>
                    <a:pt x="1477679" y="1561845"/>
                    <a:pt x="1227520" y="1576239"/>
                    <a:pt x="1095116" y="1547112"/>
                  </a:cubicBezTo>
                  <a:cubicBezTo>
                    <a:pt x="962712" y="1517985"/>
                    <a:pt x="508802" y="1584281"/>
                    <a:pt x="312083" y="1547112"/>
                  </a:cubicBezTo>
                  <a:cubicBezTo>
                    <a:pt x="122308" y="1558037"/>
                    <a:pt x="1934" y="1382331"/>
                    <a:pt x="0" y="1235029"/>
                  </a:cubicBezTo>
                  <a:cubicBezTo>
                    <a:pt x="8089" y="1127789"/>
                    <a:pt x="-18130" y="919138"/>
                    <a:pt x="0" y="773556"/>
                  </a:cubicBezTo>
                  <a:cubicBezTo>
                    <a:pt x="18130" y="627974"/>
                    <a:pt x="-7188" y="439183"/>
                    <a:pt x="0" y="312083"/>
                  </a:cubicBezTo>
                  <a:close/>
                </a:path>
              </a:pathLst>
            </a:custGeom>
            <a:solidFill>
              <a:schemeClr val="accent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20000"/>
                </a:lnSpc>
                <a:buClr>
                  <a:srgbClr val="000000"/>
                </a:buClr>
              </a:pPr>
              <a:r>
                <a:rPr lang="en-US" sz="3400" kern="0" dirty="0" err="1">
                  <a:solidFill>
                    <a:srgbClr val="000000"/>
                  </a:solidFill>
                  <a:latin typeface="Calibri" panose="020F0502020204030204" pitchFamily="34" charset="0"/>
                  <a:cs typeface="Calibri" panose="020F0502020204030204" pitchFamily="34" charset="0"/>
                  <a:sym typeface="Arial"/>
                </a:rPr>
                <a:t>Phân</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công</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đọc</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từng</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đoạn</a:t>
              </a:r>
              <a:endParaRPr lang="en-US" sz="3400" kern="0" dirty="0">
                <a:solidFill>
                  <a:srgbClr val="000000"/>
                </a:solidFill>
                <a:latin typeface="Calibri" panose="020F0502020204030204" pitchFamily="34" charset="0"/>
                <a:cs typeface="Calibri" panose="020F0502020204030204" pitchFamily="34" charset="0"/>
                <a:sym typeface="Arial"/>
              </a:endParaRPr>
            </a:p>
            <a:p>
              <a:pPr marL="757748" algn="just" defTabSz="1219170">
                <a:lnSpc>
                  <a:spcPct val="120000"/>
                </a:lnSpc>
                <a:buClr>
                  <a:srgbClr val="000000"/>
                </a:buClr>
              </a:pPr>
              <a:r>
                <a:rPr lang="en-US" sz="3400" kern="0" dirty="0" err="1">
                  <a:solidFill>
                    <a:srgbClr val="000000"/>
                  </a:solidFill>
                  <a:latin typeface="Calibri" panose="020F0502020204030204" pitchFamily="34" charset="0"/>
                  <a:cs typeface="Calibri" panose="020F0502020204030204" pitchFamily="34" charset="0"/>
                  <a:sym typeface="Arial"/>
                </a:rPr>
                <a:t>Tất</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cả</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thành</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viên</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đều</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đọc</a:t>
              </a:r>
              <a:r>
                <a:rPr lang="en-US" sz="3400" kern="0" dirty="0">
                  <a:solidFill>
                    <a:srgbClr val="000000"/>
                  </a:solidFill>
                  <a:latin typeface="Calibri" panose="020F0502020204030204" pitchFamily="34" charset="0"/>
                  <a:cs typeface="Calibri" panose="020F0502020204030204" pitchFamily="34" charset="0"/>
                  <a:sym typeface="Arial"/>
                </a:rPr>
                <a:t>.</a:t>
              </a:r>
            </a:p>
          </p:txBody>
        </p:sp>
        <p:sp>
          <p:nvSpPr>
            <p:cNvPr id="6" name="Rectangle: Rounded Corners 25">
              <a:extLst>
                <a:ext uri="{FF2B5EF4-FFF2-40B4-BE49-F238E27FC236}">
                  <a16:creationId xmlns:a16="http://schemas.microsoft.com/office/drawing/2014/main" id="{18374AEF-D36C-43E1-AC64-C290B4910A01}"/>
                </a:ext>
              </a:extLst>
            </p:cNvPr>
            <p:cNvSpPr/>
            <p:nvPr/>
          </p:nvSpPr>
          <p:spPr>
            <a:xfrm>
              <a:off x="4331298" y="2237142"/>
              <a:ext cx="2142202" cy="61589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Yêu</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Cầu</a:t>
              </a:r>
              <a:endPar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pic>
          <p:nvPicPr>
            <p:cNvPr id="7" name="Picture 6">
              <a:extLst>
                <a:ext uri="{FF2B5EF4-FFF2-40B4-BE49-F238E27FC236}">
                  <a16:creationId xmlns:a16="http://schemas.microsoft.com/office/drawing/2014/main" id="{F680FCB0-EE99-4E2A-82F3-A82ED95E011D}"/>
                </a:ext>
              </a:extLst>
            </p:cNvPr>
            <p:cNvPicPr>
              <a:picLocks noChangeAspect="1"/>
            </p:cNvPicPr>
            <p:nvPr/>
          </p:nvPicPr>
          <p:blipFill>
            <a:blip r:embed="rId5"/>
            <a:stretch>
              <a:fillRect/>
            </a:stretch>
          </p:blipFill>
          <p:spPr>
            <a:xfrm flipH="1">
              <a:off x="3150159" y="2950846"/>
              <a:ext cx="539085" cy="539084"/>
            </a:xfrm>
            <a:prstGeom prst="rect">
              <a:avLst/>
            </a:prstGeom>
          </p:spPr>
        </p:pic>
        <p:pic>
          <p:nvPicPr>
            <p:cNvPr id="8" name="Picture 7">
              <a:extLst>
                <a:ext uri="{FF2B5EF4-FFF2-40B4-BE49-F238E27FC236}">
                  <a16:creationId xmlns:a16="http://schemas.microsoft.com/office/drawing/2014/main" id="{B5C3EE62-F9E8-4472-8B91-48BE4728563D}"/>
                </a:ext>
              </a:extLst>
            </p:cNvPr>
            <p:cNvPicPr>
              <a:picLocks noChangeAspect="1"/>
            </p:cNvPicPr>
            <p:nvPr/>
          </p:nvPicPr>
          <p:blipFill>
            <a:blip r:embed="rId5"/>
            <a:stretch>
              <a:fillRect/>
            </a:stretch>
          </p:blipFill>
          <p:spPr>
            <a:xfrm flipH="1">
              <a:off x="3150160" y="3571453"/>
              <a:ext cx="539084" cy="539084"/>
            </a:xfrm>
            <a:prstGeom prst="rect">
              <a:avLst/>
            </a:prstGeom>
          </p:spPr>
        </p:pic>
      </p:grpSp>
      <p:grpSp>
        <p:nvGrpSpPr>
          <p:cNvPr id="9" name="Group 8">
            <a:extLst>
              <a:ext uri="{FF2B5EF4-FFF2-40B4-BE49-F238E27FC236}">
                <a16:creationId xmlns:a16="http://schemas.microsoft.com/office/drawing/2014/main" id="{AA6CD6FF-92FD-4E82-8F2E-23D737CC9BE7}"/>
              </a:ext>
            </a:extLst>
          </p:cNvPr>
          <p:cNvGrpSpPr/>
          <p:nvPr/>
        </p:nvGrpSpPr>
        <p:grpSpPr>
          <a:xfrm>
            <a:off x="4629925" y="3591911"/>
            <a:ext cx="7316910" cy="3000445"/>
            <a:chOff x="353342" y="2065133"/>
            <a:chExt cx="5487682" cy="2141809"/>
          </a:xfrm>
        </p:grpSpPr>
        <p:grpSp>
          <p:nvGrpSpPr>
            <p:cNvPr id="10" name="Group 9">
              <a:extLst>
                <a:ext uri="{FF2B5EF4-FFF2-40B4-BE49-F238E27FC236}">
                  <a16:creationId xmlns:a16="http://schemas.microsoft.com/office/drawing/2014/main" id="{AF51371B-B7B2-421F-88DA-BD4431EB4DC2}"/>
                </a:ext>
              </a:extLst>
            </p:cNvPr>
            <p:cNvGrpSpPr/>
            <p:nvPr/>
          </p:nvGrpSpPr>
          <p:grpSpPr>
            <a:xfrm>
              <a:off x="353342" y="2065133"/>
              <a:ext cx="5487682" cy="2141809"/>
              <a:chOff x="2975205" y="1899324"/>
              <a:chExt cx="6167666" cy="2129098"/>
            </a:xfrm>
          </p:grpSpPr>
          <p:sp>
            <p:nvSpPr>
              <p:cNvPr id="23" name="Rectangle: Rounded Corners 42">
                <a:extLst>
                  <a:ext uri="{FF2B5EF4-FFF2-40B4-BE49-F238E27FC236}">
                    <a16:creationId xmlns:a16="http://schemas.microsoft.com/office/drawing/2014/main" id="{C67F14C4-AE0A-4D82-B5D2-5A3062FFC0C9}"/>
                  </a:ext>
                </a:extLst>
              </p:cNvPr>
              <p:cNvSpPr/>
              <p:nvPr/>
            </p:nvSpPr>
            <p:spPr>
              <a:xfrm>
                <a:off x="2975205" y="2179921"/>
                <a:ext cx="6167666" cy="1848501"/>
              </a:xfrm>
              <a:custGeom>
                <a:avLst/>
                <a:gdLst>
                  <a:gd name="connsiteX0" fmla="*/ 0 w 6167666"/>
                  <a:gd name="connsiteY0" fmla="*/ 372880 h 1848501"/>
                  <a:gd name="connsiteX1" fmla="*/ 372880 w 6167666"/>
                  <a:gd name="connsiteY1" fmla="*/ 0 h 1848501"/>
                  <a:gd name="connsiteX2" fmla="*/ 1050618 w 6167666"/>
                  <a:gd name="connsiteY2" fmla="*/ 0 h 1848501"/>
                  <a:gd name="connsiteX3" fmla="*/ 1619918 w 6167666"/>
                  <a:gd name="connsiteY3" fmla="*/ 0 h 1848501"/>
                  <a:gd name="connsiteX4" fmla="*/ 2189219 w 6167666"/>
                  <a:gd name="connsiteY4" fmla="*/ 0 h 1848501"/>
                  <a:gd name="connsiteX5" fmla="*/ 2921176 w 6167666"/>
                  <a:gd name="connsiteY5" fmla="*/ 0 h 1848501"/>
                  <a:gd name="connsiteX6" fmla="*/ 3436257 w 6167666"/>
                  <a:gd name="connsiteY6" fmla="*/ 0 h 1848501"/>
                  <a:gd name="connsiteX7" fmla="*/ 4005557 w 6167666"/>
                  <a:gd name="connsiteY7" fmla="*/ 0 h 1848501"/>
                  <a:gd name="connsiteX8" fmla="*/ 4791733 w 6167666"/>
                  <a:gd name="connsiteY8" fmla="*/ 0 h 1848501"/>
                  <a:gd name="connsiteX9" fmla="*/ 5794786 w 6167666"/>
                  <a:gd name="connsiteY9" fmla="*/ 0 h 1848501"/>
                  <a:gd name="connsiteX10" fmla="*/ 6167666 w 6167666"/>
                  <a:gd name="connsiteY10" fmla="*/ 372880 h 1848501"/>
                  <a:gd name="connsiteX11" fmla="*/ 6167666 w 6167666"/>
                  <a:gd name="connsiteY11" fmla="*/ 924251 h 1848501"/>
                  <a:gd name="connsiteX12" fmla="*/ 6167666 w 6167666"/>
                  <a:gd name="connsiteY12" fmla="*/ 1475621 h 1848501"/>
                  <a:gd name="connsiteX13" fmla="*/ 5794786 w 6167666"/>
                  <a:gd name="connsiteY13" fmla="*/ 1848501 h 1848501"/>
                  <a:gd name="connsiteX14" fmla="*/ 5117048 w 6167666"/>
                  <a:gd name="connsiteY14" fmla="*/ 1848501 h 1848501"/>
                  <a:gd name="connsiteX15" fmla="*/ 4439310 w 6167666"/>
                  <a:gd name="connsiteY15" fmla="*/ 1848501 h 1848501"/>
                  <a:gd name="connsiteX16" fmla="*/ 3707352 w 6167666"/>
                  <a:gd name="connsiteY16" fmla="*/ 1848501 h 1848501"/>
                  <a:gd name="connsiteX17" fmla="*/ 3029614 w 6167666"/>
                  <a:gd name="connsiteY17" fmla="*/ 1848501 h 1848501"/>
                  <a:gd name="connsiteX18" fmla="*/ 2406095 w 6167666"/>
                  <a:gd name="connsiteY18" fmla="*/ 1848501 h 1848501"/>
                  <a:gd name="connsiteX19" fmla="*/ 1782576 w 6167666"/>
                  <a:gd name="connsiteY19" fmla="*/ 1848501 h 1848501"/>
                  <a:gd name="connsiteX20" fmla="*/ 1267494 w 6167666"/>
                  <a:gd name="connsiteY20" fmla="*/ 1848501 h 1848501"/>
                  <a:gd name="connsiteX21" fmla="*/ 372880 w 6167666"/>
                  <a:gd name="connsiteY21" fmla="*/ 1848501 h 1848501"/>
                  <a:gd name="connsiteX22" fmla="*/ 0 w 6167666"/>
                  <a:gd name="connsiteY22" fmla="*/ 1475621 h 1848501"/>
                  <a:gd name="connsiteX23" fmla="*/ 0 w 6167666"/>
                  <a:gd name="connsiteY23" fmla="*/ 935278 h 1848501"/>
                  <a:gd name="connsiteX24" fmla="*/ 0 w 6167666"/>
                  <a:gd name="connsiteY24" fmla="*/ 372880 h 184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67666" h="1848501" fill="none" extrusionOk="0">
                    <a:moveTo>
                      <a:pt x="0" y="372880"/>
                    </a:moveTo>
                    <a:cubicBezTo>
                      <a:pt x="-11056" y="133973"/>
                      <a:pt x="178502" y="16920"/>
                      <a:pt x="372880" y="0"/>
                    </a:cubicBezTo>
                    <a:cubicBezTo>
                      <a:pt x="588851" y="29283"/>
                      <a:pt x="808690" y="-10857"/>
                      <a:pt x="1050618" y="0"/>
                    </a:cubicBezTo>
                    <a:cubicBezTo>
                      <a:pt x="1292546" y="10857"/>
                      <a:pt x="1356574" y="17088"/>
                      <a:pt x="1619918" y="0"/>
                    </a:cubicBezTo>
                    <a:cubicBezTo>
                      <a:pt x="1883262" y="-17088"/>
                      <a:pt x="1913607" y="19460"/>
                      <a:pt x="2189219" y="0"/>
                    </a:cubicBezTo>
                    <a:cubicBezTo>
                      <a:pt x="2464831" y="-19460"/>
                      <a:pt x="2754951" y="-20105"/>
                      <a:pt x="2921176" y="0"/>
                    </a:cubicBezTo>
                    <a:cubicBezTo>
                      <a:pt x="3087401" y="20105"/>
                      <a:pt x="3282486" y="-22994"/>
                      <a:pt x="3436257" y="0"/>
                    </a:cubicBezTo>
                    <a:cubicBezTo>
                      <a:pt x="3590028" y="22994"/>
                      <a:pt x="3729477" y="12090"/>
                      <a:pt x="4005557" y="0"/>
                    </a:cubicBezTo>
                    <a:cubicBezTo>
                      <a:pt x="4281637" y="-12090"/>
                      <a:pt x="4419911" y="-9460"/>
                      <a:pt x="4791733" y="0"/>
                    </a:cubicBezTo>
                    <a:cubicBezTo>
                      <a:pt x="5163555" y="9460"/>
                      <a:pt x="5551368" y="-22960"/>
                      <a:pt x="5794786" y="0"/>
                    </a:cubicBezTo>
                    <a:cubicBezTo>
                      <a:pt x="5977184" y="29274"/>
                      <a:pt x="6189205" y="179948"/>
                      <a:pt x="6167666" y="372880"/>
                    </a:cubicBezTo>
                    <a:cubicBezTo>
                      <a:pt x="6164314" y="566657"/>
                      <a:pt x="6187244" y="751386"/>
                      <a:pt x="6167666" y="924251"/>
                    </a:cubicBezTo>
                    <a:cubicBezTo>
                      <a:pt x="6148088" y="1097116"/>
                      <a:pt x="6177141" y="1202768"/>
                      <a:pt x="6167666" y="1475621"/>
                    </a:cubicBezTo>
                    <a:cubicBezTo>
                      <a:pt x="6182310" y="1678960"/>
                      <a:pt x="5984140" y="1831096"/>
                      <a:pt x="5794786" y="1848501"/>
                    </a:cubicBezTo>
                    <a:cubicBezTo>
                      <a:pt x="5656740" y="1877984"/>
                      <a:pt x="5455491" y="1835567"/>
                      <a:pt x="5117048" y="1848501"/>
                    </a:cubicBezTo>
                    <a:cubicBezTo>
                      <a:pt x="4778605" y="1861435"/>
                      <a:pt x="4629016" y="1864043"/>
                      <a:pt x="4439310" y="1848501"/>
                    </a:cubicBezTo>
                    <a:cubicBezTo>
                      <a:pt x="4249604" y="1832959"/>
                      <a:pt x="3892874" y="1841344"/>
                      <a:pt x="3707352" y="1848501"/>
                    </a:cubicBezTo>
                    <a:cubicBezTo>
                      <a:pt x="3521830" y="1855658"/>
                      <a:pt x="3336253" y="1827519"/>
                      <a:pt x="3029614" y="1848501"/>
                    </a:cubicBezTo>
                    <a:cubicBezTo>
                      <a:pt x="2722975" y="1869483"/>
                      <a:pt x="2573967" y="1879207"/>
                      <a:pt x="2406095" y="1848501"/>
                    </a:cubicBezTo>
                    <a:cubicBezTo>
                      <a:pt x="2238223" y="1817795"/>
                      <a:pt x="2005372" y="1824078"/>
                      <a:pt x="1782576" y="1848501"/>
                    </a:cubicBezTo>
                    <a:cubicBezTo>
                      <a:pt x="1559780" y="1872924"/>
                      <a:pt x="1409339" y="1830094"/>
                      <a:pt x="1267494" y="1848501"/>
                    </a:cubicBezTo>
                    <a:cubicBezTo>
                      <a:pt x="1125649" y="1866908"/>
                      <a:pt x="585192" y="1847671"/>
                      <a:pt x="372880" y="1848501"/>
                    </a:cubicBezTo>
                    <a:cubicBezTo>
                      <a:pt x="129066" y="1865657"/>
                      <a:pt x="13451" y="1665456"/>
                      <a:pt x="0" y="1475621"/>
                    </a:cubicBezTo>
                    <a:cubicBezTo>
                      <a:pt x="16219" y="1305244"/>
                      <a:pt x="25815" y="1119016"/>
                      <a:pt x="0" y="935278"/>
                    </a:cubicBezTo>
                    <a:cubicBezTo>
                      <a:pt x="-25815" y="751540"/>
                      <a:pt x="-20713" y="536335"/>
                      <a:pt x="0" y="372880"/>
                    </a:cubicBezTo>
                    <a:close/>
                  </a:path>
                  <a:path w="6167666" h="1848501" stroke="0" extrusionOk="0">
                    <a:moveTo>
                      <a:pt x="0" y="372880"/>
                    </a:moveTo>
                    <a:cubicBezTo>
                      <a:pt x="1088" y="200204"/>
                      <a:pt x="173489" y="11696"/>
                      <a:pt x="372880" y="0"/>
                    </a:cubicBezTo>
                    <a:cubicBezTo>
                      <a:pt x="704865" y="2027"/>
                      <a:pt x="915813" y="-1673"/>
                      <a:pt x="1104837" y="0"/>
                    </a:cubicBezTo>
                    <a:cubicBezTo>
                      <a:pt x="1293861" y="1673"/>
                      <a:pt x="1485222" y="18908"/>
                      <a:pt x="1674137" y="0"/>
                    </a:cubicBezTo>
                    <a:cubicBezTo>
                      <a:pt x="1863052" y="-18908"/>
                      <a:pt x="2007618" y="-25937"/>
                      <a:pt x="2243438" y="0"/>
                    </a:cubicBezTo>
                    <a:cubicBezTo>
                      <a:pt x="2479258" y="25937"/>
                      <a:pt x="2678339" y="-22909"/>
                      <a:pt x="2975395" y="0"/>
                    </a:cubicBezTo>
                    <a:cubicBezTo>
                      <a:pt x="3272451" y="22909"/>
                      <a:pt x="3291894" y="-9472"/>
                      <a:pt x="3598914" y="0"/>
                    </a:cubicBezTo>
                    <a:cubicBezTo>
                      <a:pt x="3905934" y="9472"/>
                      <a:pt x="4096065" y="-27741"/>
                      <a:pt x="4385090" y="0"/>
                    </a:cubicBezTo>
                    <a:cubicBezTo>
                      <a:pt x="4674115" y="27741"/>
                      <a:pt x="4995378" y="-834"/>
                      <a:pt x="5171267" y="0"/>
                    </a:cubicBezTo>
                    <a:cubicBezTo>
                      <a:pt x="5347156" y="834"/>
                      <a:pt x="5519897" y="4939"/>
                      <a:pt x="5794786" y="0"/>
                    </a:cubicBezTo>
                    <a:cubicBezTo>
                      <a:pt x="5975638" y="-11270"/>
                      <a:pt x="6152254" y="166809"/>
                      <a:pt x="6167666" y="372880"/>
                    </a:cubicBezTo>
                    <a:cubicBezTo>
                      <a:pt x="6147670" y="483169"/>
                      <a:pt x="6152246" y="793471"/>
                      <a:pt x="6167666" y="924251"/>
                    </a:cubicBezTo>
                    <a:cubicBezTo>
                      <a:pt x="6183086" y="1055031"/>
                      <a:pt x="6155629" y="1308539"/>
                      <a:pt x="6167666" y="1475621"/>
                    </a:cubicBezTo>
                    <a:cubicBezTo>
                      <a:pt x="6169197" y="1661708"/>
                      <a:pt x="5991731" y="1831436"/>
                      <a:pt x="5794786" y="1848501"/>
                    </a:cubicBezTo>
                    <a:cubicBezTo>
                      <a:pt x="5670831" y="1823215"/>
                      <a:pt x="5517867" y="1857968"/>
                      <a:pt x="5279705" y="1848501"/>
                    </a:cubicBezTo>
                    <a:cubicBezTo>
                      <a:pt x="5041543" y="1839034"/>
                      <a:pt x="4651962" y="1840370"/>
                      <a:pt x="4493529" y="1848501"/>
                    </a:cubicBezTo>
                    <a:cubicBezTo>
                      <a:pt x="4335096" y="1856632"/>
                      <a:pt x="4160096" y="1841414"/>
                      <a:pt x="3870009" y="1848501"/>
                    </a:cubicBezTo>
                    <a:cubicBezTo>
                      <a:pt x="3579922" y="1855588"/>
                      <a:pt x="3529754" y="1859028"/>
                      <a:pt x="3246490" y="1848501"/>
                    </a:cubicBezTo>
                    <a:cubicBezTo>
                      <a:pt x="2963226" y="1837974"/>
                      <a:pt x="2658988" y="1825271"/>
                      <a:pt x="2460314" y="1848501"/>
                    </a:cubicBezTo>
                    <a:cubicBezTo>
                      <a:pt x="2261640" y="1871731"/>
                      <a:pt x="1980145" y="1847160"/>
                      <a:pt x="1728357" y="1848501"/>
                    </a:cubicBezTo>
                    <a:cubicBezTo>
                      <a:pt x="1476569" y="1849842"/>
                      <a:pt x="1299506" y="1858357"/>
                      <a:pt x="1104837" y="1848501"/>
                    </a:cubicBezTo>
                    <a:cubicBezTo>
                      <a:pt x="910168" y="1838645"/>
                      <a:pt x="633135" y="1867703"/>
                      <a:pt x="372880" y="1848501"/>
                    </a:cubicBezTo>
                    <a:cubicBezTo>
                      <a:pt x="169372" y="1853772"/>
                      <a:pt x="-11865" y="1677097"/>
                      <a:pt x="0" y="1475621"/>
                    </a:cubicBezTo>
                    <a:cubicBezTo>
                      <a:pt x="-14383" y="1276525"/>
                      <a:pt x="17420" y="1113720"/>
                      <a:pt x="0" y="913223"/>
                    </a:cubicBezTo>
                    <a:cubicBezTo>
                      <a:pt x="-17420" y="712726"/>
                      <a:pt x="-484" y="591553"/>
                      <a:pt x="0" y="372880"/>
                    </a:cubicBezTo>
                    <a:close/>
                  </a:path>
                </a:pathLst>
              </a:custGeom>
              <a:solidFill>
                <a:srgbClr val="0070C0">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3600" kern="0" dirty="0">
                    <a:solidFill>
                      <a:srgbClr val="FFC000"/>
                    </a:solidFill>
                    <a:latin typeface="Calibri" panose="020F0502020204030204" pitchFamily="34" charset="0"/>
                    <a:cs typeface="Calibri" panose="020F0502020204030204" pitchFamily="34" charset="0"/>
                    <a:sym typeface="Arial"/>
                  </a:rPr>
                  <a:t>1. </a:t>
                </a:r>
                <a:r>
                  <a:rPr lang="en-US" sz="3600" kern="0" dirty="0" err="1">
                    <a:solidFill>
                      <a:srgbClr val="FFC000"/>
                    </a:solidFill>
                    <a:latin typeface="Calibri" panose="020F0502020204030204" pitchFamily="34" charset="0"/>
                    <a:cs typeface="Calibri" panose="020F0502020204030204" pitchFamily="34" charset="0"/>
                    <a:sym typeface="Arial"/>
                  </a:rPr>
                  <a:t>Đọc</a:t>
                </a:r>
                <a:r>
                  <a:rPr lang="en-US" sz="3600" kern="0" dirty="0">
                    <a:solidFill>
                      <a:srgbClr val="FFC000"/>
                    </a:solidFill>
                    <a:latin typeface="Calibri" panose="020F0502020204030204" pitchFamily="34" charset="0"/>
                    <a:cs typeface="Calibri" panose="020F0502020204030204" pitchFamily="34" charset="0"/>
                    <a:sym typeface="Arial"/>
                  </a:rPr>
                  <a:t> </a:t>
                </a:r>
                <a:r>
                  <a:rPr lang="en-US" sz="3600" kern="0" dirty="0" err="1">
                    <a:solidFill>
                      <a:srgbClr val="FFC000"/>
                    </a:solidFill>
                    <a:latin typeface="Calibri" panose="020F0502020204030204" pitchFamily="34" charset="0"/>
                    <a:cs typeface="Calibri" panose="020F0502020204030204" pitchFamily="34" charset="0"/>
                    <a:sym typeface="Arial"/>
                  </a:rPr>
                  <a:t>đúng</a:t>
                </a:r>
                <a:r>
                  <a:rPr lang="en-US" sz="3600" kern="0" dirty="0">
                    <a:solidFill>
                      <a:srgbClr val="FFC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3600" kern="0" dirty="0">
                    <a:solidFill>
                      <a:srgbClr val="FFC000"/>
                    </a:solidFill>
                    <a:latin typeface="Calibri" panose="020F0502020204030204" pitchFamily="34" charset="0"/>
                    <a:cs typeface="Calibri" panose="020F0502020204030204" pitchFamily="34" charset="0"/>
                    <a:sym typeface="Arial"/>
                  </a:rPr>
                  <a:t>2. </a:t>
                </a:r>
                <a:r>
                  <a:rPr lang="en-US" sz="3600" kern="0" dirty="0" err="1">
                    <a:solidFill>
                      <a:srgbClr val="FFC000"/>
                    </a:solidFill>
                    <a:latin typeface="Calibri" panose="020F0502020204030204" pitchFamily="34" charset="0"/>
                    <a:cs typeface="Calibri" panose="020F0502020204030204" pitchFamily="34" charset="0"/>
                    <a:sym typeface="Arial"/>
                  </a:rPr>
                  <a:t>Đọc</a:t>
                </a:r>
                <a:r>
                  <a:rPr lang="en-US" sz="3600" kern="0" dirty="0">
                    <a:solidFill>
                      <a:srgbClr val="FFC000"/>
                    </a:solidFill>
                    <a:latin typeface="Calibri" panose="020F0502020204030204" pitchFamily="34" charset="0"/>
                    <a:cs typeface="Calibri" panose="020F0502020204030204" pitchFamily="34" charset="0"/>
                    <a:sym typeface="Arial"/>
                  </a:rPr>
                  <a:t> to, </a:t>
                </a:r>
                <a:r>
                  <a:rPr lang="en-US" sz="3600" kern="0" dirty="0" err="1">
                    <a:solidFill>
                      <a:srgbClr val="FFC000"/>
                    </a:solidFill>
                    <a:latin typeface="Calibri" panose="020F0502020204030204" pitchFamily="34" charset="0"/>
                    <a:cs typeface="Calibri" panose="020F0502020204030204" pitchFamily="34" charset="0"/>
                    <a:sym typeface="Arial"/>
                  </a:rPr>
                  <a:t>rõ</a:t>
                </a:r>
                <a:r>
                  <a:rPr lang="en-US" sz="3600" kern="0" dirty="0">
                    <a:solidFill>
                      <a:srgbClr val="FFC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3600" kern="0" dirty="0">
                    <a:solidFill>
                      <a:srgbClr val="FFC000"/>
                    </a:solidFill>
                    <a:latin typeface="Calibri" panose="020F0502020204030204" pitchFamily="34" charset="0"/>
                    <a:cs typeface="Calibri" panose="020F0502020204030204" pitchFamily="34" charset="0"/>
                    <a:sym typeface="Arial"/>
                  </a:rPr>
                  <a:t>3. </a:t>
                </a:r>
                <a:r>
                  <a:rPr lang="en-US" sz="3600" kern="0" dirty="0" err="1">
                    <a:solidFill>
                      <a:srgbClr val="FFC000"/>
                    </a:solidFill>
                    <a:latin typeface="Calibri" panose="020F0502020204030204" pitchFamily="34" charset="0"/>
                    <a:cs typeface="Calibri" panose="020F0502020204030204" pitchFamily="34" charset="0"/>
                    <a:sym typeface="Arial"/>
                  </a:rPr>
                  <a:t>Đọc</a:t>
                </a:r>
                <a:r>
                  <a:rPr lang="en-US" sz="3600" kern="0" dirty="0">
                    <a:solidFill>
                      <a:srgbClr val="FFC000"/>
                    </a:solidFill>
                    <a:latin typeface="Calibri" panose="020F0502020204030204" pitchFamily="34" charset="0"/>
                    <a:cs typeface="Calibri" panose="020F0502020204030204" pitchFamily="34" charset="0"/>
                    <a:sym typeface="Arial"/>
                  </a:rPr>
                  <a:t> </a:t>
                </a:r>
                <a:r>
                  <a:rPr lang="en-US" sz="3600" kern="0" dirty="0" err="1">
                    <a:solidFill>
                      <a:srgbClr val="FFC000"/>
                    </a:solidFill>
                    <a:latin typeface="Calibri" panose="020F0502020204030204" pitchFamily="34" charset="0"/>
                    <a:cs typeface="Calibri" panose="020F0502020204030204" pitchFamily="34" charset="0"/>
                    <a:sym typeface="Arial"/>
                  </a:rPr>
                  <a:t>ngắt</a:t>
                </a:r>
                <a:r>
                  <a:rPr lang="en-US" sz="3600" kern="0" dirty="0">
                    <a:solidFill>
                      <a:srgbClr val="FFC000"/>
                    </a:solidFill>
                    <a:latin typeface="Calibri" panose="020F0502020204030204" pitchFamily="34" charset="0"/>
                    <a:cs typeface="Calibri" panose="020F0502020204030204" pitchFamily="34" charset="0"/>
                    <a:sym typeface="Arial"/>
                  </a:rPr>
                  <a:t>, </a:t>
                </a:r>
                <a:r>
                  <a:rPr lang="en-US" sz="3600" kern="0" dirty="0" err="1">
                    <a:solidFill>
                      <a:srgbClr val="FFC000"/>
                    </a:solidFill>
                    <a:latin typeface="Calibri" panose="020F0502020204030204" pitchFamily="34" charset="0"/>
                    <a:cs typeface="Calibri" panose="020F0502020204030204" pitchFamily="34" charset="0"/>
                    <a:sym typeface="Arial"/>
                  </a:rPr>
                  <a:t>nghỉ</a:t>
                </a:r>
                <a:r>
                  <a:rPr lang="en-US" sz="3600" kern="0" dirty="0">
                    <a:solidFill>
                      <a:srgbClr val="FFC000"/>
                    </a:solidFill>
                    <a:latin typeface="Calibri" panose="020F0502020204030204" pitchFamily="34" charset="0"/>
                    <a:cs typeface="Calibri" panose="020F0502020204030204" pitchFamily="34" charset="0"/>
                    <a:sym typeface="Arial"/>
                  </a:rPr>
                  <a:t> </a:t>
                </a:r>
                <a:r>
                  <a:rPr lang="en-US" sz="3600" kern="0" dirty="0" err="1">
                    <a:solidFill>
                      <a:srgbClr val="FFC000"/>
                    </a:solidFill>
                    <a:latin typeface="Calibri" panose="020F0502020204030204" pitchFamily="34" charset="0"/>
                    <a:cs typeface="Calibri" panose="020F0502020204030204" pitchFamily="34" charset="0"/>
                    <a:sym typeface="Arial"/>
                  </a:rPr>
                  <a:t>đúng</a:t>
                </a:r>
                <a:r>
                  <a:rPr lang="en-US" sz="3600" kern="0" dirty="0">
                    <a:solidFill>
                      <a:srgbClr val="FFC000"/>
                    </a:solidFill>
                    <a:latin typeface="Calibri" panose="020F0502020204030204" pitchFamily="34" charset="0"/>
                    <a:cs typeface="Calibri" panose="020F0502020204030204" pitchFamily="34" charset="0"/>
                    <a:sym typeface="Arial"/>
                  </a:rPr>
                  <a:t> </a:t>
                </a:r>
                <a:r>
                  <a:rPr lang="en-US" sz="3600" kern="0" dirty="0" err="1">
                    <a:solidFill>
                      <a:srgbClr val="FFC000"/>
                    </a:solidFill>
                    <a:latin typeface="Calibri" panose="020F0502020204030204" pitchFamily="34" charset="0"/>
                    <a:cs typeface="Calibri" panose="020F0502020204030204" pitchFamily="34" charset="0"/>
                    <a:sym typeface="Arial"/>
                  </a:rPr>
                  <a:t>chỗ</a:t>
                </a:r>
                <a:r>
                  <a:rPr lang="en-US" sz="3600" kern="0" dirty="0">
                    <a:solidFill>
                      <a:srgbClr val="FFC000"/>
                    </a:solidFill>
                    <a:latin typeface="Calibri" panose="020F0502020204030204" pitchFamily="34" charset="0"/>
                    <a:cs typeface="Calibri" panose="020F0502020204030204" pitchFamily="34" charset="0"/>
                    <a:sym typeface="Arial"/>
                  </a:rPr>
                  <a:t>.</a:t>
                </a:r>
              </a:p>
            </p:txBody>
          </p:sp>
          <p:sp>
            <p:nvSpPr>
              <p:cNvPr id="24" name="Rectangle: Rounded Corners 43">
                <a:extLst>
                  <a:ext uri="{FF2B5EF4-FFF2-40B4-BE49-F238E27FC236}">
                    <a16:creationId xmlns:a16="http://schemas.microsoft.com/office/drawing/2014/main" id="{3BCC6BD6-6D35-46F7-933F-D5CEEC0F9EEA}"/>
                  </a:ext>
                </a:extLst>
              </p:cNvPr>
              <p:cNvSpPr/>
              <p:nvPr/>
            </p:nvSpPr>
            <p:spPr>
              <a:xfrm>
                <a:off x="4273810" y="1899324"/>
                <a:ext cx="3672912" cy="4876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Tiêu</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chí</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đánh</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giá</a:t>
                </a:r>
                <a:endPar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grpSp>
        <p:grpSp>
          <p:nvGrpSpPr>
            <p:cNvPr id="11" name="Group 10">
              <a:extLst>
                <a:ext uri="{FF2B5EF4-FFF2-40B4-BE49-F238E27FC236}">
                  <a16:creationId xmlns:a16="http://schemas.microsoft.com/office/drawing/2014/main" id="{4E166E79-4A2B-4F67-A228-22273C3C5D62}"/>
                </a:ext>
              </a:extLst>
            </p:cNvPr>
            <p:cNvGrpSpPr/>
            <p:nvPr/>
          </p:nvGrpSpPr>
          <p:grpSpPr>
            <a:xfrm>
              <a:off x="2311507" y="2693312"/>
              <a:ext cx="1558527" cy="498929"/>
              <a:chOff x="2310575" y="2698268"/>
              <a:chExt cx="1558527" cy="498929"/>
            </a:xfrm>
          </p:grpSpPr>
          <p:pic>
            <p:nvPicPr>
              <p:cNvPr id="20" name="Picture 19" descr="Shape, circle&#10;&#10;Description automatically generated">
                <a:extLst>
                  <a:ext uri="{FF2B5EF4-FFF2-40B4-BE49-F238E27FC236}">
                    <a16:creationId xmlns:a16="http://schemas.microsoft.com/office/drawing/2014/main" id="{5BCC38E0-2F22-4874-AF57-0C8BBEAA555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310575" y="2703237"/>
                <a:ext cx="456217" cy="493960"/>
              </a:xfrm>
              <a:prstGeom prst="rect">
                <a:avLst/>
              </a:prstGeom>
            </p:spPr>
          </p:pic>
          <p:pic>
            <p:nvPicPr>
              <p:cNvPr id="21" name="Picture 20" descr="Shape, circle&#10;&#10;Description automatically generated">
                <a:extLst>
                  <a:ext uri="{FF2B5EF4-FFF2-40B4-BE49-F238E27FC236}">
                    <a16:creationId xmlns:a16="http://schemas.microsoft.com/office/drawing/2014/main" id="{704282D6-E434-45D3-BFB5-24CB2E20089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42803" y="2698268"/>
                <a:ext cx="526299" cy="477713"/>
              </a:xfrm>
              <a:prstGeom prst="rect">
                <a:avLst/>
              </a:prstGeom>
            </p:spPr>
          </p:pic>
          <p:pic>
            <p:nvPicPr>
              <p:cNvPr id="22" name="Picture 21" descr="Shape, circle&#10;&#10;Description automatically generated">
                <a:extLst>
                  <a:ext uri="{FF2B5EF4-FFF2-40B4-BE49-F238E27FC236}">
                    <a16:creationId xmlns:a16="http://schemas.microsoft.com/office/drawing/2014/main" id="{3ECC6CD9-AA3B-4497-986A-C9FC9CB412F0}"/>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70634" y="2724452"/>
                <a:ext cx="604846" cy="451529"/>
              </a:xfrm>
              <a:prstGeom prst="rect">
                <a:avLst/>
              </a:prstGeom>
            </p:spPr>
          </p:pic>
        </p:grpSp>
        <p:grpSp>
          <p:nvGrpSpPr>
            <p:cNvPr id="12" name="Group 11">
              <a:extLst>
                <a:ext uri="{FF2B5EF4-FFF2-40B4-BE49-F238E27FC236}">
                  <a16:creationId xmlns:a16="http://schemas.microsoft.com/office/drawing/2014/main" id="{04430194-5115-4E75-9D93-8F5B5356A375}"/>
                </a:ext>
              </a:extLst>
            </p:cNvPr>
            <p:cNvGrpSpPr/>
            <p:nvPr/>
          </p:nvGrpSpPr>
          <p:grpSpPr>
            <a:xfrm>
              <a:off x="2512758" y="3199278"/>
              <a:ext cx="1538407" cy="493960"/>
              <a:chOff x="2265848" y="2667560"/>
              <a:chExt cx="1538407" cy="493960"/>
            </a:xfrm>
          </p:grpSpPr>
          <p:pic>
            <p:nvPicPr>
              <p:cNvPr id="17" name="Picture 16" descr="Shape, circle&#10;&#10;Description automatically generated">
                <a:extLst>
                  <a:ext uri="{FF2B5EF4-FFF2-40B4-BE49-F238E27FC236}">
                    <a16:creationId xmlns:a16="http://schemas.microsoft.com/office/drawing/2014/main" id="{085D7343-0DB5-4B33-BEF9-B21A34795A8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65848" y="2667560"/>
                <a:ext cx="456217" cy="493960"/>
              </a:xfrm>
              <a:prstGeom prst="rect">
                <a:avLst/>
              </a:prstGeom>
            </p:spPr>
          </p:pic>
          <p:pic>
            <p:nvPicPr>
              <p:cNvPr id="18" name="Picture 17" descr="Shape, circle&#10;&#10;Description automatically generated">
                <a:extLst>
                  <a:ext uri="{FF2B5EF4-FFF2-40B4-BE49-F238E27FC236}">
                    <a16:creationId xmlns:a16="http://schemas.microsoft.com/office/drawing/2014/main" id="{3EAD1086-8C37-4497-8D02-45F12471F12C}"/>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77956" y="2671736"/>
                <a:ext cx="526299" cy="477713"/>
              </a:xfrm>
              <a:prstGeom prst="rect">
                <a:avLst/>
              </a:prstGeom>
            </p:spPr>
          </p:pic>
          <p:pic>
            <p:nvPicPr>
              <p:cNvPr id="19" name="Picture 18" descr="Shape, circle&#10;&#10;Description automatically generated">
                <a:extLst>
                  <a:ext uri="{FF2B5EF4-FFF2-40B4-BE49-F238E27FC236}">
                    <a16:creationId xmlns:a16="http://schemas.microsoft.com/office/drawing/2014/main" id="{8C4BA3CF-C3C6-42F9-9726-E77F8531057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25905" y="2688775"/>
                <a:ext cx="604846" cy="451529"/>
              </a:xfrm>
              <a:prstGeom prst="rect">
                <a:avLst/>
              </a:prstGeom>
            </p:spPr>
          </p:pic>
        </p:grpSp>
        <p:grpSp>
          <p:nvGrpSpPr>
            <p:cNvPr id="13" name="Group 12">
              <a:extLst>
                <a:ext uri="{FF2B5EF4-FFF2-40B4-BE49-F238E27FC236}">
                  <a16:creationId xmlns:a16="http://schemas.microsoft.com/office/drawing/2014/main" id="{46634F12-2A52-4161-AFB2-4E49E7804980}"/>
                </a:ext>
              </a:extLst>
            </p:cNvPr>
            <p:cNvGrpSpPr/>
            <p:nvPr/>
          </p:nvGrpSpPr>
          <p:grpSpPr>
            <a:xfrm>
              <a:off x="4300862" y="3663380"/>
              <a:ext cx="1433315" cy="493960"/>
              <a:chOff x="1992820" y="2542421"/>
              <a:chExt cx="1433315" cy="493960"/>
            </a:xfrm>
          </p:grpSpPr>
          <p:pic>
            <p:nvPicPr>
              <p:cNvPr id="14" name="Picture 13" descr="Shape, circle&#10;&#10;Description automatically generated">
                <a:extLst>
                  <a:ext uri="{FF2B5EF4-FFF2-40B4-BE49-F238E27FC236}">
                    <a16:creationId xmlns:a16="http://schemas.microsoft.com/office/drawing/2014/main" id="{556F607F-8128-4A09-861C-7CE660EF99C0}"/>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1992820" y="2542421"/>
                <a:ext cx="456217" cy="493960"/>
              </a:xfrm>
              <a:prstGeom prst="rect">
                <a:avLst/>
              </a:prstGeom>
            </p:spPr>
          </p:pic>
          <p:pic>
            <p:nvPicPr>
              <p:cNvPr id="15" name="Picture 14" descr="Shape, circle&#10;&#10;Description automatically generated">
                <a:extLst>
                  <a:ext uri="{FF2B5EF4-FFF2-40B4-BE49-F238E27FC236}">
                    <a16:creationId xmlns:a16="http://schemas.microsoft.com/office/drawing/2014/main" id="{372BEDE3-C66F-429C-BD07-1A725AB7872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2899836" y="2546019"/>
                <a:ext cx="526299" cy="477713"/>
              </a:xfrm>
              <a:prstGeom prst="rect">
                <a:avLst/>
              </a:prstGeom>
            </p:spPr>
          </p:pic>
          <p:pic>
            <p:nvPicPr>
              <p:cNvPr id="16" name="Picture 15" descr="Shape, circle&#10;&#10;Description automatically generated">
                <a:extLst>
                  <a:ext uri="{FF2B5EF4-FFF2-40B4-BE49-F238E27FC236}">
                    <a16:creationId xmlns:a16="http://schemas.microsoft.com/office/drawing/2014/main" id="{4761C036-302A-4F0D-BE99-57679D979B2C}"/>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416947" y="2564642"/>
                <a:ext cx="604846" cy="451529"/>
              </a:xfrm>
              <a:prstGeom prst="rect">
                <a:avLst/>
              </a:prstGeom>
            </p:spPr>
          </p:pic>
        </p:grpSp>
      </p:grpSp>
      <p:pic>
        <p:nvPicPr>
          <p:cNvPr id="25" name="Picture 24">
            <a:extLst>
              <a:ext uri="{FF2B5EF4-FFF2-40B4-BE49-F238E27FC236}">
                <a16:creationId xmlns:a16="http://schemas.microsoft.com/office/drawing/2014/main" id="{85E5F6F0-B9FD-4042-AB09-53314DD4C699}"/>
              </a:ext>
            </a:extLst>
          </p:cNvPr>
          <p:cNvPicPr>
            <a:picLocks noChangeAspect="1"/>
          </p:cNvPicPr>
          <p:nvPr/>
        </p:nvPicPr>
        <p:blipFill rotWithShape="1">
          <a:blip r:embed="rId8"/>
          <a:srcRect r="10657"/>
          <a:stretch/>
        </p:blipFill>
        <p:spPr>
          <a:xfrm>
            <a:off x="124360" y="327716"/>
            <a:ext cx="5681028" cy="1085182"/>
          </a:xfrm>
          <a:prstGeom prst="rect">
            <a:avLst/>
          </a:prstGeom>
        </p:spPr>
      </p:pic>
    </p:spTree>
    <p:extLst>
      <p:ext uri="{BB962C8B-B14F-4D97-AF65-F5344CB8AC3E}">
        <p14:creationId xmlns:p14="http://schemas.microsoft.com/office/powerpoint/2010/main" val="355141570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85333">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14:bounceEnd="85333">
                                          <p:cBhvr additive="base">
                                            <p:cTn id="12" dur="750" fill="hold"/>
                                            <p:tgtEl>
                                              <p:spTgt spid="9"/>
                                            </p:tgtEl>
                                            <p:attrNameLst>
                                              <p:attrName>ppt_x</p:attrName>
                                            </p:attrNameLst>
                                          </p:cBhvr>
                                          <p:tavLst>
                                            <p:tav tm="0">
                                              <p:val>
                                                <p:strVal val="#ppt_x"/>
                                              </p:val>
                                            </p:tav>
                                            <p:tav tm="100000">
                                              <p:val>
                                                <p:strVal val="#ppt_x"/>
                                              </p:val>
                                            </p:tav>
                                          </p:tavLst>
                                        </p:anim>
                                        <p:anim calcmode="lin" valueType="num" p14:bounceEnd="85333">
                                          <p:cBhvr additive="base">
                                            <p:cTn id="13"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750" fill="hold"/>
                                            <p:tgtEl>
                                              <p:spTgt spid="9"/>
                                            </p:tgtEl>
                                            <p:attrNameLst>
                                              <p:attrName>ppt_x</p:attrName>
                                            </p:attrNameLst>
                                          </p:cBhvr>
                                          <p:tavLst>
                                            <p:tav tm="0">
                                              <p:val>
                                                <p:strVal val="#ppt_x"/>
                                              </p:val>
                                            </p:tav>
                                            <p:tav tm="100000">
                                              <p:val>
                                                <p:strVal val="#ppt_x"/>
                                              </p:val>
                                            </p:tav>
                                          </p:tavLst>
                                        </p:anim>
                                        <p:anim calcmode="lin" valueType="num">
                                          <p:cBhvr additive="base">
                                            <p:cTn id="13"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nature&#10;&#10;Description automatically generated">
            <a:extLst>
              <a:ext uri="{FF2B5EF4-FFF2-40B4-BE49-F238E27FC236}">
                <a16:creationId xmlns:a16="http://schemas.microsoft.com/office/drawing/2014/main" id="{F127079F-D3CB-4BBA-94DC-1AD9D865FC9C}"/>
              </a:ext>
            </a:extLst>
          </p:cNvPr>
          <p:cNvPicPr>
            <a:picLocks noChangeAspect="1"/>
          </p:cNvPicPr>
          <p:nvPr/>
        </p:nvPicPr>
        <p:blipFill>
          <a:blip r:embed="rId2"/>
          <a:stretch>
            <a:fillRect/>
          </a:stretch>
        </p:blipFill>
        <p:spPr>
          <a:xfrm>
            <a:off x="1" y="0"/>
            <a:ext cx="12344009" cy="6858000"/>
          </a:xfrm>
          <a:prstGeom prst="rect">
            <a:avLst/>
          </a:prstGeom>
        </p:spPr>
      </p:pic>
      <p:pic>
        <p:nvPicPr>
          <p:cNvPr id="3" name="Picture 2" descr="A picture containing stationary&#10;&#10;Description automatically generated">
            <a:extLst>
              <a:ext uri="{FF2B5EF4-FFF2-40B4-BE49-F238E27FC236}">
                <a16:creationId xmlns:a16="http://schemas.microsoft.com/office/drawing/2014/main" id="{C39DCF26-0DDF-4576-AEBA-5104A9FBC5A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7527622" y="995358"/>
            <a:ext cx="4742273" cy="5438100"/>
          </a:xfrm>
          <a:prstGeom prst="rect">
            <a:avLst/>
          </a:prstGeom>
        </p:spPr>
      </p:pic>
      <p:pic>
        <p:nvPicPr>
          <p:cNvPr id="4" name="Picture 3">
            <a:extLst>
              <a:ext uri="{FF2B5EF4-FFF2-40B4-BE49-F238E27FC236}">
                <a16:creationId xmlns:a16="http://schemas.microsoft.com/office/drawing/2014/main" id="{30B7B1DE-A580-4BDB-AEFC-475355FDCA4F}"/>
              </a:ext>
            </a:extLst>
          </p:cNvPr>
          <p:cNvPicPr>
            <a:picLocks noChangeAspect="1"/>
          </p:cNvPicPr>
          <p:nvPr/>
        </p:nvPicPr>
        <p:blipFill>
          <a:blip r:embed="rId5"/>
          <a:stretch>
            <a:fillRect/>
          </a:stretch>
        </p:blipFill>
        <p:spPr>
          <a:xfrm>
            <a:off x="1716180" y="100921"/>
            <a:ext cx="8620491" cy="1408298"/>
          </a:xfrm>
          <a:prstGeom prst="rect">
            <a:avLst/>
          </a:prstGeom>
        </p:spPr>
      </p:pic>
      <p:pic>
        <p:nvPicPr>
          <p:cNvPr id="5" name="Picture 4">
            <a:extLst>
              <a:ext uri="{FF2B5EF4-FFF2-40B4-BE49-F238E27FC236}">
                <a16:creationId xmlns:a16="http://schemas.microsoft.com/office/drawing/2014/main" id="{6AFE3F78-C8A8-404E-B64E-57387EFD0F1F}"/>
              </a:ext>
            </a:extLst>
          </p:cNvPr>
          <p:cNvPicPr>
            <a:picLocks noChangeAspect="1"/>
          </p:cNvPicPr>
          <p:nvPr/>
        </p:nvPicPr>
        <p:blipFill>
          <a:blip r:embed="rId6"/>
          <a:stretch>
            <a:fillRect/>
          </a:stretch>
        </p:blipFill>
        <p:spPr>
          <a:xfrm>
            <a:off x="427052" y="1976656"/>
            <a:ext cx="7620660" cy="3938357"/>
          </a:xfrm>
          <a:prstGeom prst="rect">
            <a:avLst/>
          </a:prstGeom>
        </p:spPr>
      </p:pic>
    </p:spTree>
    <p:extLst>
      <p:ext uri="{BB962C8B-B14F-4D97-AF65-F5344CB8AC3E}">
        <p14:creationId xmlns:p14="http://schemas.microsoft.com/office/powerpoint/2010/main" val="3034724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4850284A-FEA6-41AF-8DE3-412221E596D2}"/>
              </a:ext>
            </a:extLst>
          </p:cNvPr>
          <p:cNvPicPr>
            <a:picLocks noChangeAspect="1"/>
          </p:cNvPicPr>
          <p:nvPr/>
        </p:nvPicPr>
        <p:blipFill rotWithShape="1">
          <a:blip r:embed="rId2"/>
          <a:srcRect t="10040" b="7020"/>
          <a:stretch/>
        </p:blipFill>
        <p:spPr>
          <a:xfrm>
            <a:off x="0" y="0"/>
            <a:ext cx="12306773" cy="6858000"/>
          </a:xfrm>
          <a:prstGeom prst="rect">
            <a:avLst/>
          </a:prstGeom>
        </p:spPr>
      </p:pic>
      <p:sp>
        <p:nvSpPr>
          <p:cNvPr id="4" name="TextBox 3">
            <a:extLst>
              <a:ext uri="{FF2B5EF4-FFF2-40B4-BE49-F238E27FC236}">
                <a16:creationId xmlns:a16="http://schemas.microsoft.com/office/drawing/2014/main" id="{6F7AB981-34C3-46EA-8410-43DD6C45035C}"/>
              </a:ext>
            </a:extLst>
          </p:cNvPr>
          <p:cNvSpPr txBox="1"/>
          <p:nvPr/>
        </p:nvSpPr>
        <p:spPr>
          <a:xfrm>
            <a:off x="359492" y="1278041"/>
            <a:ext cx="11073031" cy="1107996"/>
          </a:xfrm>
          <a:prstGeom prst="rect">
            <a:avLst/>
          </a:prstGeom>
          <a:noFill/>
        </p:spPr>
        <p:txBody>
          <a:bodyPr wrap="none" rtlCol="0">
            <a:spAutoFit/>
          </a:bodyPr>
          <a:lstStyle/>
          <a:p>
            <a:pPr algn="l"/>
            <a:r>
              <a:rPr lang="en-US" sz="6600" b="1" dirty="0">
                <a:solidFill>
                  <a:srgbClr val="FF0000"/>
                </a:solidFill>
                <a:latin typeface="Times New Roman" panose="02020603050405020304" pitchFamily="18" charset="0"/>
                <a:cs typeface="Times New Roman" panose="02020603050405020304" pitchFamily="18" charset="0"/>
              </a:rPr>
              <a:t>VẬN DỤNG, TRẢI NGHIỆM</a:t>
            </a:r>
          </a:p>
        </p:txBody>
      </p:sp>
    </p:spTree>
    <p:extLst>
      <p:ext uri="{BB962C8B-B14F-4D97-AF65-F5344CB8AC3E}">
        <p14:creationId xmlns:p14="http://schemas.microsoft.com/office/powerpoint/2010/main" val="13485941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655231-9BC4-42D0-8E53-C64061ABFCA7}"/>
              </a:ext>
            </a:extLst>
          </p:cNvPr>
          <p:cNvSpPr txBox="1"/>
          <p:nvPr/>
        </p:nvSpPr>
        <p:spPr>
          <a:xfrm>
            <a:off x="2060972" y="1639964"/>
            <a:ext cx="8740378" cy="669542"/>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vi-VN"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 học tập được điều gì </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ở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nhỏ</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D79B9841-380B-4E91-8AC5-A22FF1BBFCA3}"/>
              </a:ext>
            </a:extLst>
          </p:cNvPr>
          <p:cNvSpPr txBox="1"/>
          <p:nvPr/>
        </p:nvSpPr>
        <p:spPr>
          <a:xfrm>
            <a:off x="2060972" y="2860966"/>
            <a:ext cx="8740378" cy="669542"/>
          </a:xfrm>
          <a:prstGeom prst="rect">
            <a:avLst/>
          </a:prstGeom>
          <a:noFill/>
        </p:spPr>
        <p:txBody>
          <a:bodyPr wrap="square">
            <a:spAutoFit/>
          </a:bodyPr>
          <a:lstStyle/>
          <a:p>
            <a:pPr marL="180340" marR="0" algn="just">
              <a:lnSpc>
                <a:spcPct val="150000"/>
              </a:lnSpc>
              <a:spcBef>
                <a:spcPts val="0"/>
              </a:spcBef>
              <a:spcAft>
                <a:spcPts val="0"/>
              </a:spcAft>
              <a:tabLst>
                <a:tab pos="270510" algn="l"/>
                <a:tab pos="505460" algn="l"/>
              </a:tabLst>
            </a:pPr>
            <a:r>
              <a:rPr lang="en-US" sz="2800" b="1" kern="0" dirty="0">
                <a:effectLst/>
                <a:latin typeface="Times New Roman" panose="02020603050405020304" pitchFamily="18" charset="0"/>
                <a:ea typeface="Times New Roman" panose="02020603050405020304" pitchFamily="18" charset="0"/>
                <a:cs typeface="Times New Roman" panose="02020603050405020304" pitchFamily="18" charset="0"/>
              </a:rPr>
              <a:t>HS: </a:t>
            </a:r>
            <a:r>
              <a:rPr lang="vi-VN" sz="2800" b="1" kern="0" dirty="0">
                <a:effectLst/>
                <a:latin typeface="Times New Roman" panose="02020603050405020304" pitchFamily="18" charset="0"/>
                <a:ea typeface="Times New Roman" panose="02020603050405020304" pitchFamily="18" charset="0"/>
                <a:cs typeface="Times New Roman" panose="02020603050405020304" pitchFamily="18" charset="0"/>
              </a:rPr>
              <a:t>Có ý thức trong học tập, </a:t>
            </a:r>
            <a:r>
              <a:rPr lang="en-US" sz="2800" b="1" kern="0" dirty="0">
                <a:effectLst/>
                <a:latin typeface="Times New Roman" panose="02020603050405020304" pitchFamily="18" charset="0"/>
                <a:ea typeface="Times New Roman" panose="02020603050405020304" pitchFamily="18" charset="0"/>
                <a:cs typeface="Times New Roman" panose="02020603050405020304" pitchFamily="18" charset="0"/>
              </a:rPr>
              <a:t>ham </a:t>
            </a:r>
            <a:r>
              <a:rPr lang="en-US" sz="2800" b="1" kern="0" dirty="0" err="1">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28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cs typeface="Times New Roman" panose="02020603050405020304" pitchFamily="18" charset="0"/>
              </a:rPr>
              <a:t>sách</a:t>
            </a:r>
            <a:endParaRPr lang="en-US" sz="28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59336A48-66F1-46B2-A77F-3A8B4C6D2EA8}"/>
              </a:ext>
            </a:extLst>
          </p:cNvPr>
          <p:cNvSpPr txBox="1"/>
          <p:nvPr/>
        </p:nvSpPr>
        <p:spPr>
          <a:xfrm>
            <a:off x="2060972" y="4591358"/>
            <a:ext cx="8740378" cy="523220"/>
          </a:xfrm>
          <a:prstGeom prst="rect">
            <a:avLst/>
          </a:prstGeom>
          <a:noFill/>
        </p:spPr>
        <p:txBody>
          <a:bodyPr wrap="square">
            <a:spAutoFit/>
          </a:bodyPr>
          <a:lstStyle/>
          <a:p>
            <a:r>
              <a:rPr lang="en-US" sz="2800" b="1" dirty="0" err="1">
                <a:solidFill>
                  <a:srgbClr val="000000"/>
                </a:solidFill>
                <a:effectLst/>
                <a:latin typeface="Times New Roman" panose="02020603050405020304" pitchFamily="18" charset="0"/>
                <a:ea typeface="Times New Roman" panose="02020603050405020304" pitchFamily="18" charset="0"/>
              </a:rPr>
              <a:t>Xem</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và</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chuẩn</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bị</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bài</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luyện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từ</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và</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câu</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Dấu</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ngoặc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a:solidFill>
                  <a:srgbClr val="000000"/>
                </a:solidFill>
                <a:latin typeface="Times New Roman" panose="02020603050405020304" pitchFamily="18" charset="0"/>
                <a:ea typeface="Times New Roman" panose="02020603050405020304" pitchFamily="18" charset="0"/>
              </a:rPr>
              <a:t>kép</a:t>
            </a:r>
            <a:endParaRPr lang="en-US" sz="2800" b="1" dirty="0">
              <a:solidFill>
                <a:srgbClr val="FF0000"/>
              </a:solidFill>
            </a:endParaRPr>
          </a:p>
        </p:txBody>
      </p:sp>
    </p:spTree>
    <p:extLst>
      <p:ext uri="{BB962C8B-B14F-4D97-AF65-F5344CB8AC3E}">
        <p14:creationId xmlns:p14="http://schemas.microsoft.com/office/powerpoint/2010/main" val="3494953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22085" y="-49893"/>
            <a:ext cx="2124825" cy="2124825"/>
          </a:xfrm>
          <a:prstGeom prst="rect">
            <a:avLst/>
          </a:prstGeom>
        </p:spPr>
      </p:pic>
      <p:cxnSp>
        <p:nvCxnSpPr>
          <p:cNvPr id="23" name="Straight Connector 22"/>
          <p:cNvCxnSpPr/>
          <p:nvPr/>
        </p:nvCxnSpPr>
        <p:spPr>
          <a:xfrm>
            <a:off x="0" y="5931363"/>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8349" y="4307624"/>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8351" y="2684587"/>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708255" y="2074155"/>
            <a:ext cx="10872191" cy="125193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4" name="TextBox 23"/>
          <p:cNvSpPr txBox="1"/>
          <p:nvPr/>
        </p:nvSpPr>
        <p:spPr>
          <a:xfrm>
            <a:off x="1107894" y="2438830"/>
            <a:ext cx="9752615" cy="523220"/>
          </a:xfrm>
          <a:prstGeom prst="rect">
            <a:avLst/>
          </a:prstGeom>
          <a:noFill/>
        </p:spPr>
        <p:txBody>
          <a:bodyPr wrap="square" rtlCol="0">
            <a:spAutoFit/>
          </a:bodyPr>
          <a:lstStyle/>
          <a:p>
            <a:pPr lvl="0">
              <a:defRPr/>
            </a:pPr>
            <a:r>
              <a:rPr lang="en-US" sz="2800" dirty="0">
                <a:solidFill>
                  <a:prstClr val="white"/>
                </a:solidFill>
                <a:latin typeface="UTM Avo" panose="02040603050506020204" charset="0"/>
                <a:cs typeface="UTM Avo" panose="02040603050506020204" charset="0"/>
              </a:rPr>
              <a:t> </a:t>
            </a:r>
            <a:r>
              <a:rPr lang="vi-VN" sz="2800" dirty="0">
                <a:solidFill>
                  <a:srgbClr val="000000"/>
                </a:solidFill>
                <a:latin typeface="Times New Roman" panose="02020603050405020304" pitchFamily="18" charset="0"/>
                <a:cs typeface="Times New Roman" panose="02020603050405020304" pitchFamily="18" charset="0"/>
              </a:rPr>
              <a:t>Thư viện A-lếch-xan-đri-a ở Ai Cập</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hình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dạng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giống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như</a:t>
            </a:r>
            <a:r>
              <a:rPr lang="en-US" sz="2800" dirty="0">
                <a:solidFill>
                  <a:srgbClr val="000000"/>
                </a:solidFill>
                <a:latin typeface="Times New Roman" panose="02020603050405020304" pitchFamily="18" charset="0"/>
                <a:cs typeface="Times New Roman" panose="02020603050405020304" pitchFamily="18" charset="0"/>
              </a:rPr>
              <a:t>:</a:t>
            </a:r>
            <a:endParaRPr lang="en-US" sz="2800" dirty="0">
              <a:solidFill>
                <a:prstClr val="white"/>
              </a:solidFill>
              <a:latin typeface="UTM Avo" panose="02040603050506020204" charset="0"/>
              <a:cs typeface="UTM Avo" panose="02040603050506020204" charset="0"/>
            </a:endParaRPr>
          </a:p>
        </p:txBody>
      </p:sp>
      <p:sp>
        <p:nvSpPr>
          <p:cNvPr id="15" name="bang c"/>
          <p:cNvSpPr/>
          <p:nvPr/>
        </p:nvSpPr>
        <p:spPr>
          <a:xfrm flipH="1">
            <a:off x="816305" y="5289157"/>
            <a:ext cx="5249775" cy="128993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6" name="bang b"/>
          <p:cNvSpPr/>
          <p:nvPr/>
        </p:nvSpPr>
        <p:spPr>
          <a:xfrm flipH="1">
            <a:off x="6313833" y="3628345"/>
            <a:ext cx="5183139" cy="133137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5" name="cau hoi c"/>
          <p:cNvSpPr txBox="1"/>
          <p:nvPr/>
        </p:nvSpPr>
        <p:spPr>
          <a:xfrm>
            <a:off x="1282891" y="5663194"/>
            <a:ext cx="4269283" cy="523220"/>
          </a:xfrm>
          <a:prstGeom prst="rect">
            <a:avLst/>
          </a:prstGeom>
          <a:noFill/>
        </p:spPr>
        <p:txBody>
          <a:bodyPr wrap="square" rtlCol="0">
            <a:spAutoFit/>
          </a:bodyPr>
          <a:lstStyle/>
          <a:p>
            <a:pPr defTabSz="914377">
              <a:buClr>
                <a:schemeClr val="bg1"/>
              </a:buClr>
              <a:defRPr/>
            </a:pPr>
            <a:r>
              <a:rPr lang="en-US" sz="2800" b="1" dirty="0">
                <a:solidFill>
                  <a:schemeClr val="bg1"/>
                </a:solidFill>
                <a:latin typeface="UTM Avo" panose="02040603050506020204" charset="0"/>
                <a:ea typeface="Tahoma" panose="020B0604030504040204" pitchFamily="34" charset="0"/>
                <a:cs typeface="UTM Avo" panose="02040603050506020204" charset="0"/>
              </a:rPr>
              <a:t>C. TU VIỆN</a:t>
            </a:r>
          </a:p>
        </p:txBody>
      </p:sp>
      <p:sp>
        <p:nvSpPr>
          <p:cNvPr id="27" name="cau hoi b"/>
          <p:cNvSpPr txBox="1"/>
          <p:nvPr/>
        </p:nvSpPr>
        <p:spPr>
          <a:xfrm>
            <a:off x="6446910" y="4075818"/>
            <a:ext cx="4650419" cy="523220"/>
          </a:xfrm>
          <a:prstGeom prst="rect">
            <a:avLst/>
          </a:prstGeom>
          <a:noFill/>
        </p:spPr>
        <p:txBody>
          <a:bodyPr wrap="square" rtlCol="0">
            <a:spAutoFit/>
          </a:bodyPr>
          <a:lstStyle/>
          <a:p>
            <a:pPr defTabSz="914377">
              <a:buClr>
                <a:schemeClr val="bg1"/>
              </a:buClr>
              <a:defRPr/>
            </a:pPr>
            <a:r>
              <a:rPr lang="en-US" sz="2800" b="1" dirty="0">
                <a:solidFill>
                  <a:schemeClr val="bg1"/>
                </a:solidFill>
                <a:latin typeface="UTM Avo" panose="02040603050506020204" charset="0"/>
                <a:ea typeface="Tahoma" panose="020B0604030504040204" pitchFamily="34" charset="0"/>
                <a:cs typeface="UTM Avo" panose="02040603050506020204" charset="0"/>
              </a:rPr>
              <a:t>B. ĐỒNG HỒ</a:t>
            </a:r>
          </a:p>
        </p:txBody>
      </p:sp>
      <p:sp>
        <p:nvSpPr>
          <p:cNvPr id="31" name="bang a"/>
          <p:cNvSpPr/>
          <p:nvPr/>
        </p:nvSpPr>
        <p:spPr>
          <a:xfrm flipH="1">
            <a:off x="854680" y="3628345"/>
            <a:ext cx="5312731" cy="133137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2" name="bang d"/>
          <p:cNvSpPr/>
          <p:nvPr/>
        </p:nvSpPr>
        <p:spPr>
          <a:xfrm flipH="1">
            <a:off x="6247200" y="5261970"/>
            <a:ext cx="5249773" cy="132078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3" name="cau hoi a"/>
          <p:cNvSpPr txBox="1"/>
          <p:nvPr/>
        </p:nvSpPr>
        <p:spPr>
          <a:xfrm>
            <a:off x="1447732" y="4030207"/>
            <a:ext cx="4347591" cy="523220"/>
          </a:xfrm>
          <a:prstGeom prst="rect">
            <a:avLst/>
          </a:prstGeom>
          <a:noFill/>
        </p:spPr>
        <p:txBody>
          <a:bodyPr wrap="square" rtlCol="0">
            <a:spAutoFit/>
          </a:bodyPr>
          <a:lstStyle/>
          <a:p>
            <a:pPr defTabSz="914377">
              <a:buClr>
                <a:schemeClr val="bg1"/>
              </a:buClr>
              <a:defRPr/>
            </a:pPr>
            <a:r>
              <a:rPr lang="en-US" sz="2800" b="1" dirty="0">
                <a:solidFill>
                  <a:schemeClr val="bg1"/>
                </a:solidFill>
                <a:latin typeface="UTM Avo" panose="02040603050506020204" charset="0"/>
                <a:ea typeface="Tahoma" panose="020B0604030504040204" pitchFamily="34" charset="0"/>
                <a:cs typeface="UTM Avo" panose="02040603050506020204" charset="0"/>
              </a:rPr>
              <a:t>A. CÁI CÂY</a:t>
            </a:r>
          </a:p>
        </p:txBody>
      </p:sp>
      <p:sp>
        <p:nvSpPr>
          <p:cNvPr id="34" name="cau hoi d"/>
          <p:cNvSpPr txBox="1"/>
          <p:nvPr/>
        </p:nvSpPr>
        <p:spPr>
          <a:xfrm>
            <a:off x="6445980" y="5588834"/>
            <a:ext cx="5111099" cy="523220"/>
          </a:xfrm>
          <a:prstGeom prst="rect">
            <a:avLst/>
          </a:prstGeom>
          <a:noFill/>
        </p:spPr>
        <p:txBody>
          <a:bodyPr wrap="square" rtlCol="0">
            <a:spAutoFit/>
          </a:bodyPr>
          <a:lstStyle/>
          <a:p>
            <a:pPr defTabSz="914377">
              <a:buClr>
                <a:schemeClr val="bg1"/>
              </a:buClr>
              <a:defRPr/>
            </a:pPr>
            <a:r>
              <a:rPr lang="en-US" sz="2800" b="1" dirty="0">
                <a:solidFill>
                  <a:schemeClr val="bg1"/>
                </a:solidFill>
                <a:latin typeface="UTM Avo" panose="02040603050506020204" charset="0"/>
                <a:ea typeface="Tahoma" panose="020B0604030504040204" pitchFamily="34" charset="0"/>
                <a:cs typeface="UTM Avo" panose="02040603050506020204" charset="0"/>
              </a:rPr>
              <a:t>D. QUẢ TÁO</a:t>
            </a: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192001" y="863860"/>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192001"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2202905" y="2074156"/>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2202905" y="2630412"/>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anim calcmode="lin" valueType="num">
                                      <p:cBhvr>
                                        <p:cTn id="18" dur="1000" fill="hold"/>
                                        <p:tgtEl>
                                          <p:spTgt spid="25"/>
                                        </p:tgtEl>
                                        <p:attrNameLst>
                                          <p:attrName>ppt_x</p:attrName>
                                        </p:attrNameLst>
                                      </p:cBhvr>
                                      <p:tavLst>
                                        <p:tav tm="0">
                                          <p:val>
                                            <p:strVal val="#ppt_x"/>
                                          </p:val>
                                        </p:tav>
                                        <p:tav tm="100000">
                                          <p:val>
                                            <p:strVal val="#ppt_x"/>
                                          </p:val>
                                        </p:tav>
                                      </p:tavLst>
                                    </p:anim>
                                    <p:anim calcmode="lin" valueType="num">
                                      <p:cBhvr>
                                        <p:cTn id="19" dur="1000" fill="hold"/>
                                        <p:tgtEl>
                                          <p:spTgt spid="2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1000"/>
                                        <p:tgtEl>
                                          <p:spTgt spid="34"/>
                                        </p:tgtEl>
                                      </p:cBhvr>
                                    </p:animEffect>
                                    <p:anim calcmode="lin" valueType="num">
                                      <p:cBhvr>
                                        <p:cTn id="23" dur="1000" fill="hold"/>
                                        <p:tgtEl>
                                          <p:spTgt spid="34"/>
                                        </p:tgtEl>
                                        <p:attrNameLst>
                                          <p:attrName>ppt_x</p:attrName>
                                        </p:attrNameLst>
                                      </p:cBhvr>
                                      <p:tavLst>
                                        <p:tav tm="0">
                                          <p:val>
                                            <p:strVal val="#ppt_x"/>
                                          </p:val>
                                        </p:tav>
                                        <p:tav tm="100000">
                                          <p:val>
                                            <p:strVal val="#ppt_x"/>
                                          </p:val>
                                        </p:tav>
                                      </p:tavLst>
                                    </p:anim>
                                    <p:anim calcmode="lin" valueType="num">
                                      <p:cBhvr>
                                        <p:cTn id="24" dur="1000" fill="hold"/>
                                        <p:tgtEl>
                                          <p:spTgt spid="3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1000"/>
                                        <p:tgtEl>
                                          <p:spTgt spid="32"/>
                                        </p:tgtEl>
                                      </p:cBhvr>
                                    </p:animEffect>
                                    <p:anim calcmode="lin" valueType="num">
                                      <p:cBhvr>
                                        <p:cTn id="38" dur="1000" fill="hold"/>
                                        <p:tgtEl>
                                          <p:spTgt spid="32"/>
                                        </p:tgtEl>
                                        <p:attrNameLst>
                                          <p:attrName>ppt_x</p:attrName>
                                        </p:attrNameLst>
                                      </p:cBhvr>
                                      <p:tavLst>
                                        <p:tav tm="0">
                                          <p:val>
                                            <p:strVal val="#ppt_x"/>
                                          </p:val>
                                        </p:tav>
                                        <p:tav tm="100000">
                                          <p:val>
                                            <p:strVal val="#ppt_x"/>
                                          </p:val>
                                        </p:tav>
                                      </p:tavLst>
                                    </p:anim>
                                    <p:anim calcmode="lin" valueType="num">
                                      <p:cBhvr>
                                        <p:cTn id="39" dur="1000" fill="hold"/>
                                        <p:tgtEl>
                                          <p:spTgt spid="32"/>
                                        </p:tgtEl>
                                        <p:attrNameLst>
                                          <p:attrName>ppt_y</p:attrName>
                                        </p:attrNameLst>
                                      </p:cBhvr>
                                      <p:tavLst>
                                        <p:tav tm="0">
                                          <p:val>
                                            <p:strVal val="#ppt_y+.1"/>
                                          </p:val>
                                        </p:tav>
                                        <p:tav tm="100000">
                                          <p:val>
                                            <p:strVal val="#ppt_y"/>
                                          </p:val>
                                        </p:tav>
                                      </p:tavLst>
                                    </p:anim>
                                  </p:childTnLst>
                                </p:cTn>
                              </p:par>
                              <p:par>
                                <p:cTn id="40" presetID="42" presetClass="entr" presetSubtype="0" fill="hold" grpId="2"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1000"/>
                                        <p:tgtEl>
                                          <p:spTgt spid="33"/>
                                        </p:tgtEl>
                                      </p:cBhvr>
                                    </p:animEffect>
                                    <p:anim calcmode="lin" valueType="num">
                                      <p:cBhvr>
                                        <p:cTn id="43" dur="1000" fill="hold"/>
                                        <p:tgtEl>
                                          <p:spTgt spid="33"/>
                                        </p:tgtEl>
                                        <p:attrNameLst>
                                          <p:attrName>ppt_x</p:attrName>
                                        </p:attrNameLst>
                                      </p:cBhvr>
                                      <p:tavLst>
                                        <p:tav tm="0">
                                          <p:val>
                                            <p:strVal val="#ppt_x"/>
                                          </p:val>
                                        </p:tav>
                                        <p:tav tm="100000">
                                          <p:val>
                                            <p:strVal val="#ppt_x"/>
                                          </p:val>
                                        </p:tav>
                                      </p:tavLst>
                                    </p:anim>
                                    <p:anim calcmode="lin" valueType="num">
                                      <p:cBhvr>
                                        <p:cTn id="44" dur="1000" fill="hold"/>
                                        <p:tgtEl>
                                          <p:spTgt spid="33"/>
                                        </p:tgtEl>
                                        <p:attrNameLst>
                                          <p:attrName>ppt_y</p:attrName>
                                        </p:attrNameLst>
                                      </p:cBhvr>
                                      <p:tavLst>
                                        <p:tav tm="0">
                                          <p:val>
                                            <p:strVal val="#ppt_y+.1"/>
                                          </p:val>
                                        </p:tav>
                                        <p:tav tm="100000">
                                          <p:val>
                                            <p:strVal val="#ppt_y"/>
                                          </p:val>
                                        </p:tav>
                                      </p:tavLst>
                                    </p:anim>
                                  </p:childTnLst>
                                </p:cTn>
                              </p:par>
                              <p:par>
                                <p:cTn id="45" presetID="42" presetClass="entr" presetSubtype="0" fill="hold" grpId="2"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1000"/>
                                        <p:tgtEl>
                                          <p:spTgt spid="31"/>
                                        </p:tgtEl>
                                      </p:cBhvr>
                                    </p:animEffect>
                                    <p:anim calcmode="lin" valueType="num">
                                      <p:cBhvr>
                                        <p:cTn id="48" dur="1000" fill="hold"/>
                                        <p:tgtEl>
                                          <p:spTgt spid="31"/>
                                        </p:tgtEl>
                                        <p:attrNameLst>
                                          <p:attrName>ppt_x</p:attrName>
                                        </p:attrNameLst>
                                      </p:cBhvr>
                                      <p:tavLst>
                                        <p:tav tm="0">
                                          <p:val>
                                            <p:strVal val="#ppt_x"/>
                                          </p:val>
                                        </p:tav>
                                        <p:tav tm="100000">
                                          <p:val>
                                            <p:strVal val="#ppt_x"/>
                                          </p:val>
                                        </p:tav>
                                      </p:tavLst>
                                    </p:anim>
                                    <p:anim calcmode="lin" valueType="num">
                                      <p:cBhvr>
                                        <p:cTn id="4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0" fill="hold" display="0">
                  <p:stCondLst>
                    <p:cond delay="indefinite"/>
                  </p:stCondLst>
                  <p:endCondLst>
                    <p:cond evt="onStopAudio" delay="0">
                      <p:tgtEl>
                        <p:sldTgt/>
                      </p:tgtEl>
                    </p:cond>
                  </p:endCondLst>
                </p:cTn>
                <p:tgtEl>
                  <p:spTgt spid="38"/>
                </p:tgtEl>
              </p:cMediaNode>
            </p:audio>
            <p:audio>
              <p:cMediaNode vol="80000">
                <p:cTn id="51" fill="hold" display="0">
                  <p:stCondLst>
                    <p:cond delay="indefinite"/>
                  </p:stCondLst>
                  <p:endCondLst>
                    <p:cond evt="onStopAudio" delay="0">
                      <p:tgtEl>
                        <p:sldTgt/>
                      </p:tgtEl>
                    </p:cond>
                  </p:endCondLst>
                </p:cTn>
                <p:tgtEl>
                  <p:spTgt spid="39"/>
                </p:tgtEl>
              </p:cMediaNode>
            </p:audio>
            <p:audio>
              <p:cMediaNode vol="80000">
                <p:cTn id="52" fill="hold" display="0">
                  <p:stCondLst>
                    <p:cond delay="indefinite"/>
                  </p:stCondLst>
                  <p:endCondLst>
                    <p:cond evt="onStopAudio" delay="0">
                      <p:tgtEl>
                        <p:sldTgt/>
                      </p:tgtEl>
                    </p:cond>
                  </p:endCondLst>
                </p:cTn>
                <p:tgtEl>
                  <p:spTgt spid="40"/>
                </p:tgtEl>
              </p:cMediaNode>
            </p:audio>
            <p:audio>
              <p:cMediaNode vol="80000">
                <p:cTn id="53" fill="hold" display="0">
                  <p:stCondLst>
                    <p:cond delay="indefinite"/>
                  </p:stCondLst>
                  <p:endCondLst>
                    <p:cond evt="onStopAudio" delay="0">
                      <p:tgtEl>
                        <p:sldTgt/>
                      </p:tgtEl>
                    </p:cond>
                  </p:endCondLst>
                </p:cTn>
                <p:tgtEl>
                  <p:spTgt spid="41"/>
                </p:tgtEl>
              </p:cMediaNode>
            </p:audio>
            <p:seq concurrent="1" nextAc="seek">
              <p:cTn id="54" restart="whenNotActive" fill="hold" evtFilter="cancelBubble" nodeType="interactiveSeq">
                <p:stCondLst>
                  <p:cond evt="onClick" delay="0">
                    <p:tgtEl>
                      <p:spTgt spid="33"/>
                    </p:tgtEl>
                  </p:cond>
                </p:stCondLst>
                <p:endSync evt="end" delay="0">
                  <p:rtn val="all"/>
                </p:endSync>
                <p:childTnLst>
                  <p:par>
                    <p:cTn id="55" fill="hold">
                      <p:stCondLst>
                        <p:cond delay="0"/>
                      </p:stCondLst>
                      <p:childTnLst>
                        <p:par>
                          <p:cTn id="56" fill="hold">
                            <p:stCondLst>
                              <p:cond delay="0"/>
                            </p:stCondLst>
                            <p:childTnLst>
                              <p:par>
                                <p:cTn id="57" presetID="2" presetClass="exit" presetSubtype="4" fill="hold" grpId="1" nodeType="clickEffect">
                                  <p:stCondLst>
                                    <p:cond delay="0"/>
                                  </p:stCondLst>
                                  <p:childTnLst>
                                    <p:anim calcmode="lin" valueType="num">
                                      <p:cBhvr additive="base">
                                        <p:cTn id="58" dur="500"/>
                                        <p:tgtEl>
                                          <p:spTgt spid="33"/>
                                        </p:tgtEl>
                                        <p:attrNameLst>
                                          <p:attrName>ppt_x</p:attrName>
                                        </p:attrNameLst>
                                      </p:cBhvr>
                                      <p:tavLst>
                                        <p:tav tm="0">
                                          <p:val>
                                            <p:strVal val="ppt_x"/>
                                          </p:val>
                                        </p:tav>
                                        <p:tav tm="100000">
                                          <p:val>
                                            <p:strVal val="ppt_x"/>
                                          </p:val>
                                        </p:tav>
                                      </p:tavLst>
                                    </p:anim>
                                    <p:anim calcmode="lin" valueType="num">
                                      <p:cBhvr additive="base">
                                        <p:cTn id="59" dur="500"/>
                                        <p:tgtEl>
                                          <p:spTgt spid="33"/>
                                        </p:tgtEl>
                                        <p:attrNameLst>
                                          <p:attrName>ppt_y</p:attrName>
                                        </p:attrNameLst>
                                      </p:cBhvr>
                                      <p:tavLst>
                                        <p:tav tm="0">
                                          <p:val>
                                            <p:strVal val="ppt_y"/>
                                          </p:val>
                                        </p:tav>
                                        <p:tav tm="100000">
                                          <p:val>
                                            <p:strVal val="1+ppt_h/2"/>
                                          </p:val>
                                        </p:tav>
                                      </p:tavLst>
                                    </p:anim>
                                    <p:set>
                                      <p:cBhvr>
                                        <p:cTn id="60" dur="1" fill="hold">
                                          <p:stCondLst>
                                            <p:cond delay="499"/>
                                          </p:stCondLst>
                                        </p:cTn>
                                        <p:tgtEl>
                                          <p:spTgt spid="33"/>
                                        </p:tgtEl>
                                        <p:attrNameLst>
                                          <p:attrName>style.visibility</p:attrName>
                                        </p:attrNameLst>
                                      </p:cBhvr>
                                      <p:to>
                                        <p:strVal val="hidden"/>
                                      </p:to>
                                    </p:set>
                                  </p:childTnLst>
                                </p:cTn>
                              </p:par>
                              <p:par>
                                <p:cTn id="61" presetID="2" presetClass="exit" presetSubtype="4" fill="hold" grpId="1" nodeType="withEffect">
                                  <p:stCondLst>
                                    <p:cond delay="0"/>
                                  </p:stCondLst>
                                  <p:childTnLst>
                                    <p:anim calcmode="lin" valueType="num">
                                      <p:cBhvr additive="base">
                                        <p:cTn id="62" dur="500"/>
                                        <p:tgtEl>
                                          <p:spTgt spid="31"/>
                                        </p:tgtEl>
                                        <p:attrNameLst>
                                          <p:attrName>ppt_x</p:attrName>
                                        </p:attrNameLst>
                                      </p:cBhvr>
                                      <p:tavLst>
                                        <p:tav tm="0">
                                          <p:val>
                                            <p:strVal val="ppt_x"/>
                                          </p:val>
                                        </p:tav>
                                        <p:tav tm="100000">
                                          <p:val>
                                            <p:strVal val="ppt_x"/>
                                          </p:val>
                                        </p:tav>
                                      </p:tavLst>
                                    </p:anim>
                                    <p:anim calcmode="lin" valueType="num">
                                      <p:cBhvr additive="base">
                                        <p:cTn id="63" dur="500"/>
                                        <p:tgtEl>
                                          <p:spTgt spid="31"/>
                                        </p:tgtEl>
                                        <p:attrNameLst>
                                          <p:attrName>ppt_y</p:attrName>
                                        </p:attrNameLst>
                                      </p:cBhvr>
                                      <p:tavLst>
                                        <p:tav tm="0">
                                          <p:val>
                                            <p:strVal val="ppt_y"/>
                                          </p:val>
                                        </p:tav>
                                        <p:tav tm="100000">
                                          <p:val>
                                            <p:strVal val="1+ppt_h/2"/>
                                          </p:val>
                                        </p:tav>
                                      </p:tavLst>
                                    </p:anim>
                                    <p:set>
                                      <p:cBhvr>
                                        <p:cTn id="64"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65" restart="whenNotActive" fill="hold" evtFilter="cancelBubble" nodeType="interactiveSeq">
                <p:stCondLst>
                  <p:cond evt="onClick" delay="0">
                    <p:tgtEl>
                      <p:spTgt spid="25"/>
                    </p:tgtEl>
                  </p:cond>
                </p:stCondLst>
                <p:endSync evt="end" delay="0">
                  <p:rtn val="all"/>
                </p:endSync>
                <p:childTnLst>
                  <p:par>
                    <p:cTn id="66" fill="hold">
                      <p:stCondLst>
                        <p:cond delay="0"/>
                      </p:stCondLst>
                      <p:childTnLst>
                        <p:par>
                          <p:cTn id="67" fill="hold">
                            <p:stCondLst>
                              <p:cond delay="0"/>
                            </p:stCondLst>
                            <p:childTnLst>
                              <p:par>
                                <p:cTn id="68" presetID="2" presetClass="exit" presetSubtype="4" fill="hold" grpId="1" nodeType="clickEffect">
                                  <p:stCondLst>
                                    <p:cond delay="0"/>
                                  </p:stCondLst>
                                  <p:childTnLst>
                                    <p:anim calcmode="lin" valueType="num">
                                      <p:cBhvr additive="base">
                                        <p:cTn id="69" dur="500"/>
                                        <p:tgtEl>
                                          <p:spTgt spid="25"/>
                                        </p:tgtEl>
                                        <p:attrNameLst>
                                          <p:attrName>ppt_x</p:attrName>
                                        </p:attrNameLst>
                                      </p:cBhvr>
                                      <p:tavLst>
                                        <p:tav tm="0">
                                          <p:val>
                                            <p:strVal val="ppt_x"/>
                                          </p:val>
                                        </p:tav>
                                        <p:tav tm="100000">
                                          <p:val>
                                            <p:strVal val="ppt_x"/>
                                          </p:val>
                                        </p:tav>
                                      </p:tavLst>
                                    </p:anim>
                                    <p:anim calcmode="lin" valueType="num">
                                      <p:cBhvr additive="base">
                                        <p:cTn id="70" dur="500"/>
                                        <p:tgtEl>
                                          <p:spTgt spid="25"/>
                                        </p:tgtEl>
                                        <p:attrNameLst>
                                          <p:attrName>ppt_y</p:attrName>
                                        </p:attrNameLst>
                                      </p:cBhvr>
                                      <p:tavLst>
                                        <p:tav tm="0">
                                          <p:val>
                                            <p:strVal val="ppt_y"/>
                                          </p:val>
                                        </p:tav>
                                        <p:tav tm="100000">
                                          <p:val>
                                            <p:strVal val="1+ppt_h/2"/>
                                          </p:val>
                                        </p:tav>
                                      </p:tavLst>
                                    </p:anim>
                                    <p:set>
                                      <p:cBhvr>
                                        <p:cTn id="71" dur="1" fill="hold">
                                          <p:stCondLst>
                                            <p:cond delay="499"/>
                                          </p:stCondLst>
                                        </p:cTn>
                                        <p:tgtEl>
                                          <p:spTgt spid="25"/>
                                        </p:tgtEl>
                                        <p:attrNameLst>
                                          <p:attrName>style.visibility</p:attrName>
                                        </p:attrNameLst>
                                      </p:cBhvr>
                                      <p:to>
                                        <p:strVal val="hidden"/>
                                      </p:to>
                                    </p:set>
                                  </p:childTnLst>
                                </p:cTn>
                              </p:par>
                              <p:par>
                                <p:cTn id="72" presetID="2" presetClass="exit" presetSubtype="4" fill="hold" grpId="1" nodeType="withEffect">
                                  <p:stCondLst>
                                    <p:cond delay="0"/>
                                  </p:stCondLst>
                                  <p:childTnLst>
                                    <p:anim calcmode="lin" valueType="num">
                                      <p:cBhvr additive="base">
                                        <p:cTn id="73" dur="500"/>
                                        <p:tgtEl>
                                          <p:spTgt spid="15"/>
                                        </p:tgtEl>
                                        <p:attrNameLst>
                                          <p:attrName>ppt_x</p:attrName>
                                        </p:attrNameLst>
                                      </p:cBhvr>
                                      <p:tavLst>
                                        <p:tav tm="0">
                                          <p:val>
                                            <p:strVal val="ppt_x"/>
                                          </p:val>
                                        </p:tav>
                                        <p:tav tm="100000">
                                          <p:val>
                                            <p:strVal val="ppt_x"/>
                                          </p:val>
                                        </p:tav>
                                      </p:tavLst>
                                    </p:anim>
                                    <p:anim calcmode="lin" valueType="num">
                                      <p:cBhvr additive="base">
                                        <p:cTn id="74" dur="500"/>
                                        <p:tgtEl>
                                          <p:spTgt spid="15"/>
                                        </p:tgtEl>
                                        <p:attrNameLst>
                                          <p:attrName>ppt_y</p:attrName>
                                        </p:attrNameLst>
                                      </p:cBhvr>
                                      <p:tavLst>
                                        <p:tav tm="0">
                                          <p:val>
                                            <p:strVal val="ppt_y"/>
                                          </p:val>
                                        </p:tav>
                                        <p:tav tm="100000">
                                          <p:val>
                                            <p:strVal val="1+ppt_h/2"/>
                                          </p:val>
                                        </p:tav>
                                      </p:tavLst>
                                    </p:anim>
                                    <p:set>
                                      <p:cBhvr>
                                        <p:cTn id="75"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76" restart="whenNotActive" fill="hold" evtFilter="cancelBubble" nodeType="interactiveSeq">
                <p:stCondLst>
                  <p:cond evt="onClick" delay="0">
                    <p:tgtEl>
                      <p:spTgt spid="34"/>
                    </p:tgtEl>
                  </p:cond>
                </p:stCondLst>
                <p:endSync evt="end" delay="0">
                  <p:rtn val="all"/>
                </p:endSync>
                <p:childTnLst>
                  <p:par>
                    <p:cTn id="77" fill="hold">
                      <p:stCondLst>
                        <p:cond delay="0"/>
                      </p:stCondLst>
                      <p:childTnLst>
                        <p:par>
                          <p:cTn id="78" fill="hold">
                            <p:stCondLst>
                              <p:cond delay="0"/>
                            </p:stCondLst>
                            <p:childTnLst>
                              <p:par>
                                <p:cTn id="79" presetID="2" presetClass="exit" presetSubtype="4" fill="hold" grpId="1" nodeType="clickEffect">
                                  <p:stCondLst>
                                    <p:cond delay="0"/>
                                  </p:stCondLst>
                                  <p:childTnLst>
                                    <p:anim calcmode="lin" valueType="num">
                                      <p:cBhvr additive="base">
                                        <p:cTn id="80" dur="500"/>
                                        <p:tgtEl>
                                          <p:spTgt spid="34"/>
                                        </p:tgtEl>
                                        <p:attrNameLst>
                                          <p:attrName>ppt_x</p:attrName>
                                        </p:attrNameLst>
                                      </p:cBhvr>
                                      <p:tavLst>
                                        <p:tav tm="0">
                                          <p:val>
                                            <p:strVal val="ppt_x"/>
                                          </p:val>
                                        </p:tav>
                                        <p:tav tm="100000">
                                          <p:val>
                                            <p:strVal val="ppt_x"/>
                                          </p:val>
                                        </p:tav>
                                      </p:tavLst>
                                    </p:anim>
                                    <p:anim calcmode="lin" valueType="num">
                                      <p:cBhvr additive="base">
                                        <p:cTn id="81" dur="500"/>
                                        <p:tgtEl>
                                          <p:spTgt spid="34"/>
                                        </p:tgtEl>
                                        <p:attrNameLst>
                                          <p:attrName>ppt_y</p:attrName>
                                        </p:attrNameLst>
                                      </p:cBhvr>
                                      <p:tavLst>
                                        <p:tav tm="0">
                                          <p:val>
                                            <p:strVal val="ppt_y"/>
                                          </p:val>
                                        </p:tav>
                                        <p:tav tm="100000">
                                          <p:val>
                                            <p:strVal val="1+ppt_h/2"/>
                                          </p:val>
                                        </p:tav>
                                      </p:tavLst>
                                    </p:anim>
                                    <p:set>
                                      <p:cBhvr>
                                        <p:cTn id="82" dur="1" fill="hold">
                                          <p:stCondLst>
                                            <p:cond delay="499"/>
                                          </p:stCondLst>
                                        </p:cTn>
                                        <p:tgtEl>
                                          <p:spTgt spid="34"/>
                                        </p:tgtEl>
                                        <p:attrNameLst>
                                          <p:attrName>style.visibility</p:attrName>
                                        </p:attrNameLst>
                                      </p:cBhvr>
                                      <p:to>
                                        <p:strVal val="hidden"/>
                                      </p:to>
                                    </p:set>
                                  </p:childTnLst>
                                </p:cTn>
                              </p:par>
                              <p:par>
                                <p:cTn id="83" presetID="2" presetClass="exit" presetSubtype="4" fill="hold" grpId="1" nodeType="withEffect">
                                  <p:stCondLst>
                                    <p:cond delay="0"/>
                                  </p:stCondLst>
                                  <p:childTnLst>
                                    <p:anim calcmode="lin" valueType="num">
                                      <p:cBhvr additive="base">
                                        <p:cTn id="84" dur="500"/>
                                        <p:tgtEl>
                                          <p:spTgt spid="32"/>
                                        </p:tgtEl>
                                        <p:attrNameLst>
                                          <p:attrName>ppt_x</p:attrName>
                                        </p:attrNameLst>
                                      </p:cBhvr>
                                      <p:tavLst>
                                        <p:tav tm="0">
                                          <p:val>
                                            <p:strVal val="ppt_x"/>
                                          </p:val>
                                        </p:tav>
                                        <p:tav tm="100000">
                                          <p:val>
                                            <p:strVal val="ppt_x"/>
                                          </p:val>
                                        </p:tav>
                                      </p:tavLst>
                                    </p:anim>
                                    <p:anim calcmode="lin" valueType="num">
                                      <p:cBhvr additive="base">
                                        <p:cTn id="85" dur="500"/>
                                        <p:tgtEl>
                                          <p:spTgt spid="32"/>
                                        </p:tgtEl>
                                        <p:attrNameLst>
                                          <p:attrName>ppt_y</p:attrName>
                                        </p:attrNameLst>
                                      </p:cBhvr>
                                      <p:tavLst>
                                        <p:tav tm="0">
                                          <p:val>
                                            <p:strVal val="ppt_y"/>
                                          </p:val>
                                        </p:tav>
                                        <p:tav tm="100000">
                                          <p:val>
                                            <p:strVal val="1+ppt_h/2"/>
                                          </p:val>
                                        </p:tav>
                                      </p:tavLst>
                                    </p:anim>
                                    <p:set>
                                      <p:cBhvr>
                                        <p:cTn id="86"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87" restart="whenNotActive" fill="hold" evtFilter="cancelBubble" nodeType="interactiveSeq">
                <p:stCondLst>
                  <p:cond evt="onClick" delay="0">
                    <p:tgtEl>
                      <p:spTgt spid="27"/>
                    </p:tgtEl>
                  </p:cond>
                </p:stCondLst>
                <p:endSync evt="end" delay="0">
                  <p:rtn val="all"/>
                </p:endSync>
                <p:childTnLst>
                  <p:par>
                    <p:cTn id="88" fill="hold">
                      <p:stCondLst>
                        <p:cond delay="0"/>
                      </p:stCondLst>
                      <p:childTnLst>
                        <p:par>
                          <p:cTn id="89" fill="hold">
                            <p:stCondLst>
                              <p:cond delay="0"/>
                            </p:stCondLst>
                            <p:childTnLst>
                              <p:par>
                                <p:cTn id="90" presetID="21" presetClass="emph" presetSubtype="0" fill="hold" grpId="1" nodeType="clickEffect">
                                  <p:stCondLst>
                                    <p:cond delay="0"/>
                                  </p:stCondLst>
                                  <p:childTnLst>
                                    <p:animClr clrSpc="hsl" dir="cw">
                                      <p:cBhvr override="childStyle">
                                        <p:cTn id="91" dur="500" fill="hold"/>
                                        <p:tgtEl>
                                          <p:spTgt spid="27"/>
                                        </p:tgtEl>
                                        <p:attrNameLst>
                                          <p:attrName>style.color</p:attrName>
                                        </p:attrNameLst>
                                      </p:cBhvr>
                                      <p:by>
                                        <p:hsl h="7200000" s="0" l="0"/>
                                      </p:by>
                                    </p:animClr>
                                    <p:animClr clrSpc="hsl" dir="cw">
                                      <p:cBhvr>
                                        <p:cTn id="92" dur="500" fill="hold"/>
                                        <p:tgtEl>
                                          <p:spTgt spid="27"/>
                                        </p:tgtEl>
                                        <p:attrNameLst>
                                          <p:attrName>fillcolor</p:attrName>
                                        </p:attrNameLst>
                                      </p:cBhvr>
                                      <p:by>
                                        <p:hsl h="7200000" s="0" l="0"/>
                                      </p:by>
                                    </p:animClr>
                                    <p:animClr clrSpc="hsl" dir="cw">
                                      <p:cBhvr>
                                        <p:cTn id="93" dur="500" fill="hold"/>
                                        <p:tgtEl>
                                          <p:spTgt spid="27"/>
                                        </p:tgtEl>
                                        <p:attrNameLst>
                                          <p:attrName>stroke.color</p:attrName>
                                        </p:attrNameLst>
                                      </p:cBhvr>
                                      <p:by>
                                        <p:hsl h="7200000" s="0" l="0"/>
                                      </p:by>
                                    </p:animClr>
                                    <p:set>
                                      <p:cBhvr>
                                        <p:cTn id="94" dur="500" fill="hold"/>
                                        <p:tgtEl>
                                          <p:spTgt spid="27"/>
                                        </p:tgtEl>
                                        <p:attrNameLst>
                                          <p:attrName>fill.type</p:attrName>
                                        </p:attrNameLst>
                                      </p:cBhvr>
                                      <p:to>
                                        <p:strVal val="solid"/>
                                      </p:to>
                                    </p:set>
                                  </p:childTnLst>
                                  <p:subTnLst>
                                    <p:audio>
                                      <p:cMediaNode>
                                        <p:cTn display="0" masterRel="sameClick">
                                          <p:stCondLst>
                                            <p:cond evt="begin" delay="0">
                                              <p:tn val="90"/>
                                            </p:cond>
                                          </p:stCondLst>
                                          <p:endCondLst>
                                            <p:cond evt="onStopAudio" delay="0">
                                              <p:tgtEl>
                                                <p:sldTgt/>
                                              </p:tgtEl>
                                            </p:cond>
                                          </p:endCondLst>
                                        </p:cTn>
                                        <p:tgtEl>
                                          <p:sndTgt r:embed="rId10" name="applause.wav"/>
                                        </p:tgtEl>
                                      </p:cMediaNode>
                                    </p:audio>
                                  </p:subTnLst>
                                </p:cTn>
                              </p:par>
                              <p:par>
                                <p:cTn id="95" presetID="21" presetClass="emph" presetSubtype="0" fill="hold" grpId="1" nodeType="withEffect">
                                  <p:stCondLst>
                                    <p:cond delay="0"/>
                                  </p:stCondLst>
                                  <p:childTnLst>
                                    <p:animClr clrSpc="hsl" dir="cw">
                                      <p:cBhvr override="childStyle">
                                        <p:cTn id="96" dur="500" fill="hold"/>
                                        <p:tgtEl>
                                          <p:spTgt spid="16"/>
                                        </p:tgtEl>
                                        <p:attrNameLst>
                                          <p:attrName>style.color</p:attrName>
                                        </p:attrNameLst>
                                      </p:cBhvr>
                                      <p:by>
                                        <p:hsl h="7200000" s="0" l="0"/>
                                      </p:by>
                                    </p:animClr>
                                    <p:animClr clrSpc="hsl" dir="cw">
                                      <p:cBhvr>
                                        <p:cTn id="97" dur="500" fill="hold"/>
                                        <p:tgtEl>
                                          <p:spTgt spid="16"/>
                                        </p:tgtEl>
                                        <p:attrNameLst>
                                          <p:attrName>fillcolor</p:attrName>
                                        </p:attrNameLst>
                                      </p:cBhvr>
                                      <p:by>
                                        <p:hsl h="7200000" s="0" l="0"/>
                                      </p:by>
                                    </p:animClr>
                                    <p:animClr clrSpc="hsl" dir="cw">
                                      <p:cBhvr>
                                        <p:cTn id="98" dur="500" fill="hold"/>
                                        <p:tgtEl>
                                          <p:spTgt spid="16"/>
                                        </p:tgtEl>
                                        <p:attrNameLst>
                                          <p:attrName>stroke.color</p:attrName>
                                        </p:attrNameLst>
                                      </p:cBhvr>
                                      <p:by>
                                        <p:hsl h="7200000" s="0" l="0"/>
                                      </p:by>
                                    </p:animClr>
                                    <p:set>
                                      <p:cBhvr>
                                        <p:cTn id="99" dur="500" fill="hold"/>
                                        <p:tgtEl>
                                          <p:spTgt spid="16"/>
                                        </p:tgtEl>
                                        <p:attrNameLst>
                                          <p:attrName>fill.type</p:attrName>
                                        </p:attrNameLst>
                                      </p:cBhvr>
                                      <p:to>
                                        <p:strVal val="solid"/>
                                      </p:to>
                                    </p:set>
                                  </p:childTnLst>
                                  <p:subTnLst>
                                    <p:audio>
                                      <p:cMediaNode>
                                        <p:cTn display="0" masterRel="sameClick">
                                          <p:stCondLst>
                                            <p:cond evt="begin" delay="0">
                                              <p:tn val="95"/>
                                            </p:cond>
                                          </p:stCondLst>
                                          <p:endCondLst>
                                            <p:cond evt="onStopAudio" delay="0">
                                              <p:tgtEl>
                                                <p:sldTgt/>
                                              </p:tgtEl>
                                            </p:cond>
                                          </p:endCondLst>
                                        </p:cTn>
                                        <p:tgtEl>
                                          <p:sndTgt r:embed="rId10" name="applause.wav"/>
                                        </p:tgtEl>
                                      </p:cMediaNode>
                                    </p:audio>
                                  </p:subTnLst>
                                </p:cTn>
                              </p:par>
                            </p:childTnLst>
                          </p:cTn>
                        </p:par>
                      </p:childTnLst>
                    </p:cTn>
                  </p:par>
                </p:childTnLst>
              </p:cTn>
              <p:nextCondLst>
                <p:cond evt="onClick" delay="0">
                  <p:tgtEl>
                    <p:spTgt spid="27"/>
                  </p:tgtEl>
                </p:cond>
              </p:nextCondLst>
            </p:seq>
          </p:childTnLst>
        </p:cTn>
      </p:par>
    </p:tnLst>
    <p:bldLst>
      <p:bldP spid="24" grpId="0"/>
      <p:bldP spid="15" grpId="0" animBg="1"/>
      <p:bldP spid="15" grpId="1" animBg="1"/>
      <p:bldP spid="16" grpId="0" animBg="1"/>
      <p:bldP spid="16" grpId="1" animBg="1"/>
      <p:bldP spid="25" grpId="0"/>
      <p:bldP spid="25" grpId="1"/>
      <p:bldP spid="27" grpId="0"/>
      <p:bldP spid="27" grpId="1"/>
      <p:bldP spid="31" grpId="1" animBg="1"/>
      <p:bldP spid="31" grpId="2" animBg="1"/>
      <p:bldP spid="32" grpId="0" animBg="1"/>
      <p:bldP spid="32" grpId="1" animBg="1"/>
      <p:bldP spid="33" grpId="1"/>
      <p:bldP spid="33" grpId="2"/>
      <p:bldP spid="34" grpId="0"/>
      <p:bldP spid="34"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22085" y="-49893"/>
            <a:ext cx="2124825" cy="2124825"/>
          </a:xfrm>
          <a:prstGeom prst="rect">
            <a:avLst/>
          </a:prstGeom>
        </p:spPr>
      </p:pic>
      <p:cxnSp>
        <p:nvCxnSpPr>
          <p:cNvPr id="23" name="Straight Connector 22"/>
          <p:cNvCxnSpPr/>
          <p:nvPr/>
        </p:nvCxnSpPr>
        <p:spPr>
          <a:xfrm>
            <a:off x="0" y="5931363"/>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8349" y="4307624"/>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8351" y="2684587"/>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708255" y="2074155"/>
            <a:ext cx="10872191" cy="125193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4" name="TextBox 23"/>
          <p:cNvSpPr txBox="1"/>
          <p:nvPr/>
        </p:nvSpPr>
        <p:spPr>
          <a:xfrm>
            <a:off x="1107894" y="2438830"/>
            <a:ext cx="9752615" cy="646331"/>
          </a:xfrm>
          <a:prstGeom prst="rect">
            <a:avLst/>
          </a:prstGeom>
          <a:noFill/>
        </p:spPr>
        <p:txBody>
          <a:bodyPr wrap="square" rtlCol="0">
            <a:spAutoFit/>
          </a:bodyPr>
          <a:lstStyle/>
          <a:p>
            <a:pPr lvl="0" algn="ctr">
              <a:defRPr/>
            </a:pPr>
            <a:r>
              <a:rPr lang="en-US" sz="3600" dirty="0">
                <a:solidFill>
                  <a:prstClr val="white"/>
                </a:solidFill>
                <a:latin typeface="UTM Avo" panose="02040603050506020204" charset="0"/>
                <a:cs typeface="UTM Avo" panose="02040603050506020204" charset="0"/>
              </a:rPr>
              <a:t> </a:t>
            </a:r>
            <a:r>
              <a:rPr lang="vi-VN" sz="3600" dirty="0">
                <a:solidFill>
                  <a:srgbClr val="000000"/>
                </a:solidFill>
                <a:latin typeface="Times New Roman" panose="02020603050405020304" pitchFamily="18" charset="0"/>
                <a:cs typeface="Times New Roman" panose="02020603050405020304" pitchFamily="18" charset="0"/>
              </a:rPr>
              <a:t>Thư viện </a:t>
            </a:r>
            <a:r>
              <a:rPr lang="en-US" sz="3600" dirty="0" err="1">
                <a:solidFill>
                  <a:srgbClr val="000000"/>
                </a:solidFill>
                <a:latin typeface="Times New Roman" panose="02020603050405020304" pitchFamily="18" charset="0"/>
                <a:cs typeface="Times New Roman" panose="02020603050405020304" pitchFamily="18" charset="0"/>
              </a:rPr>
              <a:t>lớn</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nhất</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thế</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giới</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là</a:t>
            </a:r>
            <a:r>
              <a:rPr lang="en-US" sz="3600" dirty="0">
                <a:solidFill>
                  <a:srgbClr val="000000"/>
                </a:solidFill>
                <a:latin typeface="Times New Roman" panose="02020603050405020304" pitchFamily="18" charset="0"/>
                <a:cs typeface="Times New Roman" panose="02020603050405020304" pitchFamily="18" charset="0"/>
              </a:rPr>
              <a:t>:</a:t>
            </a:r>
            <a:endParaRPr lang="en-US" sz="3600" dirty="0">
              <a:solidFill>
                <a:prstClr val="white"/>
              </a:solidFill>
              <a:latin typeface="UTM Avo" panose="02040603050506020204" charset="0"/>
              <a:cs typeface="UTM Avo" panose="02040603050506020204" charset="0"/>
            </a:endParaRPr>
          </a:p>
        </p:txBody>
      </p:sp>
      <p:sp>
        <p:nvSpPr>
          <p:cNvPr id="15" name="bang c"/>
          <p:cNvSpPr/>
          <p:nvPr/>
        </p:nvSpPr>
        <p:spPr>
          <a:xfrm flipH="1">
            <a:off x="816305" y="5289157"/>
            <a:ext cx="5249775" cy="128993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6" name="bang b"/>
          <p:cNvSpPr/>
          <p:nvPr/>
        </p:nvSpPr>
        <p:spPr>
          <a:xfrm flipH="1">
            <a:off x="6313833" y="3628345"/>
            <a:ext cx="5183139" cy="133137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5" name="cau hoi c"/>
          <p:cNvSpPr txBox="1"/>
          <p:nvPr/>
        </p:nvSpPr>
        <p:spPr>
          <a:xfrm>
            <a:off x="1282891" y="5663194"/>
            <a:ext cx="4269283" cy="954107"/>
          </a:xfrm>
          <a:prstGeom prst="rect">
            <a:avLst/>
          </a:prstGeom>
          <a:noFill/>
        </p:spPr>
        <p:txBody>
          <a:bodyPr wrap="square" rtlCol="0">
            <a:spAutoFit/>
          </a:bodyPr>
          <a:lstStyle/>
          <a:p>
            <a:pPr defTabSz="914377">
              <a:buClr>
                <a:schemeClr val="bg1"/>
              </a:buClr>
              <a:defRPr/>
            </a:pPr>
            <a:r>
              <a:rPr lang="en-US" sz="2800" b="1" dirty="0">
                <a:solidFill>
                  <a:schemeClr val="bg1"/>
                </a:solidFill>
                <a:latin typeface="UTM Avo" panose="02040603050506020204" pitchFamily="18" charset="0"/>
                <a:ea typeface="Tahoma" panose="020B0604030504040204" pitchFamily="34" charset="0"/>
                <a:cs typeface="UTM Avo" panose="02040603050506020204" charset="0"/>
              </a:rPr>
              <a:t>C. </a:t>
            </a:r>
            <a:r>
              <a:rPr lang="vi-VN" sz="2800" b="1" dirty="0">
                <a:solidFill>
                  <a:schemeClr val="bg1"/>
                </a:solidFill>
                <a:latin typeface="Times New Roman" panose="02020603050405020304" pitchFamily="18" charset="0"/>
                <a:cs typeface="Times New Roman" panose="02020603050405020304" pitchFamily="18" charset="0"/>
              </a:rPr>
              <a:t>Thư viện </a:t>
            </a:r>
            <a:r>
              <a:rPr lang="en-US" sz="2800" b="1" dirty="0" err="1">
                <a:solidFill>
                  <a:schemeClr val="bg1"/>
                </a:solidFill>
                <a:latin typeface="UTM Avo" panose="02040603050506020204" pitchFamily="18" charset="0"/>
                <a:cs typeface="Times New Roman" panose="02020603050405020304" pitchFamily="18" charset="0"/>
              </a:rPr>
              <a:t>Quốc</a:t>
            </a:r>
            <a:r>
              <a:rPr lang="en-US" sz="2800" b="1" dirty="0">
                <a:solidFill>
                  <a:schemeClr val="bg1"/>
                </a:solidFill>
                <a:latin typeface="UTM Avo" panose="02040603050506020204" pitchFamily="18" charset="0"/>
                <a:cs typeface="Times New Roman" panose="02020603050405020304" pitchFamily="18" charset="0"/>
              </a:rPr>
              <a:t> </a:t>
            </a:r>
            <a:r>
              <a:rPr lang="en-US" sz="2800" b="1" dirty="0" err="1">
                <a:solidFill>
                  <a:schemeClr val="bg1"/>
                </a:solidFill>
                <a:latin typeface="UTM Avo" panose="02040603050506020204" pitchFamily="18" charset="0"/>
                <a:cs typeface="Times New Roman" panose="02020603050405020304" pitchFamily="18" charset="0"/>
              </a:rPr>
              <a:t>hội</a:t>
            </a:r>
            <a:r>
              <a:rPr lang="en-US" sz="2800" b="1" dirty="0">
                <a:solidFill>
                  <a:schemeClr val="bg1"/>
                </a:solidFill>
                <a:latin typeface="UTM Avo" panose="02040603050506020204" pitchFamily="18" charset="0"/>
                <a:cs typeface="Times New Roman" panose="02020603050405020304" pitchFamily="18" charset="0"/>
              </a:rPr>
              <a:t> </a:t>
            </a:r>
            <a:r>
              <a:rPr lang="vi-VN" sz="2800" b="1" dirty="0">
                <a:solidFill>
                  <a:schemeClr val="bg1"/>
                </a:solidFill>
                <a:latin typeface="Times New Roman" panose="02020603050405020304" pitchFamily="18" charset="0"/>
                <a:cs typeface="Times New Roman" panose="02020603050405020304" pitchFamily="18" charset="0"/>
              </a:rPr>
              <a:t>ở </a:t>
            </a:r>
            <a:r>
              <a:rPr lang="en-US" sz="2800" b="1" dirty="0" err="1">
                <a:solidFill>
                  <a:schemeClr val="bg1"/>
                </a:solidFill>
                <a:latin typeface="UTM Avo" panose="02040603050506020204" pitchFamily="18" charset="0"/>
                <a:cs typeface="Times New Roman" panose="02020603050405020304" pitchFamily="18" charset="0"/>
              </a:rPr>
              <a:t>Mỹ</a:t>
            </a:r>
            <a:endParaRPr lang="en-US" sz="2800" b="1" dirty="0">
              <a:solidFill>
                <a:schemeClr val="bg1"/>
              </a:solidFill>
              <a:latin typeface="UTM Avo" panose="02040603050506020204" pitchFamily="18" charset="0"/>
              <a:ea typeface="Tahoma" panose="020B0604030504040204" pitchFamily="34" charset="0"/>
              <a:cs typeface="UTM Avo" panose="02040603050506020204" charset="0"/>
            </a:endParaRPr>
          </a:p>
        </p:txBody>
      </p:sp>
      <p:sp>
        <p:nvSpPr>
          <p:cNvPr id="27" name="cau hoi b"/>
          <p:cNvSpPr txBox="1"/>
          <p:nvPr/>
        </p:nvSpPr>
        <p:spPr>
          <a:xfrm>
            <a:off x="6665276" y="3871098"/>
            <a:ext cx="4650419" cy="954107"/>
          </a:xfrm>
          <a:prstGeom prst="rect">
            <a:avLst/>
          </a:prstGeom>
          <a:noFill/>
        </p:spPr>
        <p:txBody>
          <a:bodyPr wrap="square" rtlCol="0">
            <a:spAutoFit/>
          </a:bodyPr>
          <a:lstStyle/>
          <a:p>
            <a:pPr defTabSz="914377">
              <a:buClr>
                <a:schemeClr val="bg1"/>
              </a:buClr>
              <a:defRPr/>
            </a:pPr>
            <a:r>
              <a:rPr lang="en-US" sz="2800" b="1" dirty="0">
                <a:solidFill>
                  <a:schemeClr val="bg1"/>
                </a:solidFill>
                <a:latin typeface="UTM Avo" panose="02040603050506020204" charset="0"/>
                <a:ea typeface="Tahoma" panose="020B0604030504040204" pitchFamily="34" charset="0"/>
                <a:cs typeface="UTM Avo" panose="02040603050506020204" charset="0"/>
              </a:rPr>
              <a:t>B. </a:t>
            </a:r>
            <a:r>
              <a:rPr lang="en-US" sz="2800" b="1" dirty="0" err="1">
                <a:solidFill>
                  <a:schemeClr val="bg1"/>
                </a:solidFill>
                <a:latin typeface="UTM Avo" panose="02040603050506020204" charset="0"/>
                <a:ea typeface="Tahoma" panose="020B0604030504040204" pitchFamily="34" charset="0"/>
                <a:cs typeface="UTM Avo" panose="02040603050506020204" charset="0"/>
              </a:rPr>
              <a:t>Thư</a:t>
            </a:r>
            <a:r>
              <a:rPr lang="en-US" sz="2800" b="1" dirty="0">
                <a:solidFill>
                  <a:schemeClr val="bg1"/>
                </a:solidFill>
                <a:latin typeface="UTM Avo" panose="02040603050506020204" charset="0"/>
                <a:ea typeface="Tahoma" panose="020B0604030504040204" pitchFamily="34" charset="0"/>
                <a:cs typeface="UTM Avo" panose="02040603050506020204" charset="0"/>
              </a:rPr>
              <a:t> </a:t>
            </a:r>
            <a:r>
              <a:rPr lang="en-US" sz="2800" b="1" dirty="0" err="1">
                <a:solidFill>
                  <a:schemeClr val="bg1"/>
                </a:solidFill>
                <a:latin typeface="UTM Avo" panose="02040603050506020204" charset="0"/>
                <a:ea typeface="Tahoma" panose="020B0604030504040204" pitchFamily="34" charset="0"/>
                <a:cs typeface="UTM Avo" panose="02040603050506020204" charset="0"/>
              </a:rPr>
              <a:t>viện</a:t>
            </a:r>
            <a:r>
              <a:rPr lang="en-US" sz="2800" b="1" dirty="0">
                <a:solidFill>
                  <a:schemeClr val="bg1"/>
                </a:solidFill>
                <a:latin typeface="UTM Avo" panose="02040603050506020204" charset="0"/>
                <a:ea typeface="Tahoma" panose="020B0604030504040204" pitchFamily="34" charset="0"/>
                <a:cs typeface="UTM Avo" panose="02040603050506020204" charset="0"/>
              </a:rPr>
              <a:t> </a:t>
            </a:r>
            <a:r>
              <a:rPr lang="en-US" sz="2800" b="1" dirty="0" err="1">
                <a:solidFill>
                  <a:schemeClr val="bg1"/>
                </a:solidFill>
                <a:latin typeface="UTM Avo" panose="02040603050506020204" charset="0"/>
                <a:ea typeface="Tahoma" panose="020B0604030504040204" pitchFamily="34" charset="0"/>
                <a:cs typeface="UTM Avo" panose="02040603050506020204" charset="0"/>
              </a:rPr>
              <a:t>quốc</a:t>
            </a:r>
            <a:r>
              <a:rPr lang="en-US" sz="2800" b="1" dirty="0">
                <a:solidFill>
                  <a:schemeClr val="bg1"/>
                </a:solidFill>
                <a:latin typeface="UTM Avo" panose="02040603050506020204" charset="0"/>
                <a:ea typeface="Tahoma" panose="020B0604030504040204" pitchFamily="34" charset="0"/>
                <a:cs typeface="UTM Avo" panose="02040603050506020204" charset="0"/>
              </a:rPr>
              <a:t> </a:t>
            </a:r>
            <a:r>
              <a:rPr lang="en-US" sz="2800" b="1" dirty="0" err="1">
                <a:solidFill>
                  <a:schemeClr val="bg1"/>
                </a:solidFill>
                <a:latin typeface="UTM Avo" panose="02040603050506020204" charset="0"/>
                <a:ea typeface="Tahoma" panose="020B0604030504040204" pitchFamily="34" charset="0"/>
                <a:cs typeface="UTM Avo" panose="02040603050506020204" charset="0"/>
              </a:rPr>
              <a:t>gia</a:t>
            </a:r>
            <a:r>
              <a:rPr lang="en-US" sz="2800" b="1" dirty="0">
                <a:solidFill>
                  <a:schemeClr val="bg1"/>
                </a:solidFill>
                <a:latin typeface="UTM Avo" panose="02040603050506020204" charset="0"/>
                <a:ea typeface="Tahoma" panose="020B0604030504040204" pitchFamily="34" charset="0"/>
                <a:cs typeface="UTM Avo" panose="02040603050506020204" charset="0"/>
              </a:rPr>
              <a:t> </a:t>
            </a:r>
            <a:r>
              <a:rPr lang="en-US" sz="2800" b="1" dirty="0" err="1">
                <a:solidFill>
                  <a:schemeClr val="bg1"/>
                </a:solidFill>
                <a:latin typeface="UTM Avo" panose="02040603050506020204" charset="0"/>
                <a:ea typeface="Tahoma" panose="020B0604030504040204" pitchFamily="34" charset="0"/>
                <a:cs typeface="UTM Avo" panose="02040603050506020204" charset="0"/>
              </a:rPr>
              <a:t>Việt</a:t>
            </a:r>
            <a:r>
              <a:rPr lang="en-US" sz="2800" b="1" dirty="0">
                <a:solidFill>
                  <a:schemeClr val="bg1"/>
                </a:solidFill>
                <a:latin typeface="UTM Avo" panose="02040603050506020204" charset="0"/>
                <a:ea typeface="Tahoma" panose="020B0604030504040204" pitchFamily="34" charset="0"/>
                <a:cs typeface="UTM Avo" panose="02040603050506020204" charset="0"/>
              </a:rPr>
              <a:t> Nam</a:t>
            </a:r>
          </a:p>
        </p:txBody>
      </p:sp>
      <p:sp>
        <p:nvSpPr>
          <p:cNvPr id="31" name="bang a"/>
          <p:cNvSpPr/>
          <p:nvPr/>
        </p:nvSpPr>
        <p:spPr>
          <a:xfrm flipH="1">
            <a:off x="854680" y="3628345"/>
            <a:ext cx="5312731" cy="133137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2" name="bang d"/>
          <p:cNvSpPr/>
          <p:nvPr/>
        </p:nvSpPr>
        <p:spPr>
          <a:xfrm flipH="1">
            <a:off x="6247200" y="5261970"/>
            <a:ext cx="5249773" cy="132078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3" name="cau hoi a"/>
          <p:cNvSpPr txBox="1"/>
          <p:nvPr/>
        </p:nvSpPr>
        <p:spPr>
          <a:xfrm>
            <a:off x="1447732" y="4030207"/>
            <a:ext cx="4347591" cy="954107"/>
          </a:xfrm>
          <a:prstGeom prst="rect">
            <a:avLst/>
          </a:prstGeom>
          <a:noFill/>
        </p:spPr>
        <p:txBody>
          <a:bodyPr wrap="square" rtlCol="0">
            <a:spAutoFit/>
          </a:bodyPr>
          <a:lstStyle/>
          <a:p>
            <a:pPr defTabSz="914377">
              <a:buClr>
                <a:schemeClr val="bg1"/>
              </a:buClr>
              <a:defRPr/>
            </a:pPr>
            <a:r>
              <a:rPr lang="en-US" sz="2800" b="1" dirty="0">
                <a:solidFill>
                  <a:schemeClr val="bg1"/>
                </a:solidFill>
                <a:latin typeface="UTM Avo" panose="02040603050506020204" charset="0"/>
                <a:ea typeface="Tahoma" panose="020B0604030504040204" pitchFamily="34" charset="0"/>
                <a:cs typeface="UTM Avo" panose="02040603050506020204" charset="0"/>
              </a:rPr>
              <a:t>A. </a:t>
            </a:r>
            <a:r>
              <a:rPr lang="vi-VN" sz="2800" b="1" dirty="0">
                <a:solidFill>
                  <a:schemeClr val="bg1"/>
                </a:solidFill>
                <a:latin typeface="UTM Avo" panose="02040603050506020204" charset="0"/>
                <a:ea typeface="Tahoma" panose="020B0604030504040204" pitchFamily="34" charset="0"/>
                <a:cs typeface="UTM Avo" panose="02040603050506020204" charset="0"/>
              </a:rPr>
              <a:t>Thư viện A-lếch-xan-đri-a ở Ai Cập </a:t>
            </a:r>
            <a:endParaRPr lang="en-US" sz="2800" b="1" dirty="0">
              <a:solidFill>
                <a:schemeClr val="bg1"/>
              </a:solidFill>
              <a:latin typeface="UTM Avo" panose="02040603050506020204" charset="0"/>
              <a:ea typeface="Tahoma" panose="020B0604030504040204" pitchFamily="34" charset="0"/>
              <a:cs typeface="UTM Avo" panose="02040603050506020204" charset="0"/>
            </a:endParaRPr>
          </a:p>
        </p:txBody>
      </p:sp>
      <p:sp>
        <p:nvSpPr>
          <p:cNvPr id="34" name="cau hoi d"/>
          <p:cNvSpPr txBox="1"/>
          <p:nvPr/>
        </p:nvSpPr>
        <p:spPr>
          <a:xfrm>
            <a:off x="6445980" y="5588834"/>
            <a:ext cx="5111099" cy="523220"/>
          </a:xfrm>
          <a:prstGeom prst="rect">
            <a:avLst/>
          </a:prstGeom>
          <a:noFill/>
        </p:spPr>
        <p:txBody>
          <a:bodyPr wrap="square" rtlCol="0">
            <a:spAutoFit/>
          </a:bodyPr>
          <a:lstStyle/>
          <a:p>
            <a:pPr defTabSz="914377">
              <a:buClr>
                <a:schemeClr val="bg1"/>
              </a:buClr>
              <a:defRPr/>
            </a:pPr>
            <a:r>
              <a:rPr lang="en-US" sz="2800" b="1" dirty="0">
                <a:solidFill>
                  <a:schemeClr val="bg1"/>
                </a:solidFill>
                <a:latin typeface="UTM Avo" panose="02040603050506020204" charset="0"/>
                <a:ea typeface="Tahoma" panose="020B0604030504040204" pitchFamily="34" charset="0"/>
                <a:cs typeface="UTM Avo" panose="02040603050506020204" charset="0"/>
              </a:rPr>
              <a:t>D. </a:t>
            </a:r>
            <a:r>
              <a:rPr lang="en-US" sz="2800" b="1" dirty="0" err="1">
                <a:solidFill>
                  <a:schemeClr val="bg1"/>
                </a:solidFill>
                <a:latin typeface="UTM Avo" panose="02040603050506020204" charset="0"/>
                <a:ea typeface="Tahoma" panose="020B0604030504040204" pitchFamily="34" charset="0"/>
                <a:cs typeface="UTM Avo" panose="02040603050506020204" charset="0"/>
              </a:rPr>
              <a:t>Thư</a:t>
            </a:r>
            <a:r>
              <a:rPr lang="en-US" sz="2800" b="1" dirty="0">
                <a:solidFill>
                  <a:schemeClr val="bg1"/>
                </a:solidFill>
                <a:latin typeface="UTM Avo" panose="02040603050506020204" charset="0"/>
                <a:ea typeface="Tahoma" panose="020B0604030504040204" pitchFamily="34" charset="0"/>
                <a:cs typeface="UTM Avo" panose="02040603050506020204" charset="0"/>
              </a:rPr>
              <a:t> </a:t>
            </a:r>
            <a:r>
              <a:rPr lang="en-US" sz="2800" b="1" dirty="0" err="1">
                <a:solidFill>
                  <a:schemeClr val="bg1"/>
                </a:solidFill>
                <a:latin typeface="UTM Avo" panose="02040603050506020204" charset="0"/>
                <a:ea typeface="Tahoma" panose="020B0604030504040204" pitchFamily="34" charset="0"/>
                <a:cs typeface="UTM Avo" panose="02040603050506020204" charset="0"/>
              </a:rPr>
              <a:t>viện</a:t>
            </a:r>
            <a:r>
              <a:rPr lang="en-US" sz="2800" b="1" dirty="0">
                <a:solidFill>
                  <a:schemeClr val="bg1"/>
                </a:solidFill>
                <a:latin typeface="UTM Avo" panose="02040603050506020204" charset="0"/>
                <a:ea typeface="Tahoma" panose="020B0604030504040204" pitchFamily="34" charset="0"/>
                <a:cs typeface="UTM Avo" panose="02040603050506020204" charset="0"/>
              </a:rPr>
              <a:t> </a:t>
            </a:r>
            <a:r>
              <a:rPr lang="en-US" sz="2800" b="1" dirty="0" err="1">
                <a:solidFill>
                  <a:schemeClr val="bg1"/>
                </a:solidFill>
                <a:latin typeface="UTM Avo" panose="02040603050506020204" charset="0"/>
                <a:ea typeface="Tahoma" panose="020B0604030504040204" pitchFamily="34" charset="0"/>
                <a:cs typeface="UTM Avo" panose="02040603050506020204" charset="0"/>
              </a:rPr>
              <a:t>quốc</a:t>
            </a:r>
            <a:r>
              <a:rPr lang="en-US" sz="2800" b="1" dirty="0">
                <a:solidFill>
                  <a:schemeClr val="bg1"/>
                </a:solidFill>
                <a:latin typeface="UTM Avo" panose="02040603050506020204" charset="0"/>
                <a:ea typeface="Tahoma" panose="020B0604030504040204" pitchFamily="34" charset="0"/>
                <a:cs typeface="UTM Avo" panose="02040603050506020204" charset="0"/>
              </a:rPr>
              <a:t> </a:t>
            </a:r>
            <a:r>
              <a:rPr lang="en-US" sz="2800" b="1" dirty="0" err="1">
                <a:solidFill>
                  <a:schemeClr val="bg1"/>
                </a:solidFill>
                <a:latin typeface="UTM Avo" panose="02040603050506020204" charset="0"/>
                <a:ea typeface="Tahoma" panose="020B0604030504040204" pitchFamily="34" charset="0"/>
                <a:cs typeface="UTM Avo" panose="02040603050506020204" charset="0"/>
              </a:rPr>
              <a:t>gia</a:t>
            </a:r>
            <a:r>
              <a:rPr lang="en-US" sz="2800" b="1" dirty="0">
                <a:solidFill>
                  <a:schemeClr val="bg1"/>
                </a:solidFill>
                <a:latin typeface="UTM Avo" panose="02040603050506020204" charset="0"/>
                <a:ea typeface="Tahoma" panose="020B0604030504040204" pitchFamily="34" charset="0"/>
                <a:cs typeface="UTM Avo" panose="02040603050506020204" charset="0"/>
              </a:rPr>
              <a:t> </a:t>
            </a:r>
            <a:r>
              <a:rPr lang="en-US" sz="2800" b="1" dirty="0" err="1">
                <a:solidFill>
                  <a:schemeClr val="bg1"/>
                </a:solidFill>
                <a:latin typeface="UTM Avo" panose="02040603050506020204" charset="0"/>
                <a:ea typeface="Tahoma" panose="020B0604030504040204" pitchFamily="34" charset="0"/>
                <a:cs typeface="UTM Avo" panose="02040603050506020204" charset="0"/>
              </a:rPr>
              <a:t>Mỹ</a:t>
            </a:r>
            <a:endParaRPr lang="en-US" sz="2800" b="1" dirty="0">
              <a:solidFill>
                <a:schemeClr val="bg1"/>
              </a:solidFill>
              <a:latin typeface="UTM Avo" panose="02040603050506020204" charset="0"/>
              <a:ea typeface="Tahoma" panose="020B0604030504040204" pitchFamily="34" charset="0"/>
              <a:cs typeface="UTM Avo" panose="02040603050506020204"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192001" y="863860"/>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192001"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2202905" y="2074156"/>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2202905" y="2630412"/>
            <a:ext cx="487363" cy="487363"/>
          </a:xfrm>
          <a:prstGeom prst="rect">
            <a:avLst/>
          </a:prstGeom>
        </p:spPr>
      </p:pic>
    </p:spTree>
    <p:extLst>
      <p:ext uri="{BB962C8B-B14F-4D97-AF65-F5344CB8AC3E}">
        <p14:creationId xmlns:p14="http://schemas.microsoft.com/office/powerpoint/2010/main" val="2518861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8"/>
                </p:tgtEl>
              </p:cMediaNode>
            </p:audio>
            <p:audio>
              <p:cMediaNode vol="80000">
                <p:cTn id="23" fill="hold" display="0">
                  <p:stCondLst>
                    <p:cond delay="indefinite"/>
                  </p:stCondLst>
                  <p:endCondLst>
                    <p:cond evt="onStopAudio" delay="0">
                      <p:tgtEl>
                        <p:sldTgt/>
                      </p:tgtEl>
                    </p:cond>
                  </p:endCondLst>
                </p:cTn>
                <p:tgtEl>
                  <p:spTgt spid="39"/>
                </p:tgtEl>
              </p:cMediaNode>
            </p:audio>
            <p:audio>
              <p:cMediaNode vol="80000">
                <p:cTn id="24" fill="hold" display="0">
                  <p:stCondLst>
                    <p:cond delay="indefinite"/>
                  </p:stCondLst>
                  <p:endCondLst>
                    <p:cond evt="onStopAudio" delay="0">
                      <p:tgtEl>
                        <p:sldTgt/>
                      </p:tgtEl>
                    </p:cond>
                  </p:endCondLst>
                </p:cTn>
                <p:tgtEl>
                  <p:spTgt spid="40"/>
                </p:tgtEl>
              </p:cMediaNode>
            </p:audio>
            <p:audio>
              <p:cMediaNode vol="80000">
                <p:cTn id="25" fill="hold" display="0">
                  <p:stCondLst>
                    <p:cond delay="indefinite"/>
                  </p:stCondLst>
                  <p:endCondLst>
                    <p:cond evt="onStopAudio" delay="0">
                      <p:tgtEl>
                        <p:sldTgt/>
                      </p:tgtEl>
                    </p:cond>
                  </p:endCondLst>
                </p:cTn>
                <p:tgtEl>
                  <p:spTgt spid="41"/>
                </p:tgtEl>
              </p:cMediaNode>
            </p:audio>
            <p:seq concurrent="1" nextAc="seek">
              <p:cTn id="26" restart="whenNotActive" fill="hold" evtFilter="cancelBubble" nodeType="interactiveSeq">
                <p:stCondLst>
                  <p:cond evt="onClick" delay="0">
                    <p:tgtEl>
                      <p:spTgt spid="25"/>
                    </p:tgtEl>
                  </p:cond>
                </p:stCondLst>
                <p:endSync evt="end" delay="0">
                  <p:rtn val="all"/>
                </p:endSync>
                <p:childTnLst>
                  <p:par>
                    <p:cTn id="27" fill="hold">
                      <p:stCondLst>
                        <p:cond delay="0"/>
                      </p:stCondLst>
                      <p:childTnLst>
                        <p:par>
                          <p:cTn id="28" fill="hold">
                            <p:stCondLst>
                              <p:cond delay="0"/>
                            </p:stCondLst>
                            <p:childTnLst>
                              <p:par>
                                <p:cTn id="29" presetID="21" presetClass="emph" presetSubtype="0" fill="hold" grpId="1" nodeType="clickEffect">
                                  <p:stCondLst>
                                    <p:cond delay="0"/>
                                  </p:stCondLst>
                                  <p:childTnLst>
                                    <p:animClr clrSpc="hsl" dir="cw">
                                      <p:cBhvr override="childStyle">
                                        <p:cTn id="30" dur="500" fill="hold"/>
                                        <p:tgtEl>
                                          <p:spTgt spid="25"/>
                                        </p:tgtEl>
                                        <p:attrNameLst>
                                          <p:attrName>style.color</p:attrName>
                                        </p:attrNameLst>
                                      </p:cBhvr>
                                      <p:by>
                                        <p:hsl h="7200000" s="0" l="0"/>
                                      </p:by>
                                    </p:animClr>
                                    <p:animClr clrSpc="hsl" dir="cw">
                                      <p:cBhvr>
                                        <p:cTn id="31" dur="500" fill="hold"/>
                                        <p:tgtEl>
                                          <p:spTgt spid="25"/>
                                        </p:tgtEl>
                                        <p:attrNameLst>
                                          <p:attrName>fillcolor</p:attrName>
                                        </p:attrNameLst>
                                      </p:cBhvr>
                                      <p:by>
                                        <p:hsl h="7200000" s="0" l="0"/>
                                      </p:by>
                                    </p:animClr>
                                    <p:animClr clrSpc="hsl" dir="cw">
                                      <p:cBhvr>
                                        <p:cTn id="32" dur="500" fill="hold"/>
                                        <p:tgtEl>
                                          <p:spTgt spid="25"/>
                                        </p:tgtEl>
                                        <p:attrNameLst>
                                          <p:attrName>stroke.color</p:attrName>
                                        </p:attrNameLst>
                                      </p:cBhvr>
                                      <p:by>
                                        <p:hsl h="7200000" s="0" l="0"/>
                                      </p:by>
                                    </p:animClr>
                                    <p:set>
                                      <p:cBhvr>
                                        <p:cTn id="33" dur="500" fill="hold"/>
                                        <p:tgtEl>
                                          <p:spTgt spid="25"/>
                                        </p:tgtEl>
                                        <p:attrNameLst>
                                          <p:attrName>fill.type</p:attrName>
                                        </p:attrNameLst>
                                      </p:cBhvr>
                                      <p:to>
                                        <p:strVal val="solid"/>
                                      </p:to>
                                    </p:set>
                                  </p:childTnLst>
                                  <p:subTnLst>
                                    <p:audio>
                                      <p:cMediaNode>
                                        <p:cTn display="0" masterRel="sameClick">
                                          <p:stCondLst>
                                            <p:cond evt="begin" delay="0">
                                              <p:tn val="29"/>
                                            </p:cond>
                                          </p:stCondLst>
                                          <p:endCondLst>
                                            <p:cond evt="onStopAudio" delay="0">
                                              <p:tgtEl>
                                                <p:sldTgt/>
                                              </p:tgtEl>
                                            </p:cond>
                                          </p:endCondLst>
                                        </p:cTn>
                                        <p:tgtEl>
                                          <p:sndTgt r:embed="rId10" name="applause.wav"/>
                                        </p:tgtEl>
                                      </p:cMediaNode>
                                    </p:audio>
                                  </p:subTnLst>
                                </p:cTn>
                              </p:par>
                              <p:par>
                                <p:cTn id="34" presetID="21" presetClass="emph" presetSubtype="0" fill="hold" grpId="0" nodeType="withEffect">
                                  <p:stCondLst>
                                    <p:cond delay="0"/>
                                  </p:stCondLst>
                                  <p:childTnLst>
                                    <p:animClr clrSpc="hsl" dir="cw">
                                      <p:cBhvr override="childStyle">
                                        <p:cTn id="35" dur="500" fill="hold"/>
                                        <p:tgtEl>
                                          <p:spTgt spid="15"/>
                                        </p:tgtEl>
                                        <p:attrNameLst>
                                          <p:attrName>style.color</p:attrName>
                                        </p:attrNameLst>
                                      </p:cBhvr>
                                      <p:by>
                                        <p:hsl h="7200000" s="0" l="0"/>
                                      </p:by>
                                    </p:animClr>
                                    <p:animClr clrSpc="hsl" dir="cw">
                                      <p:cBhvr>
                                        <p:cTn id="36" dur="500" fill="hold"/>
                                        <p:tgtEl>
                                          <p:spTgt spid="15"/>
                                        </p:tgtEl>
                                        <p:attrNameLst>
                                          <p:attrName>fillcolor</p:attrName>
                                        </p:attrNameLst>
                                      </p:cBhvr>
                                      <p:by>
                                        <p:hsl h="7200000" s="0" l="0"/>
                                      </p:by>
                                    </p:animClr>
                                    <p:animClr clrSpc="hsl" dir="cw">
                                      <p:cBhvr>
                                        <p:cTn id="37" dur="500" fill="hold"/>
                                        <p:tgtEl>
                                          <p:spTgt spid="15"/>
                                        </p:tgtEl>
                                        <p:attrNameLst>
                                          <p:attrName>stroke.color</p:attrName>
                                        </p:attrNameLst>
                                      </p:cBhvr>
                                      <p:by>
                                        <p:hsl h="7200000" s="0" l="0"/>
                                      </p:by>
                                    </p:animClr>
                                    <p:set>
                                      <p:cBhvr>
                                        <p:cTn id="38" dur="500" fill="hold"/>
                                        <p:tgtEl>
                                          <p:spTgt spid="15"/>
                                        </p:tgtEl>
                                        <p:attrNameLst>
                                          <p:attrName>fill.type</p:attrName>
                                        </p:attrNameLst>
                                      </p:cBhvr>
                                      <p:to>
                                        <p:strVal val="solid"/>
                                      </p:to>
                                    </p:set>
                                  </p:childTnLst>
                                  <p:subTnLst>
                                    <p:audio>
                                      <p:cMediaNode>
                                        <p:cTn display="0" masterRel="sameClick">
                                          <p:stCondLst>
                                            <p:cond evt="begin" delay="0">
                                              <p:tn val="34"/>
                                            </p:cond>
                                          </p:stCondLst>
                                          <p:endCondLst>
                                            <p:cond evt="onStopAudio" delay="0">
                                              <p:tgtEl>
                                                <p:sldTgt/>
                                              </p:tgtEl>
                                            </p:cond>
                                          </p:endCondLst>
                                        </p:cTn>
                                        <p:tgtEl>
                                          <p:sndTgt r:embed="rId10" name="applause.wav"/>
                                        </p:tgtEl>
                                      </p:cMediaNode>
                                    </p:audio>
                                  </p:subTnLst>
                                </p:cTn>
                              </p:par>
                            </p:childTnLst>
                          </p:cTn>
                        </p:par>
                      </p:childTnLst>
                    </p:cTn>
                  </p:par>
                </p:childTnLst>
              </p:cTn>
              <p:nextCondLst>
                <p:cond evt="onClick" delay="0">
                  <p:tgtEl>
                    <p:spTgt spid="25"/>
                  </p:tgtEl>
                </p:cond>
              </p:nextCondLst>
            </p:seq>
            <p:seq concurrent="1" nextAc="seek">
              <p:cTn id="39" restart="whenNotActive" fill="hold" evtFilter="cancelBubble" nodeType="interactiveSeq">
                <p:stCondLst>
                  <p:cond evt="onClick" delay="0">
                    <p:tgtEl>
                      <p:spTgt spid="33"/>
                    </p:tgtEl>
                  </p:cond>
                </p:stCondLst>
                <p:endSync evt="end" delay="0">
                  <p:rtn val="all"/>
                </p:endSync>
                <p:childTnLst>
                  <p:par>
                    <p:cTn id="40" fill="hold">
                      <p:stCondLst>
                        <p:cond delay="0"/>
                      </p:stCondLst>
                      <p:childTnLst>
                        <p:par>
                          <p:cTn id="41" fill="hold">
                            <p:stCondLst>
                              <p:cond delay="0"/>
                            </p:stCondLst>
                            <p:childTnLst>
                              <p:par>
                                <p:cTn id="42" presetID="2" presetClass="exit" presetSubtype="4" fill="hold" grpId="1" nodeType="clickEffect">
                                  <p:stCondLst>
                                    <p:cond delay="0"/>
                                  </p:stCondLst>
                                  <p:childTnLst>
                                    <p:anim calcmode="lin" valueType="num">
                                      <p:cBhvr additive="base">
                                        <p:cTn id="43" dur="500"/>
                                        <p:tgtEl>
                                          <p:spTgt spid="33"/>
                                        </p:tgtEl>
                                        <p:attrNameLst>
                                          <p:attrName>ppt_x</p:attrName>
                                        </p:attrNameLst>
                                      </p:cBhvr>
                                      <p:tavLst>
                                        <p:tav tm="0">
                                          <p:val>
                                            <p:strVal val="ppt_x"/>
                                          </p:val>
                                        </p:tav>
                                        <p:tav tm="100000">
                                          <p:val>
                                            <p:strVal val="ppt_x"/>
                                          </p:val>
                                        </p:tav>
                                      </p:tavLst>
                                    </p:anim>
                                    <p:anim calcmode="lin" valueType="num">
                                      <p:cBhvr additive="base">
                                        <p:cTn id="44" dur="500"/>
                                        <p:tgtEl>
                                          <p:spTgt spid="33"/>
                                        </p:tgtEl>
                                        <p:attrNameLst>
                                          <p:attrName>ppt_y</p:attrName>
                                        </p:attrNameLst>
                                      </p:cBhvr>
                                      <p:tavLst>
                                        <p:tav tm="0">
                                          <p:val>
                                            <p:strVal val="ppt_y"/>
                                          </p:val>
                                        </p:tav>
                                        <p:tav tm="100000">
                                          <p:val>
                                            <p:strVal val="1+ppt_h/2"/>
                                          </p:val>
                                        </p:tav>
                                      </p:tavLst>
                                    </p:anim>
                                    <p:set>
                                      <p:cBhvr>
                                        <p:cTn id="45" dur="1" fill="hold">
                                          <p:stCondLst>
                                            <p:cond delay="499"/>
                                          </p:stCondLst>
                                        </p:cTn>
                                        <p:tgtEl>
                                          <p:spTgt spid="33"/>
                                        </p:tgtEl>
                                        <p:attrNameLst>
                                          <p:attrName>style.visibility</p:attrName>
                                        </p:attrNameLst>
                                      </p:cBhvr>
                                      <p:to>
                                        <p:strVal val="hidden"/>
                                      </p:to>
                                    </p:set>
                                  </p:childTnLst>
                                </p:cTn>
                              </p:par>
                              <p:par>
                                <p:cTn id="46" presetID="2" presetClass="exit" presetSubtype="4" fill="hold" grpId="0" nodeType="withEffect">
                                  <p:stCondLst>
                                    <p:cond delay="0"/>
                                  </p:stCondLst>
                                  <p:childTnLst>
                                    <p:anim calcmode="lin" valueType="num">
                                      <p:cBhvr additive="base">
                                        <p:cTn id="47" dur="500"/>
                                        <p:tgtEl>
                                          <p:spTgt spid="31"/>
                                        </p:tgtEl>
                                        <p:attrNameLst>
                                          <p:attrName>ppt_x</p:attrName>
                                        </p:attrNameLst>
                                      </p:cBhvr>
                                      <p:tavLst>
                                        <p:tav tm="0">
                                          <p:val>
                                            <p:strVal val="ppt_x"/>
                                          </p:val>
                                        </p:tav>
                                        <p:tav tm="100000">
                                          <p:val>
                                            <p:strVal val="ppt_x"/>
                                          </p:val>
                                        </p:tav>
                                      </p:tavLst>
                                    </p:anim>
                                    <p:anim calcmode="lin" valueType="num">
                                      <p:cBhvr additive="base">
                                        <p:cTn id="48" dur="500"/>
                                        <p:tgtEl>
                                          <p:spTgt spid="31"/>
                                        </p:tgtEl>
                                        <p:attrNameLst>
                                          <p:attrName>ppt_y</p:attrName>
                                        </p:attrNameLst>
                                      </p:cBhvr>
                                      <p:tavLst>
                                        <p:tav tm="0">
                                          <p:val>
                                            <p:strVal val="ppt_y"/>
                                          </p:val>
                                        </p:tav>
                                        <p:tav tm="100000">
                                          <p:val>
                                            <p:strVal val="1+ppt_h/2"/>
                                          </p:val>
                                        </p:tav>
                                      </p:tavLst>
                                    </p:anim>
                                    <p:set>
                                      <p:cBhvr>
                                        <p:cTn id="49"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50" restart="whenNotActive" fill="hold" evtFilter="cancelBubble" nodeType="interactiveSeq">
                <p:stCondLst>
                  <p:cond evt="onClick" delay="0">
                    <p:tgtEl>
                      <p:spTgt spid="27"/>
                    </p:tgtEl>
                  </p:cond>
                </p:stCondLst>
                <p:endSync evt="end" delay="0">
                  <p:rtn val="all"/>
                </p:endSync>
                <p:childTnLst>
                  <p:par>
                    <p:cTn id="51" fill="hold">
                      <p:stCondLst>
                        <p:cond delay="0"/>
                      </p:stCondLst>
                      <p:childTnLst>
                        <p:par>
                          <p:cTn id="52" fill="hold">
                            <p:stCondLst>
                              <p:cond delay="0"/>
                            </p:stCondLst>
                            <p:childTnLst>
                              <p:par>
                                <p:cTn id="53" presetID="2" presetClass="exit" presetSubtype="4" fill="hold" grpId="1" nodeType="clickEffect">
                                  <p:stCondLst>
                                    <p:cond delay="0"/>
                                  </p:stCondLst>
                                  <p:childTnLst>
                                    <p:anim calcmode="lin" valueType="num">
                                      <p:cBhvr additive="base">
                                        <p:cTn id="54" dur="500"/>
                                        <p:tgtEl>
                                          <p:spTgt spid="27"/>
                                        </p:tgtEl>
                                        <p:attrNameLst>
                                          <p:attrName>ppt_x</p:attrName>
                                        </p:attrNameLst>
                                      </p:cBhvr>
                                      <p:tavLst>
                                        <p:tav tm="0">
                                          <p:val>
                                            <p:strVal val="ppt_x"/>
                                          </p:val>
                                        </p:tav>
                                        <p:tav tm="100000">
                                          <p:val>
                                            <p:strVal val="ppt_x"/>
                                          </p:val>
                                        </p:tav>
                                      </p:tavLst>
                                    </p:anim>
                                    <p:anim calcmode="lin" valueType="num">
                                      <p:cBhvr additive="base">
                                        <p:cTn id="55" dur="500"/>
                                        <p:tgtEl>
                                          <p:spTgt spid="27"/>
                                        </p:tgtEl>
                                        <p:attrNameLst>
                                          <p:attrName>ppt_y</p:attrName>
                                        </p:attrNameLst>
                                      </p:cBhvr>
                                      <p:tavLst>
                                        <p:tav tm="0">
                                          <p:val>
                                            <p:strVal val="ppt_y"/>
                                          </p:val>
                                        </p:tav>
                                        <p:tav tm="100000">
                                          <p:val>
                                            <p:strVal val="1+ppt_h/2"/>
                                          </p:val>
                                        </p:tav>
                                      </p:tavLst>
                                    </p:anim>
                                    <p:set>
                                      <p:cBhvr>
                                        <p:cTn id="56" dur="1" fill="hold">
                                          <p:stCondLst>
                                            <p:cond delay="499"/>
                                          </p:stCondLst>
                                        </p:cTn>
                                        <p:tgtEl>
                                          <p:spTgt spid="27"/>
                                        </p:tgtEl>
                                        <p:attrNameLst>
                                          <p:attrName>style.visibility</p:attrName>
                                        </p:attrNameLst>
                                      </p:cBhvr>
                                      <p:to>
                                        <p:strVal val="hidden"/>
                                      </p:to>
                                    </p:set>
                                  </p:childTnLst>
                                </p:cTn>
                              </p:par>
                              <p:par>
                                <p:cTn id="57" presetID="2" presetClass="exit" presetSubtype="4" fill="hold" grpId="0" nodeType="withEffect">
                                  <p:stCondLst>
                                    <p:cond delay="0"/>
                                  </p:stCondLst>
                                  <p:childTnLst>
                                    <p:anim calcmode="lin" valueType="num">
                                      <p:cBhvr additive="base">
                                        <p:cTn id="58" dur="500"/>
                                        <p:tgtEl>
                                          <p:spTgt spid="16"/>
                                        </p:tgtEl>
                                        <p:attrNameLst>
                                          <p:attrName>ppt_x</p:attrName>
                                        </p:attrNameLst>
                                      </p:cBhvr>
                                      <p:tavLst>
                                        <p:tav tm="0">
                                          <p:val>
                                            <p:strVal val="ppt_x"/>
                                          </p:val>
                                        </p:tav>
                                        <p:tav tm="100000">
                                          <p:val>
                                            <p:strVal val="ppt_x"/>
                                          </p:val>
                                        </p:tav>
                                      </p:tavLst>
                                    </p:anim>
                                    <p:anim calcmode="lin" valueType="num">
                                      <p:cBhvr additive="base">
                                        <p:cTn id="59" dur="500"/>
                                        <p:tgtEl>
                                          <p:spTgt spid="16"/>
                                        </p:tgtEl>
                                        <p:attrNameLst>
                                          <p:attrName>ppt_y</p:attrName>
                                        </p:attrNameLst>
                                      </p:cBhvr>
                                      <p:tavLst>
                                        <p:tav tm="0">
                                          <p:val>
                                            <p:strVal val="ppt_y"/>
                                          </p:val>
                                        </p:tav>
                                        <p:tav tm="100000">
                                          <p:val>
                                            <p:strVal val="1+ppt_h/2"/>
                                          </p:val>
                                        </p:tav>
                                      </p:tavLst>
                                    </p:anim>
                                    <p:set>
                                      <p:cBhvr>
                                        <p:cTn id="60"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61" restart="whenNotActive" fill="hold" evtFilter="cancelBubble" nodeType="interactiveSeq">
                <p:stCondLst>
                  <p:cond evt="onClick" delay="0">
                    <p:tgtEl>
                      <p:spTgt spid="34"/>
                    </p:tgtEl>
                  </p:cond>
                </p:stCondLst>
                <p:endSync evt="end" delay="0">
                  <p:rtn val="all"/>
                </p:endSync>
                <p:childTnLst>
                  <p:par>
                    <p:cTn id="62" fill="hold">
                      <p:stCondLst>
                        <p:cond delay="0"/>
                      </p:stCondLst>
                      <p:childTnLst>
                        <p:par>
                          <p:cTn id="63" fill="hold">
                            <p:stCondLst>
                              <p:cond delay="0"/>
                            </p:stCondLst>
                            <p:childTnLst>
                              <p:par>
                                <p:cTn id="64" presetID="2" presetClass="exit" presetSubtype="4" fill="hold" grpId="1" nodeType="clickEffect">
                                  <p:stCondLst>
                                    <p:cond delay="0"/>
                                  </p:stCondLst>
                                  <p:childTnLst>
                                    <p:anim calcmode="lin" valueType="num">
                                      <p:cBhvr additive="base">
                                        <p:cTn id="65" dur="500"/>
                                        <p:tgtEl>
                                          <p:spTgt spid="34"/>
                                        </p:tgtEl>
                                        <p:attrNameLst>
                                          <p:attrName>ppt_x</p:attrName>
                                        </p:attrNameLst>
                                      </p:cBhvr>
                                      <p:tavLst>
                                        <p:tav tm="0">
                                          <p:val>
                                            <p:strVal val="ppt_x"/>
                                          </p:val>
                                        </p:tav>
                                        <p:tav tm="100000">
                                          <p:val>
                                            <p:strVal val="ppt_x"/>
                                          </p:val>
                                        </p:tav>
                                      </p:tavLst>
                                    </p:anim>
                                    <p:anim calcmode="lin" valueType="num">
                                      <p:cBhvr additive="base">
                                        <p:cTn id="66" dur="500"/>
                                        <p:tgtEl>
                                          <p:spTgt spid="34"/>
                                        </p:tgtEl>
                                        <p:attrNameLst>
                                          <p:attrName>ppt_y</p:attrName>
                                        </p:attrNameLst>
                                      </p:cBhvr>
                                      <p:tavLst>
                                        <p:tav tm="0">
                                          <p:val>
                                            <p:strVal val="ppt_y"/>
                                          </p:val>
                                        </p:tav>
                                        <p:tav tm="100000">
                                          <p:val>
                                            <p:strVal val="1+ppt_h/2"/>
                                          </p:val>
                                        </p:tav>
                                      </p:tavLst>
                                    </p:anim>
                                    <p:set>
                                      <p:cBhvr>
                                        <p:cTn id="67" dur="1" fill="hold">
                                          <p:stCondLst>
                                            <p:cond delay="499"/>
                                          </p:stCondLst>
                                        </p:cTn>
                                        <p:tgtEl>
                                          <p:spTgt spid="34"/>
                                        </p:tgtEl>
                                        <p:attrNameLst>
                                          <p:attrName>style.visibility</p:attrName>
                                        </p:attrNameLst>
                                      </p:cBhvr>
                                      <p:to>
                                        <p:strVal val="hidden"/>
                                      </p:to>
                                    </p:set>
                                  </p:childTnLst>
                                </p:cTn>
                              </p:par>
                              <p:par>
                                <p:cTn id="68" presetID="2" presetClass="exit" presetSubtype="4" fill="hold" grpId="0" nodeType="withEffect">
                                  <p:stCondLst>
                                    <p:cond delay="0"/>
                                  </p:stCondLst>
                                  <p:childTnLst>
                                    <p:anim calcmode="lin" valueType="num">
                                      <p:cBhvr additive="base">
                                        <p:cTn id="69" dur="500"/>
                                        <p:tgtEl>
                                          <p:spTgt spid="32"/>
                                        </p:tgtEl>
                                        <p:attrNameLst>
                                          <p:attrName>ppt_x</p:attrName>
                                        </p:attrNameLst>
                                      </p:cBhvr>
                                      <p:tavLst>
                                        <p:tav tm="0">
                                          <p:val>
                                            <p:strVal val="ppt_x"/>
                                          </p:val>
                                        </p:tav>
                                        <p:tav tm="100000">
                                          <p:val>
                                            <p:strVal val="ppt_x"/>
                                          </p:val>
                                        </p:tav>
                                      </p:tavLst>
                                    </p:anim>
                                    <p:anim calcmode="lin" valueType="num">
                                      <p:cBhvr additive="base">
                                        <p:cTn id="70" dur="500"/>
                                        <p:tgtEl>
                                          <p:spTgt spid="32"/>
                                        </p:tgtEl>
                                        <p:attrNameLst>
                                          <p:attrName>ppt_y</p:attrName>
                                        </p:attrNameLst>
                                      </p:cBhvr>
                                      <p:tavLst>
                                        <p:tav tm="0">
                                          <p:val>
                                            <p:strVal val="ppt_y"/>
                                          </p:val>
                                        </p:tav>
                                        <p:tav tm="100000">
                                          <p:val>
                                            <p:strVal val="1+ppt_h/2"/>
                                          </p:val>
                                        </p:tav>
                                      </p:tavLst>
                                    </p:anim>
                                    <p:set>
                                      <p:cBhvr>
                                        <p:cTn id="71"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24" grpId="0"/>
      <p:bldP spid="15" grpId="0" animBg="1"/>
      <p:bldP spid="16" grpId="0" animBg="1"/>
      <p:bldP spid="25" grpId="0"/>
      <p:bldP spid="25" grpId="1"/>
      <p:bldP spid="27" grpId="0"/>
      <p:bldP spid="27" grpId="1"/>
      <p:bldP spid="31" grpId="0" animBg="1"/>
      <p:bldP spid="32" grpId="0" animBg="1"/>
      <p:bldP spid="33" grpId="0"/>
      <p:bldP spid="33" grpId="1"/>
      <p:bldP spid="34" grpId="0"/>
      <p:bldP spid="34"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322085" y="-49893"/>
            <a:ext cx="2124825" cy="2124825"/>
          </a:xfrm>
          <a:prstGeom prst="rect">
            <a:avLst/>
          </a:prstGeom>
        </p:spPr>
      </p:pic>
      <p:cxnSp>
        <p:nvCxnSpPr>
          <p:cNvPr id="23" name="Straight Connector 22"/>
          <p:cNvCxnSpPr/>
          <p:nvPr/>
        </p:nvCxnSpPr>
        <p:spPr>
          <a:xfrm>
            <a:off x="0" y="5931363"/>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8349" y="4307624"/>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8351" y="2684587"/>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708255" y="2074155"/>
            <a:ext cx="10872191" cy="125193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4" name="TextBox 23"/>
          <p:cNvSpPr txBox="1"/>
          <p:nvPr/>
        </p:nvSpPr>
        <p:spPr>
          <a:xfrm>
            <a:off x="1107894" y="2234110"/>
            <a:ext cx="10449185" cy="1077218"/>
          </a:xfrm>
          <a:prstGeom prst="rect">
            <a:avLst/>
          </a:prstGeom>
          <a:noFill/>
        </p:spPr>
        <p:txBody>
          <a:bodyPr wrap="square" rtlCol="0">
            <a:spAutoFit/>
          </a:bodyPr>
          <a:lstStyle/>
          <a:p>
            <a:pPr lvl="0">
              <a:defRPr/>
            </a:pPr>
            <a:r>
              <a:rPr lang="en-US" sz="3200" dirty="0">
                <a:solidFill>
                  <a:schemeClr val="bg1"/>
                </a:solidFill>
                <a:latin typeface="UTM Avo" panose="02040603050506020204" pitchFamily="18" charset="0"/>
                <a:cs typeface="UTM Avo" panose="02040603050506020204" charset="0"/>
              </a:rPr>
              <a:t> </a:t>
            </a:r>
            <a:r>
              <a:rPr lang="en-US" sz="3200" dirty="0" err="1">
                <a:solidFill>
                  <a:schemeClr val="bg1"/>
                </a:solidFill>
                <a:latin typeface="UTM Avo" panose="02040603050506020204" pitchFamily="18" charset="0"/>
                <a:cs typeface="UTM Avo" panose="02040603050506020204" charset="0"/>
              </a:rPr>
              <a:t>Góc</a:t>
            </a:r>
            <a:r>
              <a:rPr lang="en-US" sz="3200" dirty="0">
                <a:solidFill>
                  <a:schemeClr val="bg1"/>
                </a:solidFill>
                <a:latin typeface="UTM Avo" panose="02040603050506020204" pitchFamily="18" charset="0"/>
                <a:cs typeface="UTM Avo" panose="02040603050506020204" charset="0"/>
              </a:rPr>
              <a:t> </a:t>
            </a:r>
            <a:r>
              <a:rPr lang="en-US" sz="3200" dirty="0" err="1">
                <a:solidFill>
                  <a:schemeClr val="bg1"/>
                </a:solidFill>
                <a:latin typeface="UTM Avo" panose="02040603050506020204" pitchFamily="18" charset="0"/>
                <a:cs typeface="UTM Avo" panose="02040603050506020204" charset="0"/>
              </a:rPr>
              <a:t>thư</a:t>
            </a:r>
            <a:r>
              <a:rPr lang="en-US" sz="3200" dirty="0">
                <a:solidFill>
                  <a:schemeClr val="bg1"/>
                </a:solidFill>
                <a:latin typeface="UTM Avo" panose="02040603050506020204" pitchFamily="18" charset="0"/>
                <a:cs typeface="UTM Avo" panose="02040603050506020204" charset="0"/>
              </a:rPr>
              <a:t> </a:t>
            </a:r>
            <a:r>
              <a:rPr lang="en-US" sz="3200" dirty="0" err="1">
                <a:solidFill>
                  <a:schemeClr val="bg1"/>
                </a:solidFill>
                <a:latin typeface="UTM Avo" panose="02040603050506020204" pitchFamily="18" charset="0"/>
                <a:cs typeface="UTM Avo" panose="02040603050506020204" charset="0"/>
              </a:rPr>
              <a:t>viện</a:t>
            </a:r>
            <a:r>
              <a:rPr lang="en-US" sz="3200" dirty="0">
                <a:solidFill>
                  <a:schemeClr val="bg1"/>
                </a:solidFill>
                <a:latin typeface="UTM Avo" panose="02040603050506020204" pitchFamily="18" charset="0"/>
                <a:cs typeface="UTM Avo" panose="02040603050506020204" charset="0"/>
              </a:rPr>
              <a:t> </a:t>
            </a:r>
            <a:r>
              <a:rPr lang="en-US" sz="3200" dirty="0" err="1">
                <a:solidFill>
                  <a:schemeClr val="bg1"/>
                </a:solidFill>
                <a:latin typeface="UTM Avo" panose="02040603050506020204" pitchFamily="18" charset="0"/>
                <a:cs typeface="UTM Avo" panose="02040603050506020204" charset="0"/>
              </a:rPr>
              <a:t>dành</a:t>
            </a:r>
            <a:r>
              <a:rPr lang="en-US" sz="3200" dirty="0">
                <a:solidFill>
                  <a:schemeClr val="bg1"/>
                </a:solidFill>
                <a:latin typeface="UTM Avo" panose="02040603050506020204" pitchFamily="18" charset="0"/>
                <a:cs typeface="UTM Avo" panose="02040603050506020204" charset="0"/>
              </a:rPr>
              <a:t> </a:t>
            </a:r>
            <a:r>
              <a:rPr lang="en-US" sz="3200" dirty="0" err="1">
                <a:solidFill>
                  <a:schemeClr val="bg1"/>
                </a:solidFill>
                <a:latin typeface="UTM Avo" panose="02040603050506020204" pitchFamily="18" charset="0"/>
                <a:cs typeface="UTM Avo" panose="02040603050506020204" charset="0"/>
              </a:rPr>
              <a:t>cho</a:t>
            </a:r>
            <a:r>
              <a:rPr lang="en-US" sz="3200" dirty="0">
                <a:solidFill>
                  <a:schemeClr val="bg1"/>
                </a:solidFill>
                <a:latin typeface="UTM Avo" panose="02040603050506020204" pitchFamily="18" charset="0"/>
                <a:cs typeface="UTM Avo" panose="02040603050506020204" charset="0"/>
              </a:rPr>
              <a:t> </a:t>
            </a:r>
            <a:r>
              <a:rPr lang="en-US" sz="3200" dirty="0" err="1">
                <a:solidFill>
                  <a:schemeClr val="bg1"/>
                </a:solidFill>
                <a:latin typeface="UTM Avo" panose="02040603050506020204" pitchFamily="18" charset="0"/>
                <a:cs typeface="UTM Avo" panose="02040603050506020204" charset="0"/>
              </a:rPr>
              <a:t>thiếu</a:t>
            </a:r>
            <a:r>
              <a:rPr lang="en-US" sz="3200" dirty="0">
                <a:solidFill>
                  <a:schemeClr val="bg1"/>
                </a:solidFill>
                <a:latin typeface="UTM Avo" panose="02040603050506020204" pitchFamily="18" charset="0"/>
                <a:cs typeface="UTM Avo" panose="02040603050506020204" charset="0"/>
              </a:rPr>
              <a:t> </a:t>
            </a:r>
            <a:r>
              <a:rPr lang="en-US" sz="3200" dirty="0" err="1">
                <a:solidFill>
                  <a:schemeClr val="bg1"/>
                </a:solidFill>
                <a:latin typeface="UTM Avo" panose="02040603050506020204" pitchFamily="18" charset="0"/>
                <a:cs typeface="UTM Avo" panose="02040603050506020204" charset="0"/>
              </a:rPr>
              <a:t>nhi</a:t>
            </a:r>
            <a:r>
              <a:rPr lang="en-US" sz="3200" dirty="0">
                <a:solidFill>
                  <a:schemeClr val="bg1"/>
                </a:solidFill>
                <a:latin typeface="UTM Avo" panose="02040603050506020204" pitchFamily="18" charset="0"/>
                <a:cs typeface="UTM Avo" panose="02040603050506020204" charset="0"/>
              </a:rPr>
              <a:t> </a:t>
            </a:r>
            <a:r>
              <a:rPr lang="en-US" sz="3200" dirty="0" err="1">
                <a:solidFill>
                  <a:schemeClr val="bg1"/>
                </a:solidFill>
                <a:latin typeface="UTM Avo" panose="02040603050506020204" pitchFamily="18" charset="0"/>
                <a:cs typeface="UTM Avo" panose="02040603050506020204" charset="0"/>
              </a:rPr>
              <a:t>của</a:t>
            </a:r>
            <a:r>
              <a:rPr lang="en-US" sz="3200" dirty="0">
                <a:solidFill>
                  <a:schemeClr val="bg1"/>
                </a:solidFill>
                <a:latin typeface="UTM Avo" panose="02040603050506020204" pitchFamily="18" charset="0"/>
                <a:cs typeface="UTM Avo" panose="02040603050506020204" charset="0"/>
              </a:rPr>
              <a:t> </a:t>
            </a:r>
            <a:r>
              <a:rPr lang="vi-VN" sz="3200" dirty="0">
                <a:solidFill>
                  <a:schemeClr val="bg1"/>
                </a:solidFill>
                <a:latin typeface="Times New Roman" panose="02020603050405020304" pitchFamily="18" charset="0"/>
                <a:cs typeface="Times New Roman" panose="02020603050405020304" pitchFamily="18" charset="0"/>
              </a:rPr>
              <a:t>Thư viện </a:t>
            </a:r>
            <a:r>
              <a:rPr lang="en-US" sz="3200" dirty="0" err="1">
                <a:solidFill>
                  <a:schemeClr val="bg1"/>
                </a:solidFill>
                <a:latin typeface="UTM Avo" panose="02040603050506020204" pitchFamily="18" charset="0"/>
                <a:cs typeface="Times New Roman" panose="02020603050405020304" pitchFamily="18" charset="0"/>
              </a:rPr>
              <a:t>Quốc</a:t>
            </a:r>
            <a:r>
              <a:rPr lang="en-US" sz="3200" dirty="0">
                <a:solidFill>
                  <a:schemeClr val="bg1"/>
                </a:solidFill>
                <a:latin typeface="UTM Avo" panose="02040603050506020204" pitchFamily="18" charset="0"/>
                <a:cs typeface="Times New Roman" panose="02020603050405020304" pitchFamily="18" charset="0"/>
              </a:rPr>
              <a:t> </a:t>
            </a:r>
            <a:r>
              <a:rPr lang="en-US" sz="3200" dirty="0" err="1">
                <a:solidFill>
                  <a:schemeClr val="bg1"/>
                </a:solidFill>
                <a:latin typeface="UTM Avo" panose="02040603050506020204" pitchFamily="18" charset="0"/>
                <a:cs typeface="Times New Roman" panose="02020603050405020304" pitchFamily="18" charset="0"/>
              </a:rPr>
              <a:t>gia</a:t>
            </a:r>
            <a:r>
              <a:rPr lang="en-US" sz="3200" dirty="0">
                <a:solidFill>
                  <a:schemeClr val="bg1"/>
                </a:solidFill>
                <a:latin typeface="UTM Avo" panose="02040603050506020204" pitchFamily="18" charset="0"/>
                <a:cs typeface="Times New Roman" panose="02020603050405020304" pitchFamily="18" charset="0"/>
              </a:rPr>
              <a:t> </a:t>
            </a:r>
            <a:r>
              <a:rPr lang="en-US" sz="3200" dirty="0" err="1">
                <a:solidFill>
                  <a:schemeClr val="bg1"/>
                </a:solidFill>
                <a:latin typeface="UTM Avo" panose="02040603050506020204" pitchFamily="18" charset="0"/>
                <a:cs typeface="Times New Roman" panose="02020603050405020304" pitchFamily="18" charset="0"/>
              </a:rPr>
              <a:t>Việt</a:t>
            </a:r>
            <a:r>
              <a:rPr lang="en-US" sz="3200" dirty="0">
                <a:solidFill>
                  <a:schemeClr val="bg1"/>
                </a:solidFill>
                <a:latin typeface="UTM Avo" panose="02040603050506020204" pitchFamily="18" charset="0"/>
                <a:cs typeface="Times New Roman" panose="02020603050405020304" pitchFamily="18" charset="0"/>
              </a:rPr>
              <a:t> Nam </a:t>
            </a:r>
            <a:r>
              <a:rPr lang="en-US" sz="3200" dirty="0" err="1">
                <a:solidFill>
                  <a:schemeClr val="bg1"/>
                </a:solidFill>
                <a:latin typeface="UTM Avo" panose="02040603050506020204" pitchFamily="18" charset="0"/>
                <a:cs typeface="Times New Roman" panose="02020603050405020304" pitchFamily="18" charset="0"/>
              </a:rPr>
              <a:t>gồm</a:t>
            </a:r>
            <a:r>
              <a:rPr lang="en-US" sz="3200" dirty="0">
                <a:solidFill>
                  <a:schemeClr val="bg1"/>
                </a:solidFill>
                <a:latin typeface="UTM Avo" panose="02040603050506020204" pitchFamily="18" charset="0"/>
                <a:cs typeface="Times New Roman" panose="02020603050405020304" pitchFamily="18" charset="0"/>
              </a:rPr>
              <a:t> </a:t>
            </a:r>
            <a:r>
              <a:rPr lang="en-US" sz="3200" dirty="0" err="1">
                <a:solidFill>
                  <a:schemeClr val="bg1"/>
                </a:solidFill>
                <a:latin typeface="UTM Avo" panose="02040603050506020204" pitchFamily="18" charset="0"/>
                <a:cs typeface="Times New Roman" panose="02020603050405020304" pitchFamily="18" charset="0"/>
              </a:rPr>
              <a:t>có</a:t>
            </a:r>
            <a:r>
              <a:rPr lang="en-US" sz="3200" dirty="0">
                <a:solidFill>
                  <a:schemeClr val="bg1"/>
                </a:solidFill>
                <a:latin typeface="UTM Avo" panose="02040603050506020204" pitchFamily="18" charset="0"/>
                <a:cs typeface="Times New Roman" panose="02020603050405020304" pitchFamily="18" charset="0"/>
              </a:rPr>
              <a:t>: </a:t>
            </a:r>
            <a:endParaRPr lang="en-US" sz="3200" dirty="0">
              <a:solidFill>
                <a:schemeClr val="bg1"/>
              </a:solidFill>
              <a:latin typeface="UTM Avo" panose="02040603050506020204" pitchFamily="18" charset="0"/>
              <a:cs typeface="UTM Avo" panose="02040603050506020204" charset="0"/>
            </a:endParaRPr>
          </a:p>
        </p:txBody>
      </p:sp>
      <p:sp>
        <p:nvSpPr>
          <p:cNvPr id="15" name="bang c"/>
          <p:cNvSpPr/>
          <p:nvPr/>
        </p:nvSpPr>
        <p:spPr>
          <a:xfrm flipH="1">
            <a:off x="816305" y="5289157"/>
            <a:ext cx="5249775" cy="128993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6" name="bang b"/>
          <p:cNvSpPr/>
          <p:nvPr/>
        </p:nvSpPr>
        <p:spPr>
          <a:xfrm flipH="1">
            <a:off x="6313833" y="3628345"/>
            <a:ext cx="5183139" cy="133137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5" name="cau hoi c"/>
          <p:cNvSpPr txBox="1"/>
          <p:nvPr/>
        </p:nvSpPr>
        <p:spPr>
          <a:xfrm>
            <a:off x="1282891" y="5663194"/>
            <a:ext cx="4269283" cy="523220"/>
          </a:xfrm>
          <a:prstGeom prst="rect">
            <a:avLst/>
          </a:prstGeom>
          <a:noFill/>
        </p:spPr>
        <p:txBody>
          <a:bodyPr wrap="square" rtlCol="0">
            <a:spAutoFit/>
          </a:bodyPr>
          <a:lstStyle/>
          <a:p>
            <a:pPr defTabSz="914377">
              <a:buClr>
                <a:schemeClr val="bg1"/>
              </a:buClr>
              <a:defRPr/>
            </a:pPr>
            <a:r>
              <a:rPr lang="en-US" sz="2800" b="1" dirty="0">
                <a:solidFill>
                  <a:schemeClr val="bg1"/>
                </a:solidFill>
                <a:latin typeface="UTM Avo" panose="02040603050506020204" charset="0"/>
                <a:ea typeface="Tahoma" panose="020B0604030504040204" pitchFamily="34" charset="0"/>
                <a:cs typeface="UTM Avo" panose="02040603050506020204" charset="0"/>
              </a:rPr>
              <a:t>C. </a:t>
            </a:r>
            <a:r>
              <a:rPr lang="en-US" sz="2800" b="1" dirty="0" err="1">
                <a:solidFill>
                  <a:schemeClr val="bg1"/>
                </a:solidFill>
                <a:latin typeface="UTM Avo" panose="02040603050506020204" charset="0"/>
                <a:ea typeface="Tahoma" panose="020B0604030504040204" pitchFamily="34" charset="0"/>
                <a:cs typeface="UTM Avo" panose="02040603050506020204" charset="0"/>
              </a:rPr>
              <a:t>Máy</a:t>
            </a:r>
            <a:r>
              <a:rPr lang="en-US" sz="2800" b="1" dirty="0">
                <a:solidFill>
                  <a:schemeClr val="bg1"/>
                </a:solidFill>
                <a:latin typeface="UTM Avo" panose="02040603050506020204" charset="0"/>
                <a:ea typeface="Tahoma" panose="020B0604030504040204" pitchFamily="34" charset="0"/>
                <a:cs typeface="UTM Avo" panose="02040603050506020204" charset="0"/>
              </a:rPr>
              <a:t> </a:t>
            </a:r>
            <a:r>
              <a:rPr lang="en-US" sz="2800" b="1" dirty="0" err="1">
                <a:solidFill>
                  <a:schemeClr val="bg1"/>
                </a:solidFill>
                <a:latin typeface="UTM Avo" panose="02040603050506020204" charset="0"/>
                <a:ea typeface="Tahoma" panose="020B0604030504040204" pitchFamily="34" charset="0"/>
                <a:cs typeface="UTM Avo" panose="02040603050506020204" charset="0"/>
              </a:rPr>
              <a:t>tính</a:t>
            </a:r>
            <a:endParaRPr lang="en-US" sz="2800" b="1" dirty="0">
              <a:solidFill>
                <a:schemeClr val="bg1"/>
              </a:solidFill>
              <a:latin typeface="UTM Avo" panose="02040603050506020204" charset="0"/>
              <a:ea typeface="Tahoma" panose="020B0604030504040204" pitchFamily="34" charset="0"/>
              <a:cs typeface="UTM Avo" panose="02040603050506020204" charset="0"/>
            </a:endParaRPr>
          </a:p>
        </p:txBody>
      </p:sp>
      <p:sp>
        <p:nvSpPr>
          <p:cNvPr id="27" name="cau hoi b"/>
          <p:cNvSpPr txBox="1"/>
          <p:nvPr/>
        </p:nvSpPr>
        <p:spPr>
          <a:xfrm>
            <a:off x="6446910" y="4075818"/>
            <a:ext cx="4650419" cy="523220"/>
          </a:xfrm>
          <a:prstGeom prst="rect">
            <a:avLst/>
          </a:prstGeom>
          <a:noFill/>
        </p:spPr>
        <p:txBody>
          <a:bodyPr wrap="square" rtlCol="0">
            <a:spAutoFit/>
          </a:bodyPr>
          <a:lstStyle/>
          <a:p>
            <a:pPr defTabSz="914377">
              <a:buClr>
                <a:schemeClr val="bg1"/>
              </a:buClr>
              <a:defRPr/>
            </a:pPr>
            <a:r>
              <a:rPr lang="en-US" sz="2800" b="1" dirty="0">
                <a:solidFill>
                  <a:schemeClr val="bg1"/>
                </a:solidFill>
                <a:latin typeface="UTM Avo" panose="02040603050506020204" charset="0"/>
                <a:ea typeface="Tahoma" panose="020B0604030504040204" pitchFamily="34" charset="0"/>
                <a:cs typeface="UTM Avo" panose="02040603050506020204" charset="0"/>
              </a:rPr>
              <a:t>B. </a:t>
            </a:r>
            <a:r>
              <a:rPr lang="en-US" sz="2800" b="1" dirty="0" err="1">
                <a:solidFill>
                  <a:schemeClr val="bg1"/>
                </a:solidFill>
                <a:latin typeface="UTM Avo" panose="02040603050506020204" charset="0"/>
                <a:ea typeface="Tahoma" panose="020B0604030504040204" pitchFamily="34" charset="0"/>
                <a:cs typeface="UTM Avo" panose="02040603050506020204" charset="0"/>
              </a:rPr>
              <a:t>Nhạc</a:t>
            </a:r>
            <a:r>
              <a:rPr lang="en-US" sz="2800" b="1" dirty="0">
                <a:solidFill>
                  <a:schemeClr val="bg1"/>
                </a:solidFill>
                <a:latin typeface="UTM Avo" panose="02040603050506020204" charset="0"/>
                <a:ea typeface="Tahoma" panose="020B0604030504040204" pitchFamily="34" charset="0"/>
                <a:cs typeface="UTM Avo" panose="02040603050506020204" charset="0"/>
              </a:rPr>
              <a:t> </a:t>
            </a:r>
            <a:r>
              <a:rPr lang="en-US" sz="2800" b="1" dirty="0" err="1">
                <a:solidFill>
                  <a:schemeClr val="bg1"/>
                </a:solidFill>
                <a:latin typeface="UTM Avo" panose="02040603050506020204" charset="0"/>
                <a:ea typeface="Tahoma" panose="020B0604030504040204" pitchFamily="34" charset="0"/>
                <a:cs typeface="UTM Avo" panose="02040603050506020204" charset="0"/>
              </a:rPr>
              <a:t>cụ</a:t>
            </a:r>
            <a:endParaRPr lang="en-US" sz="2800" b="1" dirty="0">
              <a:solidFill>
                <a:schemeClr val="bg1"/>
              </a:solidFill>
              <a:latin typeface="UTM Avo" panose="02040603050506020204" charset="0"/>
              <a:ea typeface="Tahoma" panose="020B0604030504040204" pitchFamily="34" charset="0"/>
              <a:cs typeface="UTM Avo" panose="02040603050506020204" charset="0"/>
            </a:endParaRPr>
          </a:p>
        </p:txBody>
      </p:sp>
      <p:sp>
        <p:nvSpPr>
          <p:cNvPr id="31" name="bang a"/>
          <p:cNvSpPr/>
          <p:nvPr/>
        </p:nvSpPr>
        <p:spPr>
          <a:xfrm flipH="1">
            <a:off x="854680" y="3628345"/>
            <a:ext cx="5312731" cy="133137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2" name="bang d"/>
          <p:cNvSpPr/>
          <p:nvPr/>
        </p:nvSpPr>
        <p:spPr>
          <a:xfrm flipH="1">
            <a:off x="6247200" y="5261970"/>
            <a:ext cx="5249773" cy="132078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3" name="cau hoi a"/>
          <p:cNvSpPr txBox="1"/>
          <p:nvPr/>
        </p:nvSpPr>
        <p:spPr>
          <a:xfrm>
            <a:off x="1447732" y="4030207"/>
            <a:ext cx="4347591" cy="523220"/>
          </a:xfrm>
          <a:prstGeom prst="rect">
            <a:avLst/>
          </a:prstGeom>
          <a:noFill/>
        </p:spPr>
        <p:txBody>
          <a:bodyPr wrap="square" rtlCol="0">
            <a:spAutoFit/>
          </a:bodyPr>
          <a:lstStyle/>
          <a:p>
            <a:pPr defTabSz="914377">
              <a:buClr>
                <a:schemeClr val="bg1"/>
              </a:buClr>
              <a:defRPr/>
            </a:pPr>
            <a:r>
              <a:rPr lang="en-US" sz="2800" b="1" dirty="0">
                <a:solidFill>
                  <a:schemeClr val="bg1"/>
                </a:solidFill>
                <a:latin typeface="UTM Avo" panose="02040603050506020204" charset="0"/>
                <a:ea typeface="Tahoma" panose="020B0604030504040204" pitchFamily="34" charset="0"/>
                <a:cs typeface="UTM Avo" panose="02040603050506020204" charset="0"/>
              </a:rPr>
              <a:t>A. </a:t>
            </a:r>
            <a:r>
              <a:rPr lang="en-US" sz="2800" b="1" dirty="0" err="1">
                <a:solidFill>
                  <a:schemeClr val="bg1"/>
                </a:solidFill>
                <a:latin typeface="UTM Avo" panose="02040603050506020204" charset="0"/>
                <a:ea typeface="Tahoma" panose="020B0604030504040204" pitchFamily="34" charset="0"/>
                <a:cs typeface="UTM Avo" panose="02040603050506020204" charset="0"/>
              </a:rPr>
              <a:t>Sách</a:t>
            </a:r>
            <a:endParaRPr lang="en-US" sz="2800" b="1" dirty="0">
              <a:solidFill>
                <a:schemeClr val="bg1"/>
              </a:solidFill>
              <a:latin typeface="UTM Avo" panose="02040603050506020204" charset="0"/>
              <a:ea typeface="Tahoma" panose="020B0604030504040204" pitchFamily="34" charset="0"/>
              <a:cs typeface="UTM Avo" panose="02040603050506020204" charset="0"/>
            </a:endParaRPr>
          </a:p>
        </p:txBody>
      </p:sp>
      <p:sp>
        <p:nvSpPr>
          <p:cNvPr id="34" name="cau hoi d"/>
          <p:cNvSpPr txBox="1"/>
          <p:nvPr/>
        </p:nvSpPr>
        <p:spPr>
          <a:xfrm>
            <a:off x="6445980" y="5588834"/>
            <a:ext cx="5111099" cy="954107"/>
          </a:xfrm>
          <a:prstGeom prst="rect">
            <a:avLst/>
          </a:prstGeom>
          <a:noFill/>
        </p:spPr>
        <p:txBody>
          <a:bodyPr wrap="square" rtlCol="0">
            <a:spAutoFit/>
          </a:bodyPr>
          <a:lstStyle/>
          <a:p>
            <a:pPr defTabSz="914377">
              <a:buClr>
                <a:schemeClr val="bg1"/>
              </a:buClr>
              <a:defRPr/>
            </a:pPr>
            <a:r>
              <a:rPr lang="en-US" sz="2800" b="1" dirty="0">
                <a:solidFill>
                  <a:schemeClr val="bg1"/>
                </a:solidFill>
                <a:latin typeface="UTM Avo" panose="02040603050506020204" charset="0"/>
                <a:ea typeface="Tahoma" panose="020B0604030504040204" pitchFamily="34" charset="0"/>
                <a:cs typeface="UTM Avo" panose="02040603050506020204" charset="0"/>
              </a:rPr>
              <a:t>D. </a:t>
            </a:r>
            <a:r>
              <a:rPr lang="en-US" sz="2800" b="1" dirty="0" err="1">
                <a:solidFill>
                  <a:schemeClr val="bg1"/>
                </a:solidFill>
                <a:latin typeface="UTM Avo" panose="02040603050506020204" charset="0"/>
                <a:ea typeface="Tahoma" panose="020B0604030504040204" pitchFamily="34" charset="0"/>
                <a:cs typeface="UTM Avo" panose="02040603050506020204" charset="0"/>
              </a:rPr>
              <a:t>Cả</a:t>
            </a:r>
            <a:r>
              <a:rPr lang="en-US" sz="2800" b="1" dirty="0">
                <a:solidFill>
                  <a:schemeClr val="bg1"/>
                </a:solidFill>
                <a:latin typeface="UTM Avo" panose="02040603050506020204" charset="0"/>
                <a:ea typeface="Tahoma" panose="020B0604030504040204" pitchFamily="34" charset="0"/>
                <a:cs typeface="UTM Avo" panose="02040603050506020204" charset="0"/>
              </a:rPr>
              <a:t> 3 </a:t>
            </a:r>
            <a:r>
              <a:rPr lang="en-US" sz="2800" b="1" dirty="0" err="1">
                <a:solidFill>
                  <a:schemeClr val="bg1"/>
                </a:solidFill>
                <a:latin typeface="UTM Avo" panose="02040603050506020204" charset="0"/>
                <a:ea typeface="Tahoma" panose="020B0604030504040204" pitchFamily="34" charset="0"/>
                <a:cs typeface="UTM Avo" panose="02040603050506020204" charset="0"/>
              </a:rPr>
              <a:t>phương</a:t>
            </a:r>
            <a:r>
              <a:rPr lang="en-US" sz="2800" b="1" dirty="0">
                <a:solidFill>
                  <a:schemeClr val="bg1"/>
                </a:solidFill>
                <a:latin typeface="UTM Avo" panose="02040603050506020204" charset="0"/>
                <a:ea typeface="Tahoma" panose="020B0604030504040204" pitchFamily="34" charset="0"/>
                <a:cs typeface="UTM Avo" panose="02040603050506020204" charset="0"/>
              </a:rPr>
              <a:t> </a:t>
            </a:r>
            <a:r>
              <a:rPr lang="en-US" sz="2800" b="1" dirty="0" err="1">
                <a:solidFill>
                  <a:schemeClr val="bg1"/>
                </a:solidFill>
                <a:latin typeface="UTM Avo" panose="02040603050506020204" charset="0"/>
                <a:ea typeface="Tahoma" panose="020B0604030504040204" pitchFamily="34" charset="0"/>
                <a:cs typeface="UTM Avo" panose="02040603050506020204" charset="0"/>
              </a:rPr>
              <a:t>án</a:t>
            </a:r>
            <a:r>
              <a:rPr lang="en-US" sz="2800" b="1" dirty="0">
                <a:solidFill>
                  <a:schemeClr val="bg1"/>
                </a:solidFill>
                <a:latin typeface="UTM Avo" panose="02040603050506020204" charset="0"/>
                <a:ea typeface="Tahoma" panose="020B0604030504040204" pitchFamily="34" charset="0"/>
                <a:cs typeface="UTM Avo" panose="02040603050506020204" charset="0"/>
              </a:rPr>
              <a:t> </a:t>
            </a:r>
            <a:r>
              <a:rPr lang="en-US" sz="2800" b="1" dirty="0" err="1">
                <a:solidFill>
                  <a:schemeClr val="bg1"/>
                </a:solidFill>
                <a:latin typeface="UTM Avo" panose="02040603050506020204" charset="0"/>
                <a:ea typeface="Tahoma" panose="020B0604030504040204" pitchFamily="34" charset="0"/>
                <a:cs typeface="UTM Avo" panose="02040603050506020204" charset="0"/>
              </a:rPr>
              <a:t>đều</a:t>
            </a:r>
            <a:r>
              <a:rPr lang="en-US" sz="2800" b="1" dirty="0">
                <a:solidFill>
                  <a:schemeClr val="bg1"/>
                </a:solidFill>
                <a:latin typeface="UTM Avo" panose="02040603050506020204" charset="0"/>
                <a:ea typeface="Tahoma" panose="020B0604030504040204" pitchFamily="34" charset="0"/>
                <a:cs typeface="UTM Avo" panose="02040603050506020204" charset="0"/>
              </a:rPr>
              <a:t> </a:t>
            </a:r>
            <a:r>
              <a:rPr lang="en-US" sz="2800" b="1" dirty="0" err="1">
                <a:solidFill>
                  <a:schemeClr val="bg1"/>
                </a:solidFill>
                <a:latin typeface="UTM Avo" panose="02040603050506020204" charset="0"/>
                <a:ea typeface="Tahoma" panose="020B0604030504040204" pitchFamily="34" charset="0"/>
                <a:cs typeface="UTM Avo" panose="02040603050506020204" charset="0"/>
              </a:rPr>
              <a:t>đúng</a:t>
            </a:r>
            <a:endParaRPr lang="en-US" sz="2800" b="1" dirty="0">
              <a:solidFill>
                <a:schemeClr val="bg1"/>
              </a:solidFill>
              <a:latin typeface="UTM Avo" panose="02040603050506020204" charset="0"/>
              <a:ea typeface="Tahoma" panose="020B0604030504040204" pitchFamily="34" charset="0"/>
              <a:cs typeface="UTM Avo" panose="02040603050506020204"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192001" y="863860"/>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192001"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12202905" y="2074156"/>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12202905" y="2630412"/>
            <a:ext cx="487363" cy="487363"/>
          </a:xfrm>
          <a:prstGeom prst="rect">
            <a:avLst/>
          </a:prstGeom>
        </p:spPr>
      </p:pic>
    </p:spTree>
    <p:extLst>
      <p:ext uri="{BB962C8B-B14F-4D97-AF65-F5344CB8AC3E}">
        <p14:creationId xmlns:p14="http://schemas.microsoft.com/office/powerpoint/2010/main" val="4176996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8"/>
                </p:tgtEl>
              </p:cMediaNode>
            </p:audio>
            <p:audio>
              <p:cMediaNode vol="80000">
                <p:cTn id="23" fill="hold" display="0">
                  <p:stCondLst>
                    <p:cond delay="indefinite"/>
                  </p:stCondLst>
                  <p:endCondLst>
                    <p:cond evt="onStopAudio" delay="0">
                      <p:tgtEl>
                        <p:sldTgt/>
                      </p:tgtEl>
                    </p:cond>
                  </p:endCondLst>
                </p:cTn>
                <p:tgtEl>
                  <p:spTgt spid="39"/>
                </p:tgtEl>
              </p:cMediaNode>
            </p:audio>
            <p:audio>
              <p:cMediaNode vol="80000">
                <p:cTn id="24" fill="hold" display="0">
                  <p:stCondLst>
                    <p:cond delay="indefinite"/>
                  </p:stCondLst>
                  <p:endCondLst>
                    <p:cond evt="onStopAudio" delay="0">
                      <p:tgtEl>
                        <p:sldTgt/>
                      </p:tgtEl>
                    </p:cond>
                  </p:endCondLst>
                </p:cTn>
                <p:tgtEl>
                  <p:spTgt spid="40"/>
                </p:tgtEl>
              </p:cMediaNode>
            </p:audio>
            <p:audio>
              <p:cMediaNode vol="80000">
                <p:cTn id="25" fill="hold" display="0">
                  <p:stCondLst>
                    <p:cond delay="indefinite"/>
                  </p:stCondLst>
                  <p:endCondLst>
                    <p:cond evt="onStopAudio" delay="0">
                      <p:tgtEl>
                        <p:sldTgt/>
                      </p:tgtEl>
                    </p:cond>
                  </p:endCondLst>
                </p:cTn>
                <p:tgtEl>
                  <p:spTgt spid="41"/>
                </p:tgtEl>
              </p:cMediaNode>
            </p:audio>
            <p:seq concurrent="1" nextAc="seek">
              <p:cTn id="26" restart="whenNotActive" fill="hold" evtFilter="cancelBubble" nodeType="interactiveSeq">
                <p:stCondLst>
                  <p:cond evt="onClick" delay="0">
                    <p:tgtEl>
                      <p:spTgt spid="33"/>
                    </p:tgtEl>
                  </p:cond>
                </p:stCondLst>
                <p:endSync evt="end" delay="0">
                  <p:rtn val="all"/>
                </p:endSync>
                <p:childTnLst>
                  <p:par>
                    <p:cTn id="27" fill="hold">
                      <p:stCondLst>
                        <p:cond delay="0"/>
                      </p:stCondLst>
                      <p:childTnLst>
                        <p:par>
                          <p:cTn id="28" fill="hold">
                            <p:stCondLst>
                              <p:cond delay="0"/>
                            </p:stCondLst>
                            <p:childTnLst>
                              <p:par>
                                <p:cTn id="29" presetID="2" presetClass="exit" presetSubtype="4" fill="hold" grpId="1" nodeType="clickEffect">
                                  <p:stCondLst>
                                    <p:cond delay="0"/>
                                  </p:stCondLst>
                                  <p:childTnLst>
                                    <p:anim calcmode="lin" valueType="num">
                                      <p:cBhvr additive="base">
                                        <p:cTn id="30" dur="500"/>
                                        <p:tgtEl>
                                          <p:spTgt spid="33"/>
                                        </p:tgtEl>
                                        <p:attrNameLst>
                                          <p:attrName>ppt_x</p:attrName>
                                        </p:attrNameLst>
                                      </p:cBhvr>
                                      <p:tavLst>
                                        <p:tav tm="0">
                                          <p:val>
                                            <p:strVal val="ppt_x"/>
                                          </p:val>
                                        </p:tav>
                                        <p:tav tm="100000">
                                          <p:val>
                                            <p:strVal val="ppt_x"/>
                                          </p:val>
                                        </p:tav>
                                      </p:tavLst>
                                    </p:anim>
                                    <p:anim calcmode="lin" valueType="num">
                                      <p:cBhvr additive="base">
                                        <p:cTn id="31" dur="500"/>
                                        <p:tgtEl>
                                          <p:spTgt spid="33"/>
                                        </p:tgtEl>
                                        <p:attrNameLst>
                                          <p:attrName>ppt_y</p:attrName>
                                        </p:attrNameLst>
                                      </p:cBhvr>
                                      <p:tavLst>
                                        <p:tav tm="0">
                                          <p:val>
                                            <p:strVal val="ppt_y"/>
                                          </p:val>
                                        </p:tav>
                                        <p:tav tm="100000">
                                          <p:val>
                                            <p:strVal val="1+ppt_h/2"/>
                                          </p:val>
                                        </p:tav>
                                      </p:tavLst>
                                    </p:anim>
                                    <p:set>
                                      <p:cBhvr>
                                        <p:cTn id="32" dur="1" fill="hold">
                                          <p:stCondLst>
                                            <p:cond delay="499"/>
                                          </p:stCondLst>
                                        </p:cTn>
                                        <p:tgtEl>
                                          <p:spTgt spid="33"/>
                                        </p:tgtEl>
                                        <p:attrNameLst>
                                          <p:attrName>style.visibility</p:attrName>
                                        </p:attrNameLst>
                                      </p:cBhvr>
                                      <p:to>
                                        <p:strVal val="hidden"/>
                                      </p:to>
                                    </p:set>
                                  </p:childTnLst>
                                  <p:subTnLst>
                                    <p:audio>
                                      <p:cMediaNode vol="98000">
                                        <p:cTn display="0" masterRel="sameClick">
                                          <p:stCondLst>
                                            <p:cond evt="begin" delay="0">
                                              <p:tn val="29"/>
                                            </p:cond>
                                          </p:stCondLst>
                                          <p:endCondLst>
                                            <p:cond evt="onStopAudio" delay="0">
                                              <p:tgtEl>
                                                <p:sldTgt/>
                                              </p:tgtEl>
                                            </p:cond>
                                          </p:endCondLst>
                                        </p:cTn>
                                        <p:tgtEl>
                                          <p:sndTgt r:embed="rId10" name="cashreg.wav"/>
                                        </p:tgtEl>
                                      </p:cMediaNode>
                                    </p:audio>
                                  </p:subTnLst>
                                </p:cTn>
                              </p:par>
                              <p:par>
                                <p:cTn id="33" presetID="2" presetClass="exit" presetSubtype="4" fill="hold" grpId="0" nodeType="withEffect">
                                  <p:stCondLst>
                                    <p:cond delay="0"/>
                                  </p:stCondLst>
                                  <p:childTnLst>
                                    <p:anim calcmode="lin" valueType="num">
                                      <p:cBhvr additive="base">
                                        <p:cTn id="34" dur="500"/>
                                        <p:tgtEl>
                                          <p:spTgt spid="31"/>
                                        </p:tgtEl>
                                        <p:attrNameLst>
                                          <p:attrName>ppt_x</p:attrName>
                                        </p:attrNameLst>
                                      </p:cBhvr>
                                      <p:tavLst>
                                        <p:tav tm="0">
                                          <p:val>
                                            <p:strVal val="ppt_x"/>
                                          </p:val>
                                        </p:tav>
                                        <p:tav tm="100000">
                                          <p:val>
                                            <p:strVal val="ppt_x"/>
                                          </p:val>
                                        </p:tav>
                                      </p:tavLst>
                                    </p:anim>
                                    <p:anim calcmode="lin" valueType="num">
                                      <p:cBhvr additive="base">
                                        <p:cTn id="35" dur="500"/>
                                        <p:tgtEl>
                                          <p:spTgt spid="31"/>
                                        </p:tgtEl>
                                        <p:attrNameLst>
                                          <p:attrName>ppt_y</p:attrName>
                                        </p:attrNameLst>
                                      </p:cBhvr>
                                      <p:tavLst>
                                        <p:tav tm="0">
                                          <p:val>
                                            <p:strVal val="ppt_y"/>
                                          </p:val>
                                        </p:tav>
                                        <p:tav tm="100000">
                                          <p:val>
                                            <p:strVal val="1+ppt_h/2"/>
                                          </p:val>
                                        </p:tav>
                                      </p:tavLst>
                                    </p:anim>
                                    <p:set>
                                      <p:cBhvr>
                                        <p:cTn id="36" dur="1" fill="hold">
                                          <p:stCondLst>
                                            <p:cond delay="499"/>
                                          </p:stCondLst>
                                        </p:cTn>
                                        <p:tgtEl>
                                          <p:spTgt spid="31"/>
                                        </p:tgtEl>
                                        <p:attrNameLst>
                                          <p:attrName>style.visibility</p:attrName>
                                        </p:attrNameLst>
                                      </p:cBhvr>
                                      <p:to>
                                        <p:strVal val="hidden"/>
                                      </p:to>
                                    </p:set>
                                  </p:childTnLst>
                                  <p:subTnLst>
                                    <p:audio>
                                      <p:cMediaNode vol="98000">
                                        <p:cTn display="0" masterRel="sameClick">
                                          <p:stCondLst>
                                            <p:cond evt="begin" delay="0">
                                              <p:tn val="33"/>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33"/>
                  </p:tgtEl>
                </p:cond>
              </p:nextCondLst>
            </p:seq>
            <p:seq concurrent="1" nextAc="seek">
              <p:cTn id="37" restart="whenNotActive" fill="hold" evtFilter="cancelBubble" nodeType="interactiveSeq">
                <p:stCondLst>
                  <p:cond evt="onClick" delay="0">
                    <p:tgtEl>
                      <p:spTgt spid="27"/>
                    </p:tgtEl>
                  </p:cond>
                </p:stCondLst>
                <p:endSync evt="end" delay="0">
                  <p:rtn val="all"/>
                </p:endSync>
                <p:childTnLst>
                  <p:par>
                    <p:cTn id="38" fill="hold">
                      <p:stCondLst>
                        <p:cond delay="0"/>
                      </p:stCondLst>
                      <p:childTnLst>
                        <p:par>
                          <p:cTn id="39" fill="hold">
                            <p:stCondLst>
                              <p:cond delay="0"/>
                            </p:stCondLst>
                            <p:childTnLst>
                              <p:par>
                                <p:cTn id="40" presetID="2" presetClass="exit" presetSubtype="4" fill="hold" grpId="1" nodeType="clickEffect">
                                  <p:stCondLst>
                                    <p:cond delay="0"/>
                                  </p:stCondLst>
                                  <p:childTnLst>
                                    <p:anim calcmode="lin" valueType="num">
                                      <p:cBhvr additive="base">
                                        <p:cTn id="41" dur="500"/>
                                        <p:tgtEl>
                                          <p:spTgt spid="27"/>
                                        </p:tgtEl>
                                        <p:attrNameLst>
                                          <p:attrName>ppt_x</p:attrName>
                                        </p:attrNameLst>
                                      </p:cBhvr>
                                      <p:tavLst>
                                        <p:tav tm="0">
                                          <p:val>
                                            <p:strVal val="ppt_x"/>
                                          </p:val>
                                        </p:tav>
                                        <p:tav tm="100000">
                                          <p:val>
                                            <p:strVal val="ppt_x"/>
                                          </p:val>
                                        </p:tav>
                                      </p:tavLst>
                                    </p:anim>
                                    <p:anim calcmode="lin" valueType="num">
                                      <p:cBhvr additive="base">
                                        <p:cTn id="42" dur="500"/>
                                        <p:tgtEl>
                                          <p:spTgt spid="27"/>
                                        </p:tgtEl>
                                        <p:attrNameLst>
                                          <p:attrName>ppt_y</p:attrName>
                                        </p:attrNameLst>
                                      </p:cBhvr>
                                      <p:tavLst>
                                        <p:tav tm="0">
                                          <p:val>
                                            <p:strVal val="ppt_y"/>
                                          </p:val>
                                        </p:tav>
                                        <p:tav tm="100000">
                                          <p:val>
                                            <p:strVal val="1+ppt_h/2"/>
                                          </p:val>
                                        </p:tav>
                                      </p:tavLst>
                                    </p:anim>
                                    <p:set>
                                      <p:cBhvr>
                                        <p:cTn id="43"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11" name="arrow.wav"/>
                                        </p:tgtEl>
                                      </p:cMediaNode>
                                    </p:audio>
                                  </p:subTnLst>
                                </p:cTn>
                              </p:par>
                              <p:par>
                                <p:cTn id="44" presetID="2" presetClass="exit" presetSubtype="4" fill="hold" grpId="0" nodeType="withEffect">
                                  <p:stCondLst>
                                    <p:cond delay="0"/>
                                  </p:stCondLst>
                                  <p:childTnLst>
                                    <p:anim calcmode="lin" valueType="num">
                                      <p:cBhvr additive="base">
                                        <p:cTn id="45" dur="500"/>
                                        <p:tgtEl>
                                          <p:spTgt spid="16"/>
                                        </p:tgtEl>
                                        <p:attrNameLst>
                                          <p:attrName>ppt_x</p:attrName>
                                        </p:attrNameLst>
                                      </p:cBhvr>
                                      <p:tavLst>
                                        <p:tav tm="0">
                                          <p:val>
                                            <p:strVal val="ppt_x"/>
                                          </p:val>
                                        </p:tav>
                                        <p:tav tm="100000">
                                          <p:val>
                                            <p:strVal val="ppt_x"/>
                                          </p:val>
                                        </p:tav>
                                      </p:tavLst>
                                    </p:anim>
                                    <p:anim calcmode="lin" valueType="num">
                                      <p:cBhvr additive="base">
                                        <p:cTn id="46" dur="500"/>
                                        <p:tgtEl>
                                          <p:spTgt spid="16"/>
                                        </p:tgtEl>
                                        <p:attrNameLst>
                                          <p:attrName>ppt_y</p:attrName>
                                        </p:attrNameLst>
                                      </p:cBhvr>
                                      <p:tavLst>
                                        <p:tav tm="0">
                                          <p:val>
                                            <p:strVal val="ppt_y"/>
                                          </p:val>
                                        </p:tav>
                                        <p:tav tm="100000">
                                          <p:val>
                                            <p:strVal val="1+ppt_h/2"/>
                                          </p:val>
                                        </p:tav>
                                      </p:tavLst>
                                    </p:anim>
                                    <p:set>
                                      <p:cBhvr>
                                        <p:cTn id="47"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11" name="arrow.wav"/>
                                        </p:tgtEl>
                                      </p:cMediaNode>
                                    </p:audio>
                                  </p:subTnLst>
                                </p:cTn>
                              </p:par>
                            </p:childTnLst>
                          </p:cTn>
                        </p:par>
                      </p:childTnLst>
                    </p:cTn>
                  </p:par>
                </p:childTnLst>
              </p:cTn>
              <p:nextCondLst>
                <p:cond evt="onClick" delay="0">
                  <p:tgtEl>
                    <p:spTgt spid="27"/>
                  </p:tgtEl>
                </p:cond>
              </p:nextCondLst>
            </p:seq>
            <p:seq concurrent="1" nextAc="seek">
              <p:cTn id="48" restart="whenNotActive" fill="hold" evtFilter="cancelBubble" nodeType="interactiveSeq">
                <p:stCondLst>
                  <p:cond evt="onClick" delay="0">
                    <p:tgtEl>
                      <p:spTgt spid="25"/>
                    </p:tgtEl>
                  </p:cond>
                </p:stCondLst>
                <p:endSync evt="end" delay="0">
                  <p:rtn val="all"/>
                </p:endSync>
                <p:childTnLst>
                  <p:par>
                    <p:cTn id="49" fill="hold">
                      <p:stCondLst>
                        <p:cond delay="0"/>
                      </p:stCondLst>
                      <p:childTnLst>
                        <p:par>
                          <p:cTn id="50" fill="hold">
                            <p:stCondLst>
                              <p:cond delay="0"/>
                            </p:stCondLst>
                            <p:childTnLst>
                              <p:par>
                                <p:cTn id="51" presetID="2" presetClass="exit" presetSubtype="4" fill="hold" grpId="1" nodeType="clickEffect">
                                  <p:stCondLst>
                                    <p:cond delay="0"/>
                                  </p:stCondLst>
                                  <p:childTnLst>
                                    <p:anim calcmode="lin" valueType="num">
                                      <p:cBhvr additive="base">
                                        <p:cTn id="52" dur="500"/>
                                        <p:tgtEl>
                                          <p:spTgt spid="25"/>
                                        </p:tgtEl>
                                        <p:attrNameLst>
                                          <p:attrName>ppt_x</p:attrName>
                                        </p:attrNameLst>
                                      </p:cBhvr>
                                      <p:tavLst>
                                        <p:tav tm="0">
                                          <p:val>
                                            <p:strVal val="ppt_x"/>
                                          </p:val>
                                        </p:tav>
                                        <p:tav tm="100000">
                                          <p:val>
                                            <p:strVal val="ppt_x"/>
                                          </p:val>
                                        </p:tav>
                                      </p:tavLst>
                                    </p:anim>
                                    <p:anim calcmode="lin" valueType="num">
                                      <p:cBhvr additive="base">
                                        <p:cTn id="53" dur="500"/>
                                        <p:tgtEl>
                                          <p:spTgt spid="25"/>
                                        </p:tgtEl>
                                        <p:attrNameLst>
                                          <p:attrName>ppt_y</p:attrName>
                                        </p:attrNameLst>
                                      </p:cBhvr>
                                      <p:tavLst>
                                        <p:tav tm="0">
                                          <p:val>
                                            <p:strVal val="ppt_y"/>
                                          </p:val>
                                        </p:tav>
                                        <p:tav tm="100000">
                                          <p:val>
                                            <p:strVal val="1+ppt_h/2"/>
                                          </p:val>
                                        </p:tav>
                                      </p:tavLst>
                                    </p:anim>
                                    <p:set>
                                      <p:cBhvr>
                                        <p:cTn id="54" dur="1" fill="hold">
                                          <p:stCondLst>
                                            <p:cond delay="499"/>
                                          </p:stCondLst>
                                        </p:cTn>
                                        <p:tgtEl>
                                          <p:spTgt spid="25"/>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12" name="breeze.wav"/>
                                        </p:tgtEl>
                                      </p:cMediaNode>
                                    </p:audio>
                                  </p:subTnLst>
                                </p:cTn>
                              </p:par>
                              <p:par>
                                <p:cTn id="55" presetID="2" presetClass="exit" presetSubtype="4" fill="hold" grpId="0" nodeType="withEffect">
                                  <p:stCondLst>
                                    <p:cond delay="0"/>
                                  </p:stCondLst>
                                  <p:childTnLst>
                                    <p:anim calcmode="lin" valueType="num">
                                      <p:cBhvr additive="base">
                                        <p:cTn id="56" dur="500"/>
                                        <p:tgtEl>
                                          <p:spTgt spid="15"/>
                                        </p:tgtEl>
                                        <p:attrNameLst>
                                          <p:attrName>ppt_x</p:attrName>
                                        </p:attrNameLst>
                                      </p:cBhvr>
                                      <p:tavLst>
                                        <p:tav tm="0">
                                          <p:val>
                                            <p:strVal val="ppt_x"/>
                                          </p:val>
                                        </p:tav>
                                        <p:tav tm="100000">
                                          <p:val>
                                            <p:strVal val="ppt_x"/>
                                          </p:val>
                                        </p:tav>
                                      </p:tavLst>
                                    </p:anim>
                                    <p:anim calcmode="lin" valueType="num">
                                      <p:cBhvr additive="base">
                                        <p:cTn id="57" dur="500"/>
                                        <p:tgtEl>
                                          <p:spTgt spid="15"/>
                                        </p:tgtEl>
                                        <p:attrNameLst>
                                          <p:attrName>ppt_y</p:attrName>
                                        </p:attrNameLst>
                                      </p:cBhvr>
                                      <p:tavLst>
                                        <p:tav tm="0">
                                          <p:val>
                                            <p:strVal val="ppt_y"/>
                                          </p:val>
                                        </p:tav>
                                        <p:tav tm="100000">
                                          <p:val>
                                            <p:strVal val="1+ppt_h/2"/>
                                          </p:val>
                                        </p:tav>
                                      </p:tavLst>
                                    </p:anim>
                                    <p:set>
                                      <p:cBhvr>
                                        <p:cTn id="58"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12" name="breeze.wav"/>
                                        </p:tgtEl>
                                      </p:cMediaNode>
                                    </p:audio>
                                  </p:sub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34"/>
                    </p:tgtEl>
                  </p:cond>
                </p:stCondLst>
                <p:endSync evt="end" delay="0">
                  <p:rtn val="all"/>
                </p:endSync>
                <p:childTnLst>
                  <p:par>
                    <p:cTn id="60" fill="hold">
                      <p:stCondLst>
                        <p:cond delay="0"/>
                      </p:stCondLst>
                      <p:childTnLst>
                        <p:par>
                          <p:cTn id="61" fill="hold">
                            <p:stCondLst>
                              <p:cond delay="0"/>
                            </p:stCondLst>
                            <p:childTnLst>
                              <p:par>
                                <p:cTn id="62" presetID="21" presetClass="emph" presetSubtype="0" fill="hold" grpId="1" nodeType="clickEffect">
                                  <p:stCondLst>
                                    <p:cond delay="0"/>
                                  </p:stCondLst>
                                  <p:childTnLst>
                                    <p:animClr clrSpc="hsl" dir="cw">
                                      <p:cBhvr override="childStyle">
                                        <p:cTn id="63" dur="500" fill="hold"/>
                                        <p:tgtEl>
                                          <p:spTgt spid="34"/>
                                        </p:tgtEl>
                                        <p:attrNameLst>
                                          <p:attrName>style.color</p:attrName>
                                        </p:attrNameLst>
                                      </p:cBhvr>
                                      <p:by>
                                        <p:hsl h="7200000" s="0" l="0"/>
                                      </p:by>
                                    </p:animClr>
                                    <p:animClr clrSpc="hsl" dir="cw">
                                      <p:cBhvr>
                                        <p:cTn id="64" dur="500" fill="hold"/>
                                        <p:tgtEl>
                                          <p:spTgt spid="34"/>
                                        </p:tgtEl>
                                        <p:attrNameLst>
                                          <p:attrName>fillcolor</p:attrName>
                                        </p:attrNameLst>
                                      </p:cBhvr>
                                      <p:by>
                                        <p:hsl h="7200000" s="0" l="0"/>
                                      </p:by>
                                    </p:animClr>
                                    <p:animClr clrSpc="hsl" dir="cw">
                                      <p:cBhvr>
                                        <p:cTn id="65" dur="500" fill="hold"/>
                                        <p:tgtEl>
                                          <p:spTgt spid="34"/>
                                        </p:tgtEl>
                                        <p:attrNameLst>
                                          <p:attrName>stroke.color</p:attrName>
                                        </p:attrNameLst>
                                      </p:cBhvr>
                                      <p:by>
                                        <p:hsl h="7200000" s="0" l="0"/>
                                      </p:by>
                                    </p:animClr>
                                    <p:set>
                                      <p:cBhvr>
                                        <p:cTn id="66" dur="500" fill="hold"/>
                                        <p:tgtEl>
                                          <p:spTgt spid="34"/>
                                        </p:tgtEl>
                                        <p:attrNameLst>
                                          <p:attrName>fill.type</p:attrName>
                                        </p:attrNameLst>
                                      </p:cBhvr>
                                      <p:to>
                                        <p:strVal val="solid"/>
                                      </p:to>
                                    </p:set>
                                  </p:childTnLst>
                                  <p:subTnLst>
                                    <p:audio>
                                      <p:cMediaNode>
                                        <p:cTn display="0" masterRel="sameClick">
                                          <p:stCondLst>
                                            <p:cond evt="begin" delay="0">
                                              <p:tn val="62"/>
                                            </p:cond>
                                          </p:stCondLst>
                                          <p:endCondLst>
                                            <p:cond evt="onStopAudio" delay="0">
                                              <p:tgtEl>
                                                <p:sldTgt/>
                                              </p:tgtEl>
                                            </p:cond>
                                          </p:endCondLst>
                                        </p:cTn>
                                        <p:tgtEl>
                                          <p:sndTgt r:embed="rId13" name="applause.wav"/>
                                        </p:tgtEl>
                                      </p:cMediaNode>
                                    </p:audio>
                                  </p:subTnLst>
                                </p:cTn>
                              </p:par>
                              <p:par>
                                <p:cTn id="67" presetID="21" presetClass="emph" presetSubtype="0" fill="hold" grpId="0" nodeType="withEffect">
                                  <p:stCondLst>
                                    <p:cond delay="0"/>
                                  </p:stCondLst>
                                  <p:childTnLst>
                                    <p:animClr clrSpc="hsl" dir="cw">
                                      <p:cBhvr override="childStyle">
                                        <p:cTn id="68" dur="500" fill="hold"/>
                                        <p:tgtEl>
                                          <p:spTgt spid="32"/>
                                        </p:tgtEl>
                                        <p:attrNameLst>
                                          <p:attrName>style.color</p:attrName>
                                        </p:attrNameLst>
                                      </p:cBhvr>
                                      <p:by>
                                        <p:hsl h="7200000" s="0" l="0"/>
                                      </p:by>
                                    </p:animClr>
                                    <p:animClr clrSpc="hsl" dir="cw">
                                      <p:cBhvr>
                                        <p:cTn id="69" dur="500" fill="hold"/>
                                        <p:tgtEl>
                                          <p:spTgt spid="32"/>
                                        </p:tgtEl>
                                        <p:attrNameLst>
                                          <p:attrName>fillcolor</p:attrName>
                                        </p:attrNameLst>
                                      </p:cBhvr>
                                      <p:by>
                                        <p:hsl h="7200000" s="0" l="0"/>
                                      </p:by>
                                    </p:animClr>
                                    <p:animClr clrSpc="hsl" dir="cw">
                                      <p:cBhvr>
                                        <p:cTn id="70" dur="500" fill="hold"/>
                                        <p:tgtEl>
                                          <p:spTgt spid="32"/>
                                        </p:tgtEl>
                                        <p:attrNameLst>
                                          <p:attrName>stroke.color</p:attrName>
                                        </p:attrNameLst>
                                      </p:cBhvr>
                                      <p:by>
                                        <p:hsl h="7200000" s="0" l="0"/>
                                      </p:by>
                                    </p:animClr>
                                    <p:set>
                                      <p:cBhvr>
                                        <p:cTn id="71" dur="500" fill="hold"/>
                                        <p:tgtEl>
                                          <p:spTgt spid="32"/>
                                        </p:tgtEl>
                                        <p:attrNameLst>
                                          <p:attrName>fill.type</p:attrName>
                                        </p:attrNameLst>
                                      </p:cBhvr>
                                      <p:to>
                                        <p:strVal val="solid"/>
                                      </p:to>
                                    </p:set>
                                  </p:childTnLst>
                                  <p:subTnLst>
                                    <p:audio>
                                      <p:cMediaNode>
                                        <p:cTn display="0" masterRel="sameClick">
                                          <p:stCondLst>
                                            <p:cond evt="begin" delay="0">
                                              <p:tn val="67"/>
                                            </p:cond>
                                          </p:stCondLst>
                                          <p:endCondLst>
                                            <p:cond evt="onStopAudio" delay="0">
                                              <p:tgtEl>
                                                <p:sldTgt/>
                                              </p:tgtEl>
                                            </p:cond>
                                          </p:endCondLst>
                                        </p:cTn>
                                        <p:tgtEl>
                                          <p:sndTgt r:embed="rId13" name="applause.wav"/>
                                        </p:tgtEl>
                                      </p:cMediaNode>
                                    </p:audio>
                                  </p:subTnLst>
                                </p:cTn>
                              </p:par>
                            </p:childTnLst>
                          </p:cTn>
                        </p:par>
                      </p:childTnLst>
                    </p:cTn>
                  </p:par>
                </p:childTnLst>
              </p:cTn>
              <p:nextCondLst>
                <p:cond evt="onClick" delay="0">
                  <p:tgtEl>
                    <p:spTgt spid="34"/>
                  </p:tgtEl>
                </p:cond>
              </p:nextCondLst>
            </p:seq>
          </p:childTnLst>
        </p:cTn>
      </p:par>
    </p:tnLst>
    <p:bldLst>
      <p:bldP spid="24" grpId="0"/>
      <p:bldP spid="15" grpId="0" animBg="1"/>
      <p:bldP spid="16" grpId="0" animBg="1"/>
      <p:bldP spid="25" grpId="0"/>
      <p:bldP spid="25" grpId="1"/>
      <p:bldP spid="27" grpId="0"/>
      <p:bldP spid="27" grpId="1"/>
      <p:bldP spid="31" grpId="0" animBg="1"/>
      <p:bldP spid="32" grpId="0" animBg="1"/>
      <p:bldP spid="33" grpId="0"/>
      <p:bldP spid="33" grpId="1"/>
      <p:bldP spid="34" grpId="0"/>
      <p:bldP spid="34"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69DD39-55B4-4F4D-9A3D-1805D2928F6A}"/>
              </a:ext>
            </a:extLst>
          </p:cNvPr>
          <p:cNvPicPr>
            <a:picLocks noChangeAspect="1"/>
          </p:cNvPicPr>
          <p:nvPr/>
        </p:nvPicPr>
        <p:blipFill rotWithShape="1">
          <a:blip r:embed="rId2">
            <a:extLst>
              <a:ext uri="{28A0092B-C50C-407E-A947-70E740481C1C}">
                <a14:useLocalDpi xmlns:a14="http://schemas.microsoft.com/office/drawing/2010/main" val="0"/>
              </a:ext>
            </a:extLst>
          </a:blip>
          <a:srcRect l="9957" t="11401" r="9957" b="55942"/>
          <a:stretch/>
        </p:blipFill>
        <p:spPr>
          <a:xfrm>
            <a:off x="1258954" y="1083365"/>
            <a:ext cx="9160467" cy="4691270"/>
          </a:xfrm>
          <a:prstGeom prst="rect">
            <a:avLst/>
          </a:prstGeom>
        </p:spPr>
      </p:pic>
    </p:spTree>
    <p:extLst>
      <p:ext uri="{BB962C8B-B14F-4D97-AF65-F5344CB8AC3E}">
        <p14:creationId xmlns:p14="http://schemas.microsoft.com/office/powerpoint/2010/main" val="60571900"/>
      </p:ext>
    </p:extLst>
  </p:cSld>
  <p:clrMapOvr>
    <a:masterClrMapping/>
  </p:clrMapOvr>
  <p:transition spd="slow">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C98EA95-FDF5-4717-B99A-694A402E4EB9}"/>
              </a:ext>
            </a:extLst>
          </p:cNvPr>
          <p:cNvSpPr/>
          <p:nvPr/>
        </p:nvSpPr>
        <p:spPr>
          <a:xfrm>
            <a:off x="-132522" y="2156858"/>
            <a:ext cx="12324522" cy="2410788"/>
          </a:xfrm>
          <a:prstGeom prst="rect">
            <a:avLst/>
          </a:prstGeom>
        </p:spPr>
        <p:txBody>
          <a:bodyPr wrap="square">
            <a:spAutoFit/>
          </a:bodyPr>
          <a:lstStyle/>
          <a:p>
            <a:pPr algn="ctr" defTabSz="914377">
              <a:defRPr/>
            </a:pPr>
            <a:r>
              <a:rPr lang="en-US" sz="5333" b="1" dirty="0" err="1">
                <a:solidFill>
                  <a:srgbClr val="002060"/>
                </a:solidFill>
                <a:latin typeface="UTM Thanh Nhac TL" panose="02040603050506020204" pitchFamily="18" charset="0"/>
                <a:cs typeface="Times New Roman" panose="02020603050405020304" pitchFamily="18" charset="0"/>
              </a:rPr>
              <a:t>Tuần</a:t>
            </a:r>
            <a:r>
              <a:rPr lang="en-US" sz="5333" b="1" dirty="0">
                <a:solidFill>
                  <a:srgbClr val="002060"/>
                </a:solidFill>
                <a:latin typeface="UTM Thanh Nhac TL" panose="02040603050506020204" pitchFamily="18" charset="0"/>
                <a:cs typeface="Times New Roman" panose="02020603050405020304" pitchFamily="18" charset="0"/>
              </a:rPr>
              <a:t> 7</a:t>
            </a:r>
          </a:p>
          <a:p>
            <a:pPr algn="ctr" defTabSz="914377">
              <a:defRPr/>
            </a:pPr>
            <a:r>
              <a:rPr lang="en-US" sz="5333" b="1" dirty="0" err="1">
                <a:solidFill>
                  <a:srgbClr val="002060"/>
                </a:solidFill>
                <a:latin typeface="UTM Thanh Nhac TL" panose="02040603050506020204" pitchFamily="18" charset="0"/>
                <a:cs typeface="Times New Roman" panose="02020603050405020304" pitchFamily="18" charset="0"/>
              </a:rPr>
              <a:t>Bài</a:t>
            </a:r>
            <a:r>
              <a:rPr lang="en-US" sz="5333" b="1" dirty="0">
                <a:solidFill>
                  <a:srgbClr val="002060"/>
                </a:solidFill>
                <a:latin typeface="UTM Thanh Nhac TL" panose="02040603050506020204" pitchFamily="18" charset="0"/>
                <a:cs typeface="Times New Roman" panose="02020603050405020304" pitchFamily="18" charset="0"/>
              </a:rPr>
              <a:t> 4: Kho </a:t>
            </a:r>
            <a:r>
              <a:rPr lang="en-US" sz="5333" b="1" dirty="0" err="1">
                <a:solidFill>
                  <a:srgbClr val="002060"/>
                </a:solidFill>
                <a:latin typeface="UTM Thanh Nhac TL" panose="02040603050506020204" pitchFamily="18" charset="0"/>
                <a:cs typeface="Times New Roman" panose="02020603050405020304" pitchFamily="18" charset="0"/>
              </a:rPr>
              <a:t>báu</a:t>
            </a:r>
            <a:r>
              <a:rPr lang="en-US" sz="5333" b="1" dirty="0">
                <a:solidFill>
                  <a:srgbClr val="002060"/>
                </a:solidFill>
                <a:latin typeface="UTM Thanh Nhac TL" panose="02040603050506020204" pitchFamily="18" charset="0"/>
                <a:cs typeface="Times New Roman" panose="02020603050405020304" pitchFamily="18" charset="0"/>
              </a:rPr>
              <a:t> </a:t>
            </a:r>
            <a:r>
              <a:rPr lang="en-US" sz="5333" b="1" dirty="0" err="1">
                <a:solidFill>
                  <a:srgbClr val="002060"/>
                </a:solidFill>
                <a:latin typeface="UTM Thanh Nhac TL" panose="02040603050506020204" pitchFamily="18" charset="0"/>
                <a:cs typeface="Times New Roman" panose="02020603050405020304" pitchFamily="18" charset="0"/>
              </a:rPr>
              <a:t>của</a:t>
            </a:r>
            <a:r>
              <a:rPr lang="en-US" sz="5333" b="1" dirty="0">
                <a:solidFill>
                  <a:srgbClr val="002060"/>
                </a:solidFill>
                <a:latin typeface="UTM Thanh Nhac TL" panose="02040603050506020204" pitchFamily="18" charset="0"/>
                <a:cs typeface="Times New Roman" panose="02020603050405020304" pitchFamily="18" charset="0"/>
              </a:rPr>
              <a:t> </a:t>
            </a:r>
            <a:r>
              <a:rPr lang="en-US" sz="5333" b="1" dirty="0" err="1">
                <a:solidFill>
                  <a:srgbClr val="002060"/>
                </a:solidFill>
                <a:latin typeface="UTM Thanh Nhac TL" panose="02040603050506020204" pitchFamily="18" charset="0"/>
                <a:cs typeface="Times New Roman" panose="02020603050405020304" pitchFamily="18" charset="0"/>
              </a:rPr>
              <a:t>em</a:t>
            </a:r>
            <a:endParaRPr lang="en-US" sz="5333" b="1" dirty="0">
              <a:solidFill>
                <a:srgbClr val="002060"/>
              </a:solidFill>
              <a:latin typeface="UTM Thanh Nhac TL" panose="02040603050506020204" pitchFamily="18" charset="0"/>
              <a:cs typeface="Times New Roman" panose="02020603050405020304" pitchFamily="18" charset="0"/>
            </a:endParaRPr>
          </a:p>
          <a:p>
            <a:pPr algn="ctr" defTabSz="914377">
              <a:defRPr/>
            </a:pPr>
            <a:r>
              <a:rPr lang="en-US" sz="4400" b="1" dirty="0" err="1">
                <a:solidFill>
                  <a:srgbClr val="002060"/>
                </a:solidFill>
                <a:latin typeface="UTM Thanh Nhac TL" panose="02040603050506020204" pitchFamily="18" charset="0"/>
                <a:cs typeface="Times New Roman" panose="02020603050405020304" pitchFamily="18" charset="0"/>
              </a:rPr>
              <a:t>Bài</a:t>
            </a:r>
            <a:r>
              <a:rPr lang="en-US" sz="4400" b="1" dirty="0">
                <a:solidFill>
                  <a:srgbClr val="002060"/>
                </a:solidFill>
                <a:latin typeface="UTM Thanh Nhac TL" panose="02040603050506020204" pitchFamily="18" charset="0"/>
                <a:cs typeface="Times New Roman" panose="02020603050405020304" pitchFamily="18" charset="0"/>
              </a:rPr>
              <a:t> </a:t>
            </a:r>
            <a:r>
              <a:rPr lang="en-US" sz="4400" b="1" dirty="0" err="1">
                <a:solidFill>
                  <a:srgbClr val="002060"/>
                </a:solidFill>
                <a:latin typeface="UTM Thanh Nhac TL" panose="02040603050506020204" pitchFamily="18" charset="0"/>
                <a:cs typeface="Times New Roman" panose="02020603050405020304" pitchFamily="18" charset="0"/>
              </a:rPr>
              <a:t>đọc</a:t>
            </a:r>
            <a:r>
              <a:rPr lang="en-US" sz="4400" b="1" dirty="0">
                <a:solidFill>
                  <a:srgbClr val="002060"/>
                </a:solidFill>
                <a:latin typeface="UTM Thanh Nhac TL" panose="02040603050506020204" pitchFamily="18" charset="0"/>
                <a:cs typeface="Times New Roman" panose="02020603050405020304" pitchFamily="18" charset="0"/>
              </a:rPr>
              <a:t> 2: </a:t>
            </a:r>
            <a:r>
              <a:rPr lang="en-US" sz="4400" b="1" dirty="0" err="1">
                <a:solidFill>
                  <a:srgbClr val="002060"/>
                </a:solidFill>
                <a:latin typeface="UTM Thanh Nhac TL" panose="02040603050506020204" pitchFamily="18" charset="0"/>
                <a:cs typeface="Times New Roman" panose="02020603050405020304" pitchFamily="18" charset="0"/>
              </a:rPr>
              <a:t>Những</a:t>
            </a:r>
            <a:r>
              <a:rPr lang="en-US" sz="4400" b="1" dirty="0">
                <a:solidFill>
                  <a:srgbClr val="002060"/>
                </a:solidFill>
                <a:latin typeface="UTM Thanh Nhac TL" panose="02040603050506020204" pitchFamily="18" charset="0"/>
                <a:cs typeface="Times New Roman" panose="02020603050405020304" pitchFamily="18" charset="0"/>
              </a:rPr>
              <a:t> </a:t>
            </a:r>
            <a:r>
              <a:rPr lang="en-US" sz="4400" b="1" dirty="0" err="1">
                <a:solidFill>
                  <a:srgbClr val="002060"/>
                </a:solidFill>
                <a:latin typeface="UTM Thanh Nhac TL" panose="02040603050506020204" pitchFamily="18" charset="0"/>
                <a:cs typeface="Times New Roman" panose="02020603050405020304" pitchFamily="18" charset="0"/>
              </a:rPr>
              <a:t>trang</a:t>
            </a:r>
            <a:r>
              <a:rPr lang="en-US" sz="4400" b="1" dirty="0">
                <a:solidFill>
                  <a:srgbClr val="002060"/>
                </a:solidFill>
                <a:latin typeface="UTM Thanh Nhac TL" panose="02040603050506020204" pitchFamily="18" charset="0"/>
                <a:cs typeface="Times New Roman" panose="02020603050405020304" pitchFamily="18" charset="0"/>
              </a:rPr>
              <a:t> </a:t>
            </a:r>
            <a:r>
              <a:rPr lang="en-US" sz="4400" b="1" dirty="0" err="1">
                <a:solidFill>
                  <a:srgbClr val="002060"/>
                </a:solidFill>
                <a:latin typeface="UTM Thanh Nhac TL" panose="02040603050506020204" pitchFamily="18" charset="0"/>
                <a:cs typeface="Times New Roman" panose="02020603050405020304" pitchFamily="18" charset="0"/>
              </a:rPr>
              <a:t>sách</a:t>
            </a:r>
            <a:r>
              <a:rPr lang="en-US" sz="4400" b="1" dirty="0">
                <a:solidFill>
                  <a:srgbClr val="002060"/>
                </a:solidFill>
                <a:latin typeface="UTM Thanh Nhac TL" panose="02040603050506020204" pitchFamily="18" charset="0"/>
                <a:cs typeface="Times New Roman" panose="02020603050405020304" pitchFamily="18" charset="0"/>
              </a:rPr>
              <a:t> </a:t>
            </a:r>
            <a:r>
              <a:rPr lang="en-US" sz="4400" b="1" dirty="0" err="1">
                <a:solidFill>
                  <a:srgbClr val="002060"/>
                </a:solidFill>
                <a:latin typeface="UTM Thanh Nhac TL" panose="02040603050506020204" pitchFamily="18" charset="0"/>
                <a:cs typeface="Times New Roman" panose="02020603050405020304" pitchFamily="18" charset="0"/>
              </a:rPr>
              <a:t>tuổi</a:t>
            </a:r>
            <a:r>
              <a:rPr lang="en-US" sz="4400" b="1" dirty="0">
                <a:solidFill>
                  <a:srgbClr val="002060"/>
                </a:solidFill>
                <a:latin typeface="UTM Thanh Nhac TL" panose="02040603050506020204" pitchFamily="18" charset="0"/>
                <a:cs typeface="Times New Roman" panose="02020603050405020304" pitchFamily="18" charset="0"/>
              </a:rPr>
              <a:t> </a:t>
            </a:r>
            <a:r>
              <a:rPr lang="en-US" sz="4400" b="1" dirty="0" err="1">
                <a:solidFill>
                  <a:srgbClr val="002060"/>
                </a:solidFill>
                <a:latin typeface="UTM Thanh Nhac TL" panose="02040603050506020204" pitchFamily="18" charset="0"/>
                <a:cs typeface="Times New Roman" panose="02020603050405020304" pitchFamily="18" charset="0"/>
              </a:rPr>
              <a:t>thơ</a:t>
            </a:r>
            <a:endParaRPr lang="en-US" sz="4400" b="1" dirty="0">
              <a:solidFill>
                <a:srgbClr val="002060"/>
              </a:solidFill>
              <a:latin typeface="UTM Thanh Nhac TL"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0864530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AA08391-E1EB-4E17-91B6-946CC4802CBE}"/>
              </a:ext>
            </a:extLst>
          </p:cNvPr>
          <p:cNvGrpSpPr/>
          <p:nvPr/>
        </p:nvGrpSpPr>
        <p:grpSpPr>
          <a:xfrm>
            <a:off x="5395293" y="4045897"/>
            <a:ext cx="3712059" cy="1189512"/>
            <a:chOff x="4516174" y="3983743"/>
            <a:chExt cx="2784044" cy="1179679"/>
          </a:xfrm>
        </p:grpSpPr>
        <p:sp>
          <p:nvSpPr>
            <p:cNvPr id="3" name="Rectangle: Rounded Corners 34">
              <a:extLst>
                <a:ext uri="{FF2B5EF4-FFF2-40B4-BE49-F238E27FC236}">
                  <a16:creationId xmlns:a16="http://schemas.microsoft.com/office/drawing/2014/main" id="{C32E07DA-1523-4370-A06C-16F0905FCE4D}"/>
                </a:ext>
              </a:extLst>
            </p:cNvPr>
            <p:cNvSpPr/>
            <p:nvPr/>
          </p:nvSpPr>
          <p:spPr>
            <a:xfrm>
              <a:off x="4926857" y="4247302"/>
              <a:ext cx="2373361" cy="916120"/>
            </a:xfrm>
            <a:custGeom>
              <a:avLst/>
              <a:gdLst>
                <a:gd name="connsiteX0" fmla="*/ 0 w 2373361"/>
                <a:gd name="connsiteY0" fmla="*/ 223726 h 916120"/>
                <a:gd name="connsiteX1" fmla="*/ 223726 w 2373361"/>
                <a:gd name="connsiteY1" fmla="*/ 0 h 916120"/>
                <a:gd name="connsiteX2" fmla="*/ 2149635 w 2373361"/>
                <a:gd name="connsiteY2" fmla="*/ 0 h 916120"/>
                <a:gd name="connsiteX3" fmla="*/ 2373361 w 2373361"/>
                <a:gd name="connsiteY3" fmla="*/ 223726 h 916120"/>
                <a:gd name="connsiteX4" fmla="*/ 2373361 w 2373361"/>
                <a:gd name="connsiteY4" fmla="*/ 692394 h 916120"/>
                <a:gd name="connsiteX5" fmla="*/ 2149635 w 2373361"/>
                <a:gd name="connsiteY5" fmla="*/ 916120 h 916120"/>
                <a:gd name="connsiteX6" fmla="*/ 223726 w 2373361"/>
                <a:gd name="connsiteY6" fmla="*/ 916120 h 916120"/>
                <a:gd name="connsiteX7" fmla="*/ 0 w 2373361"/>
                <a:gd name="connsiteY7" fmla="*/ 692394 h 916120"/>
                <a:gd name="connsiteX8" fmla="*/ 0 w 2373361"/>
                <a:gd name="connsiteY8" fmla="*/ 223726 h 91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3361" h="916120" fill="none" extrusionOk="0">
                  <a:moveTo>
                    <a:pt x="0" y="223726"/>
                  </a:moveTo>
                  <a:cubicBezTo>
                    <a:pt x="-2308" y="108253"/>
                    <a:pt x="87429" y="-8560"/>
                    <a:pt x="223726" y="0"/>
                  </a:cubicBezTo>
                  <a:cubicBezTo>
                    <a:pt x="1075671" y="-35273"/>
                    <a:pt x="1794040" y="-144294"/>
                    <a:pt x="2149635" y="0"/>
                  </a:cubicBezTo>
                  <a:cubicBezTo>
                    <a:pt x="2277365" y="1269"/>
                    <a:pt x="2369449" y="96867"/>
                    <a:pt x="2373361" y="223726"/>
                  </a:cubicBezTo>
                  <a:cubicBezTo>
                    <a:pt x="2353344" y="361659"/>
                    <a:pt x="2389928" y="475348"/>
                    <a:pt x="2373361" y="692394"/>
                  </a:cubicBezTo>
                  <a:cubicBezTo>
                    <a:pt x="2390851" y="802728"/>
                    <a:pt x="2280661" y="908027"/>
                    <a:pt x="2149635" y="916120"/>
                  </a:cubicBezTo>
                  <a:cubicBezTo>
                    <a:pt x="1610258" y="993645"/>
                    <a:pt x="723905" y="872417"/>
                    <a:pt x="223726" y="916120"/>
                  </a:cubicBezTo>
                  <a:cubicBezTo>
                    <a:pt x="98576" y="915680"/>
                    <a:pt x="-13895" y="815764"/>
                    <a:pt x="0" y="692394"/>
                  </a:cubicBezTo>
                  <a:cubicBezTo>
                    <a:pt x="-35017" y="614339"/>
                    <a:pt x="-26436" y="425703"/>
                    <a:pt x="0" y="223726"/>
                  </a:cubicBezTo>
                  <a:close/>
                </a:path>
                <a:path w="2373361" h="916120" stroke="0" extrusionOk="0">
                  <a:moveTo>
                    <a:pt x="0" y="223726"/>
                  </a:moveTo>
                  <a:cubicBezTo>
                    <a:pt x="-5623" y="80738"/>
                    <a:pt x="98483" y="1363"/>
                    <a:pt x="223726" y="0"/>
                  </a:cubicBezTo>
                  <a:cubicBezTo>
                    <a:pt x="436306" y="-95379"/>
                    <a:pt x="1768255" y="58096"/>
                    <a:pt x="2149635" y="0"/>
                  </a:cubicBezTo>
                  <a:cubicBezTo>
                    <a:pt x="2258428" y="-10395"/>
                    <a:pt x="2361644" y="91745"/>
                    <a:pt x="2373361" y="223726"/>
                  </a:cubicBezTo>
                  <a:cubicBezTo>
                    <a:pt x="2403017" y="342054"/>
                    <a:pt x="2355850" y="555443"/>
                    <a:pt x="2373361" y="692394"/>
                  </a:cubicBezTo>
                  <a:cubicBezTo>
                    <a:pt x="2382188" y="805462"/>
                    <a:pt x="2266438" y="909389"/>
                    <a:pt x="2149635" y="916120"/>
                  </a:cubicBezTo>
                  <a:cubicBezTo>
                    <a:pt x="1726222" y="856214"/>
                    <a:pt x="1028231" y="998634"/>
                    <a:pt x="223726" y="916120"/>
                  </a:cubicBezTo>
                  <a:cubicBezTo>
                    <a:pt x="79676" y="921185"/>
                    <a:pt x="-13082" y="829231"/>
                    <a:pt x="0" y="692394"/>
                  </a:cubicBezTo>
                  <a:cubicBezTo>
                    <a:pt x="11710" y="543491"/>
                    <a:pt x="-29727" y="320256"/>
                    <a:pt x="0" y="223726"/>
                  </a:cubicBezTo>
                  <a:close/>
                </a:path>
              </a:pathLst>
            </a:custGeom>
            <a:solidFill>
              <a:srgbClr val="FFFFFF"/>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a:solidFill>
                    <a:srgbClr val="002060"/>
                  </a:solidFill>
                  <a:latin typeface="UTM Duepuntozero" panose="02040603050506020204" pitchFamily="18" charset="0"/>
                  <a:sym typeface="Arial"/>
                </a:rPr>
                <a:t>Tai </a:t>
              </a:r>
              <a:r>
                <a:rPr lang="en-US" sz="5333" b="1" kern="0" dirty="0" err="1">
                  <a:solidFill>
                    <a:srgbClr val="002060"/>
                  </a:solidFill>
                  <a:latin typeface="UTM Duepuntozero" panose="02040603050506020204" pitchFamily="18" charset="0"/>
                  <a:sym typeface="Arial"/>
                </a:rPr>
                <a:t>nghe</a:t>
              </a:r>
              <a:endParaRPr lang="en-US" sz="5333" b="1" kern="0" dirty="0">
                <a:solidFill>
                  <a:srgbClr val="002060"/>
                </a:solidFill>
                <a:latin typeface="UTM Duepuntozero" panose="02040603050506020204" pitchFamily="18" charset="0"/>
                <a:sym typeface="Arial"/>
              </a:endParaRPr>
            </a:p>
          </p:txBody>
        </p:sp>
        <p:pic>
          <p:nvPicPr>
            <p:cNvPr id="4" name="Picture 3">
              <a:extLst>
                <a:ext uri="{FF2B5EF4-FFF2-40B4-BE49-F238E27FC236}">
                  <a16:creationId xmlns:a16="http://schemas.microsoft.com/office/drawing/2014/main" id="{96B026F3-3AAE-48A1-BC8A-5E55310789FC}"/>
                </a:ext>
              </a:extLst>
            </p:cNvPr>
            <p:cNvPicPr>
              <a:picLocks noChangeAspect="1"/>
            </p:cNvPicPr>
            <p:nvPr/>
          </p:nvPicPr>
          <p:blipFill>
            <a:blip r:embed="rId2"/>
            <a:stretch>
              <a:fillRect/>
            </a:stretch>
          </p:blipFill>
          <p:spPr>
            <a:xfrm>
              <a:off x="4516174" y="3983743"/>
              <a:ext cx="821365" cy="821365"/>
            </a:xfrm>
            <a:prstGeom prst="rect">
              <a:avLst/>
            </a:prstGeom>
          </p:spPr>
        </p:pic>
      </p:grpSp>
      <p:grpSp>
        <p:nvGrpSpPr>
          <p:cNvPr id="5" name="Group 4">
            <a:extLst>
              <a:ext uri="{FF2B5EF4-FFF2-40B4-BE49-F238E27FC236}">
                <a16:creationId xmlns:a16="http://schemas.microsoft.com/office/drawing/2014/main" id="{F87A9765-B061-43E7-A7E8-BD32B1454C22}"/>
              </a:ext>
            </a:extLst>
          </p:cNvPr>
          <p:cNvGrpSpPr/>
          <p:nvPr/>
        </p:nvGrpSpPr>
        <p:grpSpPr>
          <a:xfrm>
            <a:off x="7251323" y="1861884"/>
            <a:ext cx="3536559" cy="1238175"/>
            <a:chOff x="8191764" y="1812958"/>
            <a:chExt cx="2652419" cy="1227940"/>
          </a:xfrm>
        </p:grpSpPr>
        <p:sp>
          <p:nvSpPr>
            <p:cNvPr id="6" name="Rectangle: Rounded Corners 37">
              <a:extLst>
                <a:ext uri="{FF2B5EF4-FFF2-40B4-BE49-F238E27FC236}">
                  <a16:creationId xmlns:a16="http://schemas.microsoft.com/office/drawing/2014/main" id="{EF098997-0492-439A-AD65-C4437FA7EB40}"/>
                </a:ext>
              </a:extLst>
            </p:cNvPr>
            <p:cNvSpPr/>
            <p:nvPr/>
          </p:nvSpPr>
          <p:spPr>
            <a:xfrm>
              <a:off x="8697292" y="2142423"/>
              <a:ext cx="2146891" cy="898475"/>
            </a:xfrm>
            <a:custGeom>
              <a:avLst/>
              <a:gdLst>
                <a:gd name="connsiteX0" fmla="*/ 0 w 2146891"/>
                <a:gd name="connsiteY0" fmla="*/ 219417 h 898475"/>
                <a:gd name="connsiteX1" fmla="*/ 219417 w 2146891"/>
                <a:gd name="connsiteY1" fmla="*/ 0 h 898475"/>
                <a:gd name="connsiteX2" fmla="*/ 1927474 w 2146891"/>
                <a:gd name="connsiteY2" fmla="*/ 0 h 898475"/>
                <a:gd name="connsiteX3" fmla="*/ 2146891 w 2146891"/>
                <a:gd name="connsiteY3" fmla="*/ 219417 h 898475"/>
                <a:gd name="connsiteX4" fmla="*/ 2146891 w 2146891"/>
                <a:gd name="connsiteY4" fmla="*/ 679058 h 898475"/>
                <a:gd name="connsiteX5" fmla="*/ 1927474 w 2146891"/>
                <a:gd name="connsiteY5" fmla="*/ 898475 h 898475"/>
                <a:gd name="connsiteX6" fmla="*/ 219417 w 2146891"/>
                <a:gd name="connsiteY6" fmla="*/ 898475 h 898475"/>
                <a:gd name="connsiteX7" fmla="*/ 0 w 2146891"/>
                <a:gd name="connsiteY7" fmla="*/ 679058 h 898475"/>
                <a:gd name="connsiteX8" fmla="*/ 0 w 2146891"/>
                <a:gd name="connsiteY8" fmla="*/ 219417 h 89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6891" h="898475" fill="none" extrusionOk="0">
                  <a:moveTo>
                    <a:pt x="0" y="219417"/>
                  </a:moveTo>
                  <a:cubicBezTo>
                    <a:pt x="-860" y="101250"/>
                    <a:pt x="83668" y="-9790"/>
                    <a:pt x="219417" y="0"/>
                  </a:cubicBezTo>
                  <a:cubicBezTo>
                    <a:pt x="904829" y="-25884"/>
                    <a:pt x="1112723" y="-3830"/>
                    <a:pt x="1927474" y="0"/>
                  </a:cubicBezTo>
                  <a:cubicBezTo>
                    <a:pt x="2069990" y="6494"/>
                    <a:pt x="2143793" y="95624"/>
                    <a:pt x="2146891" y="219417"/>
                  </a:cubicBezTo>
                  <a:cubicBezTo>
                    <a:pt x="2126815" y="406306"/>
                    <a:pt x="2122256" y="513747"/>
                    <a:pt x="2146891" y="679058"/>
                  </a:cubicBezTo>
                  <a:cubicBezTo>
                    <a:pt x="2165169" y="786417"/>
                    <a:pt x="2063459" y="882426"/>
                    <a:pt x="1927474" y="898475"/>
                  </a:cubicBezTo>
                  <a:cubicBezTo>
                    <a:pt x="1589886" y="867810"/>
                    <a:pt x="416909" y="782579"/>
                    <a:pt x="219417" y="898475"/>
                  </a:cubicBezTo>
                  <a:cubicBezTo>
                    <a:pt x="85296" y="894890"/>
                    <a:pt x="-17195" y="800004"/>
                    <a:pt x="0" y="679058"/>
                  </a:cubicBezTo>
                  <a:cubicBezTo>
                    <a:pt x="26969" y="621576"/>
                    <a:pt x="-29513" y="379798"/>
                    <a:pt x="0" y="219417"/>
                  </a:cubicBezTo>
                  <a:close/>
                </a:path>
                <a:path w="2146891" h="898475" stroke="0" extrusionOk="0">
                  <a:moveTo>
                    <a:pt x="0" y="219417"/>
                  </a:moveTo>
                  <a:cubicBezTo>
                    <a:pt x="-4005" y="84397"/>
                    <a:pt x="82390" y="12834"/>
                    <a:pt x="219417" y="0"/>
                  </a:cubicBezTo>
                  <a:cubicBezTo>
                    <a:pt x="968508" y="116600"/>
                    <a:pt x="1698920" y="-6496"/>
                    <a:pt x="1927474" y="0"/>
                  </a:cubicBezTo>
                  <a:cubicBezTo>
                    <a:pt x="2041022" y="-5373"/>
                    <a:pt x="2134193" y="89110"/>
                    <a:pt x="2146891" y="219417"/>
                  </a:cubicBezTo>
                  <a:cubicBezTo>
                    <a:pt x="2138614" y="286631"/>
                    <a:pt x="2156967" y="532427"/>
                    <a:pt x="2146891" y="679058"/>
                  </a:cubicBezTo>
                  <a:cubicBezTo>
                    <a:pt x="2151776" y="794433"/>
                    <a:pt x="2039094" y="888951"/>
                    <a:pt x="1927474" y="898475"/>
                  </a:cubicBezTo>
                  <a:cubicBezTo>
                    <a:pt x="1631685" y="786743"/>
                    <a:pt x="780766" y="898584"/>
                    <a:pt x="219417" y="898475"/>
                  </a:cubicBezTo>
                  <a:cubicBezTo>
                    <a:pt x="85325" y="901667"/>
                    <a:pt x="-1748" y="802013"/>
                    <a:pt x="0" y="679058"/>
                  </a:cubicBezTo>
                  <a:cubicBezTo>
                    <a:pt x="32166" y="488061"/>
                    <a:pt x="-40704" y="437308"/>
                    <a:pt x="0" y="219417"/>
                  </a:cubicBezTo>
                  <a:close/>
                </a:path>
              </a:pathLst>
            </a:custGeom>
            <a:solidFill>
              <a:srgbClr val="FFFFFF"/>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a:solidFill>
                    <a:srgbClr val="002060"/>
                  </a:solidFill>
                  <a:latin typeface="UTM Duepuntozero" panose="02040603050506020204" pitchFamily="18" charset="0"/>
                  <a:sym typeface="Arial"/>
                </a:rPr>
                <a:t>Tay </a:t>
              </a:r>
              <a:r>
                <a:rPr lang="en-US" sz="5333" b="1" kern="0" dirty="0" err="1">
                  <a:solidFill>
                    <a:srgbClr val="002060"/>
                  </a:solidFill>
                  <a:latin typeface="UTM Duepuntozero" panose="02040603050506020204" pitchFamily="18" charset="0"/>
                  <a:sym typeface="Arial"/>
                </a:rPr>
                <a:t>dò</a:t>
              </a:r>
              <a:endParaRPr lang="en-US" sz="5333" b="1" kern="0" dirty="0">
                <a:solidFill>
                  <a:srgbClr val="002060"/>
                </a:solidFill>
                <a:latin typeface="UTM Duepuntozero" panose="02040603050506020204" pitchFamily="18" charset="0"/>
                <a:sym typeface="Arial"/>
              </a:endParaRPr>
            </a:p>
          </p:txBody>
        </p:sp>
        <p:pic>
          <p:nvPicPr>
            <p:cNvPr id="7" name="Picture 6">
              <a:extLst>
                <a:ext uri="{FF2B5EF4-FFF2-40B4-BE49-F238E27FC236}">
                  <a16:creationId xmlns:a16="http://schemas.microsoft.com/office/drawing/2014/main" id="{E6F557B5-5F44-4468-959D-03A32DAF2BAF}"/>
                </a:ext>
              </a:extLst>
            </p:cNvPr>
            <p:cNvPicPr>
              <a:picLocks noChangeAspect="1"/>
            </p:cNvPicPr>
            <p:nvPr/>
          </p:nvPicPr>
          <p:blipFill>
            <a:blip r:embed="rId3"/>
            <a:stretch>
              <a:fillRect/>
            </a:stretch>
          </p:blipFill>
          <p:spPr>
            <a:xfrm>
              <a:off x="8191764" y="1812958"/>
              <a:ext cx="843507" cy="843507"/>
            </a:xfrm>
            <a:prstGeom prst="rect">
              <a:avLst/>
            </a:prstGeom>
          </p:spPr>
        </p:pic>
      </p:grpSp>
      <p:grpSp>
        <p:nvGrpSpPr>
          <p:cNvPr id="8" name="Group 7">
            <a:extLst>
              <a:ext uri="{FF2B5EF4-FFF2-40B4-BE49-F238E27FC236}">
                <a16:creationId xmlns:a16="http://schemas.microsoft.com/office/drawing/2014/main" id="{FAC916D9-6705-4FCB-BE42-921E279B919C}"/>
              </a:ext>
            </a:extLst>
          </p:cNvPr>
          <p:cNvGrpSpPr/>
          <p:nvPr/>
        </p:nvGrpSpPr>
        <p:grpSpPr>
          <a:xfrm>
            <a:off x="1592808" y="1748951"/>
            <a:ext cx="3514957" cy="1351107"/>
            <a:chOff x="1067412" y="1024716"/>
            <a:chExt cx="2636218" cy="1339938"/>
          </a:xfrm>
        </p:grpSpPr>
        <p:sp>
          <p:nvSpPr>
            <p:cNvPr id="9" name="Rectangle: Rounded Corners 41">
              <a:extLst>
                <a:ext uri="{FF2B5EF4-FFF2-40B4-BE49-F238E27FC236}">
                  <a16:creationId xmlns:a16="http://schemas.microsoft.com/office/drawing/2014/main" id="{6018D334-0E4E-4635-93D0-8E0984CC4B80}"/>
                </a:ext>
              </a:extLst>
            </p:cNvPr>
            <p:cNvSpPr/>
            <p:nvPr/>
          </p:nvSpPr>
          <p:spPr>
            <a:xfrm>
              <a:off x="1436965" y="1499479"/>
              <a:ext cx="2266665" cy="865175"/>
            </a:xfrm>
            <a:custGeom>
              <a:avLst/>
              <a:gdLst>
                <a:gd name="connsiteX0" fmla="*/ 0 w 2266665"/>
                <a:gd name="connsiteY0" fmla="*/ 211284 h 865175"/>
                <a:gd name="connsiteX1" fmla="*/ 211284 w 2266665"/>
                <a:gd name="connsiteY1" fmla="*/ 0 h 865175"/>
                <a:gd name="connsiteX2" fmla="*/ 2055381 w 2266665"/>
                <a:gd name="connsiteY2" fmla="*/ 0 h 865175"/>
                <a:gd name="connsiteX3" fmla="*/ 2266665 w 2266665"/>
                <a:gd name="connsiteY3" fmla="*/ 211284 h 865175"/>
                <a:gd name="connsiteX4" fmla="*/ 2266665 w 2266665"/>
                <a:gd name="connsiteY4" fmla="*/ 653891 h 865175"/>
                <a:gd name="connsiteX5" fmla="*/ 2055381 w 2266665"/>
                <a:gd name="connsiteY5" fmla="*/ 865175 h 865175"/>
                <a:gd name="connsiteX6" fmla="*/ 211284 w 2266665"/>
                <a:gd name="connsiteY6" fmla="*/ 865175 h 865175"/>
                <a:gd name="connsiteX7" fmla="*/ 0 w 2266665"/>
                <a:gd name="connsiteY7" fmla="*/ 653891 h 865175"/>
                <a:gd name="connsiteX8" fmla="*/ 0 w 2266665"/>
                <a:gd name="connsiteY8" fmla="*/ 211284 h 86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6665" h="865175" fill="none" extrusionOk="0">
                  <a:moveTo>
                    <a:pt x="0" y="211284"/>
                  </a:moveTo>
                  <a:cubicBezTo>
                    <a:pt x="-1081" y="98382"/>
                    <a:pt x="76805" y="-11955"/>
                    <a:pt x="211284" y="0"/>
                  </a:cubicBezTo>
                  <a:cubicBezTo>
                    <a:pt x="1001014" y="-73551"/>
                    <a:pt x="1849904" y="13761"/>
                    <a:pt x="2055381" y="0"/>
                  </a:cubicBezTo>
                  <a:cubicBezTo>
                    <a:pt x="2179493" y="2259"/>
                    <a:pt x="2264950" y="93149"/>
                    <a:pt x="2266665" y="211284"/>
                  </a:cubicBezTo>
                  <a:cubicBezTo>
                    <a:pt x="2299071" y="392676"/>
                    <a:pt x="2287504" y="437886"/>
                    <a:pt x="2266665" y="653891"/>
                  </a:cubicBezTo>
                  <a:cubicBezTo>
                    <a:pt x="2268841" y="768935"/>
                    <a:pt x="2181541" y="854908"/>
                    <a:pt x="2055381" y="865175"/>
                  </a:cubicBezTo>
                  <a:cubicBezTo>
                    <a:pt x="1238604" y="699945"/>
                    <a:pt x="561153" y="968374"/>
                    <a:pt x="211284" y="865175"/>
                  </a:cubicBezTo>
                  <a:cubicBezTo>
                    <a:pt x="75754" y="859955"/>
                    <a:pt x="-10361" y="770438"/>
                    <a:pt x="0" y="653891"/>
                  </a:cubicBezTo>
                  <a:cubicBezTo>
                    <a:pt x="-34609" y="583789"/>
                    <a:pt x="4528" y="343616"/>
                    <a:pt x="0" y="211284"/>
                  </a:cubicBezTo>
                  <a:close/>
                </a:path>
                <a:path w="2266665" h="865175" stroke="0" extrusionOk="0">
                  <a:moveTo>
                    <a:pt x="0" y="211284"/>
                  </a:moveTo>
                  <a:cubicBezTo>
                    <a:pt x="-3428" y="82750"/>
                    <a:pt x="79135" y="12522"/>
                    <a:pt x="211284" y="0"/>
                  </a:cubicBezTo>
                  <a:cubicBezTo>
                    <a:pt x="562946" y="153224"/>
                    <a:pt x="1764947" y="-127705"/>
                    <a:pt x="2055381" y="0"/>
                  </a:cubicBezTo>
                  <a:cubicBezTo>
                    <a:pt x="2166741" y="-3751"/>
                    <a:pt x="2263767" y="92512"/>
                    <a:pt x="2266665" y="211284"/>
                  </a:cubicBezTo>
                  <a:cubicBezTo>
                    <a:pt x="2297107" y="334037"/>
                    <a:pt x="2244144" y="459933"/>
                    <a:pt x="2266665" y="653891"/>
                  </a:cubicBezTo>
                  <a:cubicBezTo>
                    <a:pt x="2276650" y="758711"/>
                    <a:pt x="2158349" y="851507"/>
                    <a:pt x="2055381" y="865175"/>
                  </a:cubicBezTo>
                  <a:cubicBezTo>
                    <a:pt x="1292350" y="768507"/>
                    <a:pt x="665136" y="717117"/>
                    <a:pt x="211284" y="865175"/>
                  </a:cubicBezTo>
                  <a:cubicBezTo>
                    <a:pt x="77408" y="869424"/>
                    <a:pt x="-10101" y="780832"/>
                    <a:pt x="0" y="653891"/>
                  </a:cubicBezTo>
                  <a:cubicBezTo>
                    <a:pt x="39689" y="465304"/>
                    <a:pt x="37989" y="415667"/>
                    <a:pt x="0" y="211284"/>
                  </a:cubicBezTo>
                  <a:close/>
                </a:path>
              </a:pathLst>
            </a:custGeom>
            <a:solidFill>
              <a:srgbClr val="FFFFFF"/>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solidFill>
                    <a:srgbClr val="002060"/>
                  </a:solidFill>
                  <a:latin typeface="UTM Duepuntozero" panose="02040603050506020204" pitchFamily="18" charset="0"/>
                  <a:sym typeface="Arial"/>
                </a:rPr>
                <a:t>Mắt</a:t>
              </a:r>
              <a:r>
                <a:rPr lang="en-US" sz="5333" b="1" kern="0" dirty="0">
                  <a:solidFill>
                    <a:srgbClr val="002060"/>
                  </a:solidFill>
                  <a:latin typeface="UTM Duepuntozero" panose="02040603050506020204" pitchFamily="18" charset="0"/>
                  <a:sym typeface="Arial"/>
                </a:rPr>
                <a:t> </a:t>
              </a:r>
              <a:r>
                <a:rPr lang="en-US" sz="5333" b="1" kern="0" dirty="0" err="1">
                  <a:solidFill>
                    <a:srgbClr val="002060"/>
                  </a:solidFill>
                  <a:latin typeface="UTM Duepuntozero" panose="02040603050506020204" pitchFamily="18" charset="0"/>
                  <a:sym typeface="Arial"/>
                </a:rPr>
                <a:t>dõi</a:t>
              </a:r>
              <a:endParaRPr lang="en-US" sz="5333" b="1" kern="0" dirty="0">
                <a:solidFill>
                  <a:srgbClr val="002060"/>
                </a:solidFill>
                <a:latin typeface="UTM Duepuntozero" panose="02040603050506020204" pitchFamily="18" charset="0"/>
                <a:sym typeface="Arial"/>
              </a:endParaRPr>
            </a:p>
          </p:txBody>
        </p:sp>
        <p:pic>
          <p:nvPicPr>
            <p:cNvPr id="10" name="Picture 2" descr="Read - Free people icons">
              <a:extLst>
                <a:ext uri="{FF2B5EF4-FFF2-40B4-BE49-F238E27FC236}">
                  <a16:creationId xmlns:a16="http://schemas.microsoft.com/office/drawing/2014/main" id="{E4D60CDF-29F0-4769-8E92-235E5498316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7412" y="1024716"/>
              <a:ext cx="843507" cy="843507"/>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5A52ECEF-00F8-49F7-B95C-8B67D14EC3CE}"/>
              </a:ext>
            </a:extLst>
          </p:cNvPr>
          <p:cNvPicPr>
            <a:picLocks noChangeAspect="1"/>
          </p:cNvPicPr>
          <p:nvPr/>
        </p:nvPicPr>
        <p:blipFill>
          <a:blip r:embed="rId5"/>
          <a:stretch>
            <a:fillRect/>
          </a:stretch>
        </p:blipFill>
        <p:spPr>
          <a:xfrm>
            <a:off x="806209" y="318052"/>
            <a:ext cx="10400677" cy="1701278"/>
          </a:xfrm>
          <a:prstGeom prst="rect">
            <a:avLst/>
          </a:prstGeom>
        </p:spPr>
      </p:pic>
      <p:pic>
        <p:nvPicPr>
          <p:cNvPr id="12" name="Picture 1">
            <a:extLst>
              <a:ext uri="{FF2B5EF4-FFF2-40B4-BE49-F238E27FC236}">
                <a16:creationId xmlns:a16="http://schemas.microsoft.com/office/drawing/2014/main" id="{B57A25B5-6B0D-4E8D-9639-01E0A1B2AF24}"/>
              </a:ext>
            </a:extLst>
          </p:cNvPr>
          <p:cNvPicPr>
            <a:picLocks noChangeAspect="1"/>
          </p:cNvPicPr>
          <p:nvPr/>
        </p:nvPicPr>
        <p:blipFill>
          <a:blip r:embed="rId6"/>
          <a:stretch>
            <a:fillRect/>
          </a:stretch>
        </p:blipFill>
        <p:spPr>
          <a:xfrm flipH="1">
            <a:off x="1592808" y="3429000"/>
            <a:ext cx="3137915" cy="3034041"/>
          </a:xfrm>
          <a:prstGeom prst="rect">
            <a:avLst/>
          </a:prstGeom>
        </p:spPr>
      </p:pic>
    </p:spTree>
    <p:extLst>
      <p:ext uri="{BB962C8B-B14F-4D97-AF65-F5344CB8AC3E}">
        <p14:creationId xmlns:p14="http://schemas.microsoft.com/office/powerpoint/2010/main" val="304547565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1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1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61000">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66000">
                                          <p:cBhvr additive="base">
                                            <p:cTn id="12"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14:bounceEnd="66000">
                                          <p:cBhvr additive="base">
                                            <p:cTn id="1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ppt_x"/>
                                              </p:val>
                                            </p:tav>
                                            <p:tav tm="100000">
                                              <p:val>
                                                <p:strVal val="#ppt_x"/>
                                              </p:val>
                                            </p:tav>
                                          </p:tavLst>
                                        </p:anim>
                                        <p:anim calcmode="lin" valueType="num">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1000" fill="hold"/>
                                            <p:tgtEl>
                                              <p:spTgt spid="5"/>
                                            </p:tgtEl>
                                            <p:attrNameLst>
                                              <p:attrName>ppt_x</p:attrName>
                                            </p:attrNameLst>
                                          </p:cBhvr>
                                          <p:tavLst>
                                            <p:tav tm="0">
                                              <p:val>
                                                <p:strVal val="#ppt_x"/>
                                              </p:val>
                                            </p:tav>
                                            <p:tav tm="100000">
                                              <p:val>
                                                <p:strVal val="#ppt_x"/>
                                              </p:val>
                                            </p:tav>
                                          </p:tavLst>
                                        </p:anim>
                                        <p:anim calcmode="lin" valueType="num">
                                          <p:cBhvr additive="base">
                                            <p:cTn id="1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id="{F4FC8FAC-3B5B-486E-A95C-C12A3D805A07}"/>
              </a:ext>
            </a:extLst>
          </p:cNvPr>
          <p:cNvSpPr/>
          <p:nvPr/>
        </p:nvSpPr>
        <p:spPr>
          <a:xfrm>
            <a:off x="161925" y="91470"/>
            <a:ext cx="11868149" cy="6595080"/>
          </a:xfrm>
          <a:prstGeom prst="roundRect">
            <a:avLst/>
          </a:prstGeom>
          <a:solidFill>
            <a:schemeClr val="accent2">
              <a:lumMod val="20000"/>
              <a:lumOff val="80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dirty="0">
              <a:solidFill>
                <a:srgbClr val="FFFFFF"/>
              </a:solidFill>
              <a:latin typeface="Arial" panose="020B0604020202020204" pitchFamily="34" charset="0"/>
              <a:sym typeface="Arial"/>
            </a:endParaRPr>
          </a:p>
        </p:txBody>
      </p:sp>
      <p:sp>
        <p:nvSpPr>
          <p:cNvPr id="7" name="TextBox 6">
            <a:extLst>
              <a:ext uri="{FF2B5EF4-FFF2-40B4-BE49-F238E27FC236}">
                <a16:creationId xmlns:a16="http://schemas.microsoft.com/office/drawing/2014/main" id="{ADFF0707-5BB6-4497-88CE-FE25CC748279}"/>
              </a:ext>
            </a:extLst>
          </p:cNvPr>
          <p:cNvSpPr txBox="1"/>
          <p:nvPr/>
        </p:nvSpPr>
        <p:spPr>
          <a:xfrm>
            <a:off x="161926" y="946243"/>
            <a:ext cx="12030074" cy="1200329"/>
          </a:xfrm>
          <a:prstGeom prst="rect">
            <a:avLst/>
          </a:prstGeom>
          <a:noFill/>
        </p:spPr>
        <p:txBody>
          <a:bodyPr wrap="square">
            <a:spAutoFit/>
          </a:bodyPr>
          <a:lstStyle/>
          <a:p>
            <a:r>
              <a:rPr lang="en-US" sz="2400" b="0" i="0" dirty="0">
                <a:solidFill>
                  <a:srgbClr val="000000"/>
                </a:solidFill>
                <a:effectLst/>
                <a:latin typeface="Times New Roman" panose="02020603050405020304" pitchFamily="18" charset="0"/>
                <a:cs typeface="Times New Roman" panose="02020603050405020304" pitchFamily="18" charset="0"/>
              </a:rPr>
              <a:t>	</a:t>
            </a:r>
            <a:r>
              <a:rPr lang="vi-VN" sz="2400" b="0" i="0" dirty="0">
                <a:solidFill>
                  <a:srgbClr val="000000"/>
                </a:solidFill>
                <a:effectLst/>
                <a:latin typeface="Times New Roman" panose="02020603050405020304" pitchFamily="18" charset="0"/>
                <a:cs typeface="Times New Roman" panose="02020603050405020304" pitchFamily="18" charset="0"/>
              </a:rPr>
              <a:t>Ba tôi đi làm xa nên những câu chuyện đầu tiên tôi nghe được là từ bà nội và chú tôi. Bà kể tôi nghe chuyện “Tấm Cám”, “Thạch Sanh”, “Cây tre trăm đốt”, “Đôi hài bảy dặm”,….Chú tôi lại thích kể chuyện “Tôn Ngộ Không” và một số chuyện trong “Nghìn lẻ một đêm”.</a:t>
            </a:r>
            <a:endParaRPr lang="en-US" sz="24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967B1D8F-ABAD-409F-AF5B-AF2EAF84D227}"/>
              </a:ext>
            </a:extLst>
          </p:cNvPr>
          <p:cNvSpPr txBox="1"/>
          <p:nvPr/>
        </p:nvSpPr>
        <p:spPr>
          <a:xfrm>
            <a:off x="161923" y="3457598"/>
            <a:ext cx="11868147" cy="1200329"/>
          </a:xfrm>
          <a:prstGeom prst="rect">
            <a:avLst/>
          </a:prstGeom>
          <a:noFill/>
        </p:spPr>
        <p:txBody>
          <a:bodyPr wrap="square">
            <a:spAutoFit/>
          </a:bodyPr>
          <a:lstStyle/>
          <a:p>
            <a:r>
              <a:rPr lang="en-US" sz="2400" b="0" i="0" dirty="0">
                <a:solidFill>
                  <a:srgbClr val="000000"/>
                </a:solidFill>
                <a:effectLst/>
                <a:latin typeface="Times New Roman" panose="02020603050405020304" pitchFamily="18" charset="0"/>
                <a:cs typeface="Times New Roman" panose="02020603050405020304" pitchFamily="18" charset="0"/>
              </a:rPr>
              <a:t>	</a:t>
            </a:r>
            <a:r>
              <a:rPr lang="vi-VN" sz="2400" b="0" i="0" dirty="0">
                <a:solidFill>
                  <a:srgbClr val="000000"/>
                </a:solidFill>
                <a:effectLst/>
                <a:latin typeface="Times New Roman" panose="02020603050405020304" pitchFamily="18" charset="0"/>
                <a:cs typeface="Times New Roman" panose="02020603050405020304" pitchFamily="18" charset="0"/>
              </a:rPr>
              <a:t>Bảy tuổi, tôi mê mẩn với những cuốn sách ba tôi mua về. Tám, chín tuổi tôi đã mày mò đọc hết rương truyện Trung Hoa của ông thợ hớt tóc trong làng.  Rồi tôi tìm đến “Không gia đình”, “Những người khốn khổ”,…</a:t>
            </a:r>
            <a:endParaRPr lang="en-US" sz="24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A76781D6-1C19-44CD-A79F-15C088827CB4}"/>
              </a:ext>
            </a:extLst>
          </p:cNvPr>
          <p:cNvSpPr txBox="1"/>
          <p:nvPr/>
        </p:nvSpPr>
        <p:spPr>
          <a:xfrm>
            <a:off x="161923" y="4723183"/>
            <a:ext cx="11868147" cy="1569660"/>
          </a:xfrm>
          <a:prstGeom prst="rect">
            <a:avLst/>
          </a:prstGeom>
          <a:noFill/>
        </p:spPr>
        <p:txBody>
          <a:bodyPr wrap="square">
            <a:spAutoFit/>
          </a:bodyPr>
          <a:lstStyle/>
          <a:p>
            <a:r>
              <a:rPr lang="en-US" sz="2400" b="0" i="0" dirty="0">
                <a:solidFill>
                  <a:srgbClr val="000000"/>
                </a:solidFill>
                <a:effectLst/>
                <a:latin typeface="Times New Roman" panose="02020603050405020304" pitchFamily="18" charset="0"/>
                <a:cs typeface="Times New Roman" panose="02020603050405020304" pitchFamily="18" charset="0"/>
              </a:rPr>
              <a:t>	</a:t>
            </a:r>
            <a:r>
              <a:rPr lang="vi-VN" sz="2400" b="0" i="0" dirty="0">
                <a:solidFill>
                  <a:srgbClr val="000000"/>
                </a:solidFill>
                <a:effectLst/>
                <a:latin typeface="Times New Roman" panose="02020603050405020304" pitchFamily="18" charset="0"/>
                <a:cs typeface="Times New Roman" panose="02020603050405020304" pitchFamily="18" charset="0"/>
              </a:rPr>
              <a:t>Tôi khóc cười qua những trang sách, ngạc nhiên thấy mình trải qua những cảm xúc mà trên thực tế tôi chưa đủ lớn để trải nghiệm ngoài đời. Sách đã bồi đắp tâm hồn, làm giàu có và làm trưởng thành tình cảm một đứa bé, mài sắc một cách tự nhiên các ý niệm đạo đức qua sự yêu ghét với người hiền kẻ ác và đặc biệt mở rộng đến vô biên bờ cõi của trí tưởng tượng. </a:t>
            </a:r>
            <a:endParaRPr lang="en-US" sz="24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6CBE5989-102F-4553-BE7C-5474134D6CDE}"/>
              </a:ext>
            </a:extLst>
          </p:cNvPr>
          <p:cNvSpPr txBox="1"/>
          <p:nvPr/>
        </p:nvSpPr>
        <p:spPr>
          <a:xfrm>
            <a:off x="161923" y="2247369"/>
            <a:ext cx="11868147" cy="1200329"/>
          </a:xfrm>
          <a:prstGeom prst="rect">
            <a:avLst/>
          </a:prstGeom>
          <a:noFill/>
        </p:spPr>
        <p:txBody>
          <a:bodyPr wrap="square">
            <a:spAutoFit/>
          </a:bodyPr>
          <a:lstStyle/>
          <a:p>
            <a:r>
              <a:rPr lang="en-US" sz="2400" b="0" i="0" dirty="0">
                <a:solidFill>
                  <a:srgbClr val="000000"/>
                </a:solidFill>
                <a:effectLst/>
                <a:latin typeface="Times New Roman" panose="02020603050405020304" pitchFamily="18" charset="0"/>
                <a:cs typeface="Times New Roman" panose="02020603050405020304" pitchFamily="18" charset="0"/>
              </a:rPr>
              <a:t>	</a:t>
            </a:r>
            <a:r>
              <a:rPr lang="vi-VN" sz="2400" b="0" i="0" dirty="0">
                <a:solidFill>
                  <a:srgbClr val="000000"/>
                </a:solidFill>
                <a:effectLst/>
                <a:latin typeface="Times New Roman" panose="02020603050405020304" pitchFamily="18" charset="0"/>
                <a:cs typeface="Times New Roman" panose="02020603050405020304" pitchFamily="18" charset="0"/>
              </a:rPr>
              <a:t>Bà và chú kể mãi cũng hết chuyện. Từ khi nghe chú tôi mách những câu chuyện đó và vô số những câu chuyện tương tự được viết trong các cuốn sách, tôi cố gắng học chữ để có thể tự mình khám phá thế giới kì diệu kia. </a:t>
            </a:r>
            <a:endParaRPr lang="en-US" sz="2400"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91E53A3E-48EA-4F79-B392-ED4547962C41}"/>
              </a:ext>
            </a:extLst>
          </p:cNvPr>
          <p:cNvSpPr/>
          <p:nvPr/>
        </p:nvSpPr>
        <p:spPr>
          <a:xfrm>
            <a:off x="0" y="186411"/>
            <a:ext cx="12192000" cy="707886"/>
          </a:xfrm>
          <a:prstGeom prst="rect">
            <a:avLst/>
          </a:prstGeom>
        </p:spPr>
        <p:txBody>
          <a:bodyPr wrap="square">
            <a:spAutoFit/>
          </a:bodyPr>
          <a:lstStyle/>
          <a:p>
            <a:pPr algn="ctr" defTabSz="685800">
              <a:defRPr/>
            </a:pPr>
            <a:r>
              <a:rPr lang="en-US" sz="4000" b="1" dirty="0" err="1">
                <a:solidFill>
                  <a:srgbClr val="002060"/>
                </a:solidFill>
                <a:latin typeface="UTM Thanh Nhac TL" panose="02040603050506020204" pitchFamily="18" charset="0"/>
                <a:cs typeface="Times New Roman" panose="02020603050405020304" pitchFamily="18" charset="0"/>
              </a:rPr>
              <a:t>Những</a:t>
            </a:r>
            <a:r>
              <a:rPr lang="en-US" sz="4000" b="1" dirty="0">
                <a:solidFill>
                  <a:srgbClr val="002060"/>
                </a:solidFill>
                <a:latin typeface="UTM Thanh Nhac TL" panose="02040603050506020204" pitchFamily="18" charset="0"/>
                <a:cs typeface="Times New Roman" panose="02020603050405020304" pitchFamily="18" charset="0"/>
              </a:rPr>
              <a:t> </a:t>
            </a:r>
            <a:r>
              <a:rPr lang="en-US" sz="4000" b="1" dirty="0" err="1">
                <a:solidFill>
                  <a:srgbClr val="002060"/>
                </a:solidFill>
                <a:latin typeface="UTM Thanh Nhac TL" panose="02040603050506020204" pitchFamily="18" charset="0"/>
                <a:cs typeface="Times New Roman" panose="02020603050405020304" pitchFamily="18" charset="0"/>
              </a:rPr>
              <a:t>trang</a:t>
            </a:r>
            <a:r>
              <a:rPr lang="en-US" sz="4000" b="1" dirty="0">
                <a:solidFill>
                  <a:srgbClr val="002060"/>
                </a:solidFill>
                <a:latin typeface="UTM Thanh Nhac TL" panose="02040603050506020204" pitchFamily="18" charset="0"/>
                <a:cs typeface="Times New Roman" panose="02020603050405020304" pitchFamily="18" charset="0"/>
              </a:rPr>
              <a:t> </a:t>
            </a:r>
            <a:r>
              <a:rPr lang="en-US" sz="4000" b="1" dirty="0" err="1">
                <a:solidFill>
                  <a:srgbClr val="002060"/>
                </a:solidFill>
                <a:latin typeface="UTM Thanh Nhac TL" panose="02040603050506020204" pitchFamily="18" charset="0"/>
                <a:cs typeface="Times New Roman" panose="02020603050405020304" pitchFamily="18" charset="0"/>
              </a:rPr>
              <a:t>sách</a:t>
            </a:r>
            <a:r>
              <a:rPr lang="en-US" sz="4000" b="1" dirty="0">
                <a:solidFill>
                  <a:srgbClr val="002060"/>
                </a:solidFill>
                <a:latin typeface="UTM Thanh Nhac TL" panose="02040603050506020204" pitchFamily="18" charset="0"/>
                <a:cs typeface="Times New Roman" panose="02020603050405020304" pitchFamily="18" charset="0"/>
              </a:rPr>
              <a:t> </a:t>
            </a:r>
            <a:r>
              <a:rPr lang="en-US" sz="4000" b="1" dirty="0" err="1">
                <a:solidFill>
                  <a:srgbClr val="002060"/>
                </a:solidFill>
                <a:latin typeface="UTM Thanh Nhac TL" panose="02040603050506020204" pitchFamily="18" charset="0"/>
                <a:cs typeface="Times New Roman" panose="02020603050405020304" pitchFamily="18" charset="0"/>
              </a:rPr>
              <a:t>tuổi</a:t>
            </a:r>
            <a:r>
              <a:rPr lang="en-US" sz="4000" b="1" dirty="0">
                <a:solidFill>
                  <a:srgbClr val="002060"/>
                </a:solidFill>
                <a:latin typeface="UTM Thanh Nhac TL" panose="02040603050506020204" pitchFamily="18" charset="0"/>
                <a:cs typeface="Times New Roman" panose="02020603050405020304" pitchFamily="18" charset="0"/>
              </a:rPr>
              <a:t> </a:t>
            </a:r>
            <a:r>
              <a:rPr lang="en-US" sz="4000" b="1" dirty="0" err="1">
                <a:solidFill>
                  <a:srgbClr val="002060"/>
                </a:solidFill>
                <a:latin typeface="UTM Thanh Nhac TL" panose="02040603050506020204" pitchFamily="18" charset="0"/>
                <a:cs typeface="Times New Roman" panose="02020603050405020304" pitchFamily="18" charset="0"/>
              </a:rPr>
              <a:t>thơ</a:t>
            </a:r>
            <a:endParaRPr lang="en-US" sz="4000" b="1" dirty="0">
              <a:solidFill>
                <a:srgbClr val="002060"/>
              </a:solidFill>
              <a:latin typeface="UTM Thanh Nhac TL"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01673733"/>
      </p:ext>
    </p:extLst>
  </p:cSld>
  <p:clrMapOvr>
    <a:masterClrMapping/>
  </p:clrMapOvr>
</p:sld>
</file>

<file path=ppt/theme/theme1.xml><?xml version="1.0" encoding="utf-8"?>
<a:theme xmlns:a="http://schemas.openxmlformats.org/drawingml/2006/main" name="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
      <a:majorFont>
        <a:latin typeface="A3.OpenSansBold-San"/>
        <a:ea typeface=""/>
        <a:cs typeface=""/>
      </a:majorFont>
      <a:minorFont>
        <a:latin typeface="A3.OpenSans-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10A84C02-4F09-40FE-82F3-79312BC08B2E}" vid="{69A41932-5ED9-47B3-8A6B-37B62AB78E10}"/>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0A84C02-4F09-40FE-82F3-79312BC08B2E}" vid="{8CF0B9B1-669A-4898-A12F-E87E9FA76E1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347</TotalTime>
  <Words>1803</Words>
  <Application>Microsoft Office PowerPoint</Application>
  <PresentationFormat>Widescreen</PresentationFormat>
  <Paragraphs>109</Paragraphs>
  <Slides>28</Slides>
  <Notes>1</Notes>
  <HiddenSlides>0</HiddenSlides>
  <MMClips>12</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28</vt:i4>
      </vt:variant>
    </vt:vector>
  </HeadingPairs>
  <TitlesOfParts>
    <vt:vector size="44" baseType="lpstr">
      <vt:lpstr>#9Slide03 Arima Madurai</vt:lpstr>
      <vt:lpstr>A3.OpenSansBold-San</vt:lpstr>
      <vt:lpstr>A3.OpenSans-San</vt:lpstr>
      <vt:lpstr>Arial</vt:lpstr>
      <vt:lpstr>Arial-Rounded</vt:lpstr>
      <vt:lpstr>Calibri</vt:lpstr>
      <vt:lpstr>Calibri Light</vt:lpstr>
      <vt:lpstr>Pacifico</vt:lpstr>
      <vt:lpstr>Times New Roman</vt:lpstr>
      <vt:lpstr>UTM Avo</vt:lpstr>
      <vt:lpstr>UTM Centur</vt:lpstr>
      <vt:lpstr>UTM Duepuntozero</vt:lpstr>
      <vt:lpstr>UTM Thanh Nhac TL</vt:lpstr>
      <vt:lpstr>UTM Windsor BT</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DELL</cp:lastModifiedBy>
  <cp:revision>45</cp:revision>
  <dcterms:created xsi:type="dcterms:W3CDTF">2023-08-23T14:28:38Z</dcterms:created>
  <dcterms:modified xsi:type="dcterms:W3CDTF">2023-09-01T16:14:13Z</dcterms:modified>
</cp:coreProperties>
</file>