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sldIdLst>
    <p:sldId id="310" r:id="rId6"/>
    <p:sldId id="311" r:id="rId7"/>
    <p:sldId id="312" r:id="rId8"/>
    <p:sldId id="313" r:id="rId9"/>
    <p:sldId id="314" r:id="rId10"/>
    <p:sldId id="315" r:id="rId11"/>
    <p:sldId id="289" r:id="rId12"/>
    <p:sldId id="305" r:id="rId13"/>
    <p:sldId id="303" r:id="rId14"/>
    <p:sldId id="301" r:id="rId15"/>
    <p:sldId id="287" r:id="rId16"/>
    <p:sldId id="299" r:id="rId17"/>
    <p:sldId id="317" r:id="rId1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CC"/>
    <a:srgbClr val="003300"/>
    <a:srgbClr val="B2B2B2"/>
    <a:srgbClr val="808080"/>
    <a:srgbClr val="993300"/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491"/>
  </p:normalViewPr>
  <p:slideViewPr>
    <p:cSldViewPr showGuides="1">
      <p:cViewPr>
        <p:scale>
          <a:sx n="75" d="100"/>
          <a:sy n="75" d="100"/>
        </p:scale>
        <p:origin x="-1109" y="-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microsoft.com/office/2007/relationships/media" Target="../media/media7.mp4"/><Relationship Id="rId7" Type="http://schemas.openxmlformats.org/officeDocument/2006/relationships/video" Target="../media/media7.mp4"/><Relationship Id="rId6" Type="http://schemas.openxmlformats.org/officeDocument/2006/relationships/image" Target="../media/image27.png"/><Relationship Id="rId5" Type="http://schemas.openxmlformats.org/officeDocument/2006/relationships/tags" Target="../tags/tag1.xml"/><Relationship Id="rId4" Type="http://schemas.microsoft.com/office/2007/relationships/media" Target="../media/media6.mp4"/><Relationship Id="rId3" Type="http://schemas.openxmlformats.org/officeDocument/2006/relationships/video" Target="../media/media6.mp4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8.png"/><Relationship Id="rId7" Type="http://schemas.microsoft.com/office/2007/relationships/media" Target="../media/audio2.wav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7.png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3.GIF"/><Relationship Id="rId19" Type="http://schemas.openxmlformats.org/officeDocument/2006/relationships/slideLayout" Target="../slideLayouts/slideLayout24.xml"/><Relationship Id="rId18" Type="http://schemas.microsoft.com/office/2007/relationships/media" Target="../media/media5.mp3"/><Relationship Id="rId17" Type="http://schemas.openxmlformats.org/officeDocument/2006/relationships/audio" Target="../media/media5.mp3"/><Relationship Id="rId16" Type="http://schemas.microsoft.com/office/2007/relationships/media" Target="../media/media4.mp3"/><Relationship Id="rId15" Type="http://schemas.openxmlformats.org/officeDocument/2006/relationships/audio" Target="../media/media4.mp3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8.png"/><Relationship Id="rId1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openxmlformats.org/officeDocument/2006/relationships/image" Target="../media/image15.GIF"/><Relationship Id="rId5" Type="http://schemas.openxmlformats.org/officeDocument/2006/relationships/image" Target="../media/image12.GIF"/><Relationship Id="rId4" Type="http://schemas.openxmlformats.org/officeDocument/2006/relationships/image" Target="../media/image14.GIF"/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5" Type="http://schemas.openxmlformats.org/officeDocument/2006/relationships/slideLayout" Target="../slideLayouts/slideLayout25.xml"/><Relationship Id="rId14" Type="http://schemas.openxmlformats.org/officeDocument/2006/relationships/audio" Target="../media/audio6.wav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image" Target="../media/image18.GIF"/><Relationship Id="rId1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openxmlformats.org/officeDocument/2006/relationships/image" Target="../media/image15.GIF"/><Relationship Id="rId5" Type="http://schemas.openxmlformats.org/officeDocument/2006/relationships/image" Target="../media/image12.GIF"/><Relationship Id="rId4" Type="http://schemas.openxmlformats.org/officeDocument/2006/relationships/image" Target="../media/image14.GIF"/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4" Type="http://schemas.openxmlformats.org/officeDocument/2006/relationships/slideLayout" Target="../slideLayouts/slideLayout25.xml"/><Relationship Id="rId13" Type="http://schemas.openxmlformats.org/officeDocument/2006/relationships/audio" Target="../media/audio6.wav"/><Relationship Id="rId12" Type="http://schemas.openxmlformats.org/officeDocument/2006/relationships/audio" Target="../media/audio5.wav"/><Relationship Id="rId11" Type="http://schemas.openxmlformats.org/officeDocument/2006/relationships/audio" Target="../media/audio3.wav"/><Relationship Id="rId10" Type="http://schemas.openxmlformats.org/officeDocument/2006/relationships/image" Target="../media/image19.GIF"/><Relationship Id="rId1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openxmlformats.org/officeDocument/2006/relationships/image" Target="../media/image12.GIF"/><Relationship Id="rId5" Type="http://schemas.openxmlformats.org/officeDocument/2006/relationships/image" Target="../media/image14.GIF"/><Relationship Id="rId4" Type="http://schemas.openxmlformats.org/officeDocument/2006/relationships/image" Target="../media/image3.GIF"/><Relationship Id="rId3" Type="http://schemas.openxmlformats.org/officeDocument/2006/relationships/image" Target="../media/image4.GIF"/><Relationship Id="rId2" Type="http://schemas.openxmlformats.org/officeDocument/2006/relationships/image" Target="../media/image15.GIF"/><Relationship Id="rId14" Type="http://schemas.openxmlformats.org/officeDocument/2006/relationships/slideLayout" Target="../slideLayouts/slideLayout25.xml"/><Relationship Id="rId13" Type="http://schemas.openxmlformats.org/officeDocument/2006/relationships/audio" Target="../media/audio6.wav"/><Relationship Id="rId12" Type="http://schemas.openxmlformats.org/officeDocument/2006/relationships/audio" Target="../media/audio5.wav"/><Relationship Id="rId11" Type="http://schemas.openxmlformats.org/officeDocument/2006/relationships/audio" Target="../media/audio3.wav"/><Relationship Id="rId10" Type="http://schemas.openxmlformats.org/officeDocument/2006/relationships/image" Target="../media/image20.GIF"/><Relationship Id="rId1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1143000" y="1371600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47" name="Group 4"/>
          <p:cNvGrpSpPr/>
          <p:nvPr/>
        </p:nvGrpSpPr>
        <p:grpSpPr>
          <a:xfrm>
            <a:off x="1524000" y="1524000"/>
            <a:ext cx="685800" cy="304800"/>
            <a:chOff x="1143000" y="3429000"/>
            <a:chExt cx="685800" cy="304800"/>
          </a:xfrm>
        </p:grpSpPr>
        <p:sp>
          <p:nvSpPr>
            <p:cNvPr id="6" name="Oval 5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2590800" y="15240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49" name="TextBox 9"/>
          <p:cNvSpPr txBox="1"/>
          <p:nvPr/>
        </p:nvSpPr>
        <p:spPr>
          <a:xfrm>
            <a:off x="1219200" y="220980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1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TextBox 5"/>
          <p:cNvSpPr txBox="1"/>
          <p:nvPr/>
        </p:nvSpPr>
        <p:spPr>
          <a:xfrm>
            <a:off x="533400" y="457200"/>
            <a:ext cx="1295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Số? </a:t>
            </a:r>
            <a:endParaRPr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200" y="1381125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52" name="Group 12"/>
          <p:cNvGrpSpPr/>
          <p:nvPr/>
        </p:nvGrpSpPr>
        <p:grpSpPr>
          <a:xfrm>
            <a:off x="5943600" y="1533525"/>
            <a:ext cx="1066800" cy="304800"/>
            <a:chOff x="1143000" y="3429000"/>
            <a:chExt cx="1066800" cy="304800"/>
          </a:xfrm>
        </p:grpSpPr>
        <p:sp>
          <p:nvSpPr>
            <p:cNvPr id="14" name="Oval 13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53" name="TextBox 17"/>
          <p:cNvSpPr txBox="1"/>
          <p:nvPr/>
        </p:nvSpPr>
        <p:spPr>
          <a:xfrm>
            <a:off x="5867400" y="2219325"/>
            <a:ext cx="22098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+  2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000" y="3581400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55" name="Group 19"/>
          <p:cNvGrpSpPr/>
          <p:nvPr/>
        </p:nvGrpSpPr>
        <p:grpSpPr>
          <a:xfrm>
            <a:off x="1981200" y="3733800"/>
            <a:ext cx="1066800" cy="304800"/>
            <a:chOff x="1143000" y="3429000"/>
            <a:chExt cx="1066800" cy="304800"/>
          </a:xfrm>
        </p:grpSpPr>
        <p:sp>
          <p:nvSpPr>
            <p:cNvPr id="21" name="Oval 20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Oval 23"/>
          <p:cNvSpPr/>
          <p:nvPr/>
        </p:nvSpPr>
        <p:spPr bwMode="auto">
          <a:xfrm>
            <a:off x="1371600" y="37338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57" name="TextBox 24"/>
          <p:cNvSpPr txBox="1"/>
          <p:nvPr/>
        </p:nvSpPr>
        <p:spPr>
          <a:xfrm>
            <a:off x="1219200" y="4419600"/>
            <a:ext cx="22098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3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000" y="3590925"/>
            <a:ext cx="2743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8001000" y="37338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60" name="TextBox 31"/>
          <p:cNvSpPr txBox="1"/>
          <p:nvPr/>
        </p:nvSpPr>
        <p:spPr>
          <a:xfrm>
            <a:off x="5791200" y="4429125"/>
            <a:ext cx="22098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+  1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61" name="Group 33"/>
          <p:cNvGrpSpPr/>
          <p:nvPr/>
        </p:nvGrpSpPr>
        <p:grpSpPr>
          <a:xfrm>
            <a:off x="7162800" y="1524000"/>
            <a:ext cx="695325" cy="304800"/>
            <a:chOff x="7162800" y="1524000"/>
            <a:chExt cx="694765" cy="304800"/>
          </a:xfrm>
        </p:grpSpPr>
        <p:sp>
          <p:nvSpPr>
            <p:cNvPr id="17" name="Oval 16"/>
            <p:cNvSpPr/>
            <p:nvPr/>
          </p:nvSpPr>
          <p:spPr bwMode="auto">
            <a:xfrm>
              <a:off x="7162800" y="1524000"/>
              <a:ext cx="304555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553010" y="1524000"/>
              <a:ext cx="304555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62" name="Group 36"/>
          <p:cNvGrpSpPr/>
          <p:nvPr/>
        </p:nvGrpSpPr>
        <p:grpSpPr>
          <a:xfrm>
            <a:off x="5867400" y="3743325"/>
            <a:ext cx="1828800" cy="307975"/>
            <a:chOff x="5867400" y="3743325"/>
            <a:chExt cx="1828800" cy="308722"/>
          </a:xfrm>
        </p:grpSpPr>
        <p:sp>
          <p:nvSpPr>
            <p:cNvPr id="28" name="Oval 27"/>
            <p:cNvSpPr/>
            <p:nvPr/>
          </p:nvSpPr>
          <p:spPr bwMode="auto">
            <a:xfrm>
              <a:off x="5867400" y="3743325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248400" y="3743325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629400" y="3743325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391400" y="3746508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010400" y="3746508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048000" y="220948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71800" y="441960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72400" y="2219325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00" y="441960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TextBox 5"/>
          <p:cNvSpPr txBox="1"/>
          <p:nvPr/>
        </p:nvSpPr>
        <p:spPr>
          <a:xfrm>
            <a:off x="533400" y="124777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Tính</a:t>
            </a:r>
            <a:endParaRPr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Box 16"/>
          <p:cNvSpPr txBox="1"/>
          <p:nvPr/>
        </p:nvSpPr>
        <p:spPr>
          <a:xfrm>
            <a:off x="838200" y="208597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1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Box 17"/>
          <p:cNvSpPr txBox="1"/>
          <p:nvPr/>
        </p:nvSpPr>
        <p:spPr>
          <a:xfrm>
            <a:off x="801688" y="277177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2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TextBox 18"/>
          <p:cNvSpPr txBox="1"/>
          <p:nvPr/>
        </p:nvSpPr>
        <p:spPr>
          <a:xfrm>
            <a:off x="820738" y="3487738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+  1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0" y="203676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0483" y="274923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0800" y="344392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TextBox 24"/>
          <p:cNvSpPr txBox="1"/>
          <p:nvPr/>
        </p:nvSpPr>
        <p:spPr>
          <a:xfrm>
            <a:off x="3581400" y="206375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2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TextBox 25"/>
          <p:cNvSpPr txBox="1"/>
          <p:nvPr/>
        </p:nvSpPr>
        <p:spPr>
          <a:xfrm>
            <a:off x="3544888" y="274955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4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TextBox 26"/>
          <p:cNvSpPr txBox="1"/>
          <p:nvPr/>
        </p:nvSpPr>
        <p:spPr>
          <a:xfrm>
            <a:off x="3563938" y="346710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3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8135" y="210407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7818" y="274955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8135" y="344424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TextBox 31"/>
          <p:cNvSpPr txBox="1"/>
          <p:nvPr/>
        </p:nvSpPr>
        <p:spPr>
          <a:xfrm>
            <a:off x="6477000" y="2112963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5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TextBox 32"/>
          <p:cNvSpPr txBox="1"/>
          <p:nvPr/>
        </p:nvSpPr>
        <p:spPr>
          <a:xfrm>
            <a:off x="6440488" y="2798763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+  3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5" name="TextBox 33"/>
          <p:cNvSpPr txBox="1"/>
          <p:nvPr/>
        </p:nvSpPr>
        <p:spPr>
          <a:xfrm>
            <a:off x="6459538" y="351472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4  =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81035" y="2126615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80718" y="282194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61045" y="344424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8" grpId="0"/>
      <p:bldP spid="29" grpId="0"/>
      <p:bldP spid="30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TextBox 5"/>
          <p:cNvSpPr txBox="1"/>
          <p:nvPr/>
        </p:nvSpPr>
        <p:spPr>
          <a:xfrm>
            <a:off x="533400" y="457200"/>
            <a:ext cx="7924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Xem tranh rồi nêu phép cộng thích hợp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51" name="Picture 7" descr="C:\Users\Admin\Downloads\Screenshot_2020-08-14 CloudBook.png"/>
          <p:cNvPicPr>
            <a:picLocks noChangeAspect="1"/>
          </p:cNvPicPr>
          <p:nvPr/>
        </p:nvPicPr>
        <p:blipFill>
          <a:blip r:embed="rId1"/>
          <a:srcRect t="4021"/>
          <a:stretch>
            <a:fillRect/>
          </a:stretch>
        </p:blipFill>
        <p:spPr>
          <a:xfrm>
            <a:off x="381000" y="1828800"/>
            <a:ext cx="3781425" cy="2209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Straight Connector 8"/>
          <p:cNvCxnSpPr/>
          <p:nvPr/>
        </p:nvCxnSpPr>
        <p:spPr>
          <a:xfrm rot="5400000">
            <a:off x="2019300" y="4000500"/>
            <a:ext cx="5257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/>
          <p:nvPr/>
        </p:nvGrpSpPr>
        <p:grpSpPr>
          <a:xfrm>
            <a:off x="4800600" y="1676400"/>
            <a:ext cx="3619500" cy="2362200"/>
            <a:chOff x="4800600" y="1676400"/>
            <a:chExt cx="3619500" cy="2362200"/>
          </a:xfrm>
        </p:grpSpPr>
        <p:pic>
          <p:nvPicPr>
            <p:cNvPr id="8230" name="Picture 6" descr="C:\Users\Admin\Downloads\Screenshot_2020-08-14 CloudBook(11)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200" y="1676400"/>
              <a:ext cx="3390900" cy="2362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31" name="TextBox 10"/>
            <p:cNvSpPr txBox="1"/>
            <p:nvPr/>
          </p:nvSpPr>
          <p:spPr>
            <a:xfrm>
              <a:off x="4800600" y="1688068"/>
              <a:ext cx="53340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dirty="0">
                  <a:latin typeface="Arial" panose="020B0604020202020204" pitchFamily="34" charset="0"/>
                </a:rPr>
                <a:t>b)</a:t>
              </a:r>
              <a:endParaRPr dirty="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14400" y="4572000"/>
          <a:ext cx="31242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TextBox 7"/>
          <p:cNvSpPr txBox="1"/>
          <p:nvPr/>
        </p:nvSpPr>
        <p:spPr>
          <a:xfrm>
            <a:off x="914400" y="4648200"/>
            <a:ext cx="3048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Arial" panose="020B0604020202020204" pitchFamily="34" charset="0"/>
              </a:rPr>
              <a:t>  3     +     2     =      5</a:t>
            </a:r>
            <a:endParaRPr sz="2400" b="1" dirty="0">
              <a:latin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181600" y="4572000"/>
          <a:ext cx="31242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TextBox 7"/>
          <p:cNvSpPr txBox="1"/>
          <p:nvPr/>
        </p:nvSpPr>
        <p:spPr>
          <a:xfrm>
            <a:off x="5181600" y="4648200"/>
            <a:ext cx="3048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latin typeface="Arial" panose="020B0604020202020204" pitchFamily="34" charset="0"/>
              </a:rPr>
              <a:t>  4     +     1     =      5</a:t>
            </a:r>
            <a:endParaRPr sz="2400" b="1" dirty="0">
              <a:latin typeface="Arial" panose="020B0604020202020204" pitchFamily="34" charset="0"/>
            </a:endParaRPr>
          </a:p>
        </p:txBody>
      </p:sp>
      <p:pic>
        <p:nvPicPr>
          <p:cNvPr id="5" name="Toan-1-Trang39A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7335" y="1268730"/>
            <a:ext cx="4058285" cy="2769870"/>
          </a:xfrm>
          <a:prstGeom prst="rect">
            <a:avLst/>
          </a:prstGeom>
        </p:spPr>
      </p:pic>
      <p:pic>
        <p:nvPicPr>
          <p:cNvPr id="6" name="Toan-1-Trang39B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00600" y="1268730"/>
            <a:ext cx="3926840" cy="2707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3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  <a:endParaRPr lang="en-US" sz="66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= 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3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2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5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6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+ 4 = 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3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2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6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1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1" name="Rectangle 3"/>
          <p:cNvSpPr/>
          <p:nvPr/>
        </p:nvSpPr>
        <p:spPr>
          <a:xfrm>
            <a:off x="465455" y="1280795"/>
            <a:ext cx="842200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PHÉP CỘNG TRONG PHẠM VI 6 </a:t>
            </a:r>
            <a:endParaRPr sz="40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TIẾT</a:t>
            </a:r>
            <a:r>
              <a:rPr lang="en-US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C:\Users\Admin\Downloads\Screenshot_2020-08-14 CloudBook(1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775" y="630555"/>
            <a:ext cx="8607425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 descr="C:\Users\Admin\Downloads\Screenshot_2020-08-14 CloudBook(2).png"/>
          <p:cNvPicPr>
            <a:picLocks noChangeAspect="1"/>
          </p:cNvPicPr>
          <p:nvPr/>
        </p:nvPicPr>
        <p:blipFill>
          <a:blip r:embed="rId1">
            <a:lum bright="10001"/>
          </a:blip>
          <a:srcRect l="6154" t="9125" r="52000" b="30038"/>
          <a:stretch>
            <a:fillRect/>
          </a:stretch>
        </p:blipFill>
        <p:spPr>
          <a:xfrm>
            <a:off x="304800" y="1143000"/>
            <a:ext cx="36576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C:\Users\Admin\Downloads\Screenshot_2020-08-14 CloudBook(2).png"/>
          <p:cNvPicPr>
            <a:picLocks noChangeAspect="1"/>
          </p:cNvPicPr>
          <p:nvPr/>
        </p:nvPicPr>
        <p:blipFill>
          <a:blip r:embed="rId1">
            <a:lum bright="10001"/>
          </a:blip>
          <a:srcRect l="54153" t="9125" r="6462" b="30038"/>
          <a:stretch>
            <a:fillRect/>
          </a:stretch>
        </p:blipFill>
        <p:spPr>
          <a:xfrm>
            <a:off x="4495800" y="1219200"/>
            <a:ext cx="3810000" cy="2286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1219200" y="3352800"/>
            <a:ext cx="60960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90600" y="3743325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143000" y="3895725"/>
            <a:ext cx="1066800" cy="304800"/>
            <a:chOff x="1143000" y="3429000"/>
            <a:chExt cx="1066800" cy="304800"/>
          </a:xfrm>
        </p:grpSpPr>
        <p:sp>
          <p:nvSpPr>
            <p:cNvPr id="10" name="Oval 9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2514600" y="3895725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050" y="4581525"/>
            <a:ext cx="28879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+  1  =  4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0" y="3657600"/>
            <a:ext cx="2590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7010400" y="3810000"/>
            <a:ext cx="685800" cy="304800"/>
            <a:chOff x="1143000" y="3429000"/>
            <a:chExt cx="685800" cy="304800"/>
          </a:xfrm>
        </p:grpSpPr>
        <p:sp>
          <p:nvSpPr>
            <p:cNvPr id="23" name="Oval 22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333365" y="4495800"/>
            <a:ext cx="2972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 2  =  6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6"/>
          <p:cNvGrpSpPr/>
          <p:nvPr/>
        </p:nvGrpSpPr>
        <p:grpSpPr>
          <a:xfrm>
            <a:off x="5410200" y="3810000"/>
            <a:ext cx="1447800" cy="304800"/>
            <a:chOff x="5410200" y="3810000"/>
            <a:chExt cx="1447800" cy="304800"/>
          </a:xfrm>
        </p:grpSpPr>
        <p:sp>
          <p:nvSpPr>
            <p:cNvPr id="19" name="Oval 18"/>
            <p:cNvSpPr/>
            <p:nvPr/>
          </p:nvSpPr>
          <p:spPr bwMode="auto">
            <a:xfrm>
              <a:off x="5410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791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172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553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WPS Presentation</Application>
  <PresentationFormat>On-screen Show (4:3)</PresentationFormat>
  <Paragraphs>127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Cambria</vt:lpstr>
      <vt:lpstr>Calibri Light</vt:lpstr>
      <vt:lpstr>1_Default Design</vt:lpstr>
      <vt:lpstr>Office Theme</vt:lpstr>
      <vt:lpstr>1_Office Theme</vt:lpstr>
      <vt:lpstr>2_Office Theme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toanbh</cp:lastModifiedBy>
  <cp:revision>142</cp:revision>
  <dcterms:created xsi:type="dcterms:W3CDTF">2002-01-01T10:07:35Z</dcterms:created>
  <dcterms:modified xsi:type="dcterms:W3CDTF">2020-09-29T05:44:15Z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