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6" r:id="rId5"/>
  </p:sldMasterIdLst>
  <p:sldIdLst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02" r:id="rId16"/>
    <p:sldId id="289" r:id="rId17"/>
    <p:sldId id="307" r:id="rId18"/>
    <p:sldId id="304" r:id="rId19"/>
    <p:sldId id="287" r:id="rId20"/>
    <p:sldId id="299" r:id="rId21"/>
    <p:sldId id="305" r:id="rId22"/>
    <p:sldId id="306" r:id="rId23"/>
    <p:sldId id="314" r:id="rId24"/>
    <p:sldId id="325" r:id="rId2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00"/>
    <a:srgbClr val="B2B2B2"/>
    <a:srgbClr val="808080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>
        <p:scale>
          <a:sx n="75" d="100"/>
          <a:sy n="75" d="100"/>
        </p:scale>
        <p:origin x="-1666" y="-3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1.GIF"/><Relationship Id="rId2" Type="http://schemas.openxmlformats.org/officeDocument/2006/relationships/slide" Target="slide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microsoft.com/office/2007/relationships/media" Target="file:///C:\Users\Acer\Desktop\111\VIDEO%20TOAN%20CD\Cam-co-nam.mp4" TargetMode="External"/><Relationship Id="rId4" Type="http://schemas.openxmlformats.org/officeDocument/2006/relationships/video" Target="file:///C:\Users\Acer\Desktop\111\VIDEO%20TOAN%20CD\Cam-co-nam.mp4" TargetMode="External"/><Relationship Id="rId3" Type="http://schemas.openxmlformats.org/officeDocument/2006/relationships/image" Target="../media/image25.png"/><Relationship Id="rId2" Type="http://schemas.microsoft.com/office/2007/relationships/media" Target="file:///C:\Users\Acer\Desktop\111\VIDEO%20TOAN%20CD\Cam-co-nu.mp4" TargetMode="External"/><Relationship Id="rId10" Type="http://schemas.openxmlformats.org/officeDocument/2006/relationships/slideLayout" Target="../slideLayouts/slideLayout7.xml"/><Relationship Id="rId1" Type="http://schemas.openxmlformats.org/officeDocument/2006/relationships/video" Target="file:///C:\Users\Acer\Desktop\111\VIDEO%20TOAN%20CD\Cam-co-nu.mp4" TargetMode="Externa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image" Target="../media/image10.GIF"/><Relationship Id="rId7" Type="http://schemas.openxmlformats.org/officeDocument/2006/relationships/image" Target="../media/image9.GIF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slide" Target="slide10.xml"/><Relationship Id="rId3" Type="http://schemas.openxmlformats.org/officeDocument/2006/relationships/image" Target="../media/image7.GIF"/><Relationship Id="rId2" Type="http://schemas.openxmlformats.org/officeDocument/2006/relationships/slide" Target="slide6.xml"/><Relationship Id="rId17" Type="http://schemas.openxmlformats.org/officeDocument/2006/relationships/slideLayout" Target="../slideLayouts/slideLayout24.xml"/><Relationship Id="rId16" Type="http://schemas.openxmlformats.org/officeDocument/2006/relationships/image" Target="../media/image14.GIF"/><Relationship Id="rId15" Type="http://schemas.openxmlformats.org/officeDocument/2006/relationships/slide" Target="slide7.xml"/><Relationship Id="rId14" Type="http://schemas.openxmlformats.org/officeDocument/2006/relationships/image" Target="../media/image13.GIF"/><Relationship Id="rId13" Type="http://schemas.openxmlformats.org/officeDocument/2006/relationships/slide" Target="slide5.xml"/><Relationship Id="rId12" Type="http://schemas.openxmlformats.org/officeDocument/2006/relationships/image" Target="../media/image12.GIF"/><Relationship Id="rId11" Type="http://schemas.openxmlformats.org/officeDocument/2006/relationships/slide" Target="slide9.xml"/><Relationship Id="rId10" Type="http://schemas.openxmlformats.org/officeDocument/2006/relationships/image" Target="../media/image11.GIF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9.GIF"/><Relationship Id="rId2" Type="http://schemas.openxmlformats.org/officeDocument/2006/relationships/slide" Target="slide3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3.GIF"/><Relationship Id="rId2" Type="http://schemas.openxmlformats.org/officeDocument/2006/relationships/slide" Target="slide3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7.GIF"/><Relationship Id="rId2" Type="http://schemas.openxmlformats.org/officeDocument/2006/relationships/slide" Target="slide3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4.GIF"/><Relationship Id="rId2" Type="http://schemas.openxmlformats.org/officeDocument/2006/relationships/slide" Target="slide3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6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15900" y="4168775"/>
            <a:ext cx="2828925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 5 ?</a:t>
            </a:r>
            <a:endParaRPr lang="en-US" sz="4800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63" y="533400"/>
            <a:ext cx="9088437" cy="632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3"/>
          <p:cNvSpPr/>
          <p:nvPr/>
        </p:nvSpPr>
        <p:spPr>
          <a:xfrm>
            <a:off x="914400" y="-76200"/>
            <a:ext cx="7543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CỘNG, PHÉP TRỪ TRONG PHẠM VI 10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1" name="Rectangle 3"/>
          <p:cNvSpPr/>
          <p:nvPr/>
        </p:nvSpPr>
        <p:spPr>
          <a:xfrm>
            <a:off x="990600" y="228600"/>
            <a:ext cx="7543800" cy="172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LÀM QUEN VỚI PHÉP CỘNG 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CỘNG 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3" y="2286000"/>
            <a:ext cx="8115300" cy="419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Toan-1-Trang34-1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591820"/>
            <a:ext cx="9144000" cy="540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Toan-1-Trang3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70560"/>
            <a:ext cx="9144000" cy="5330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 4"/>
          <p:cNvSpPr/>
          <p:nvPr/>
        </p:nvSpPr>
        <p:spPr>
          <a:xfrm>
            <a:off x="2362200" y="2057400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438400" y="2209800"/>
            <a:ext cx="1066800" cy="304800"/>
            <a:chOff x="1143000" y="3429000"/>
            <a:chExt cx="1066800" cy="304800"/>
          </a:xfrm>
        </p:grpSpPr>
        <p:sp>
          <p:nvSpPr>
            <p:cNvPr id="6" name="Oval 5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3657600" y="2209800"/>
            <a:ext cx="685800" cy="304800"/>
            <a:chOff x="1143000" y="3429000"/>
            <a:chExt cx="685800" cy="304800"/>
          </a:xfrm>
        </p:grpSpPr>
        <p:sp>
          <p:nvSpPr>
            <p:cNvPr id="11" name="Oval 10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38400" y="2895600"/>
            <a:ext cx="2209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latin typeface="Arial" panose="020B0604020202020204" pitchFamily="34" charset="0"/>
              </a:rPr>
              <a:t>3  +  2  =  5</a:t>
            </a:r>
            <a:endParaRPr sz="2800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3505200"/>
            <a:ext cx="3810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latin typeface="Arial" panose="020B0604020202020204" pitchFamily="34" charset="0"/>
              </a:rPr>
              <a:t>Ba cộng hai bằng năm</a:t>
            </a:r>
            <a:endParaRPr sz="2800" dirty="0">
              <a:latin typeface="Arial" panose="020B0604020202020204" pitchFamily="34" charset="0"/>
            </a:endParaRPr>
          </a:p>
        </p:txBody>
      </p:sp>
      <p:pic>
        <p:nvPicPr>
          <p:cNvPr id="5135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1925" y="904875"/>
            <a:ext cx="3078163" cy="243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295400"/>
            <a:ext cx="737235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extBox 5"/>
          <p:cNvSpPr txBox="1"/>
          <p:nvPr/>
        </p:nvSpPr>
        <p:spPr>
          <a:xfrm>
            <a:off x="533400" y="457200"/>
            <a:ext cx="1295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Số? 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2200" y="4191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3800" y="4191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am-co-nu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8600" y="838200"/>
            <a:ext cx="41656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m-co-nam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8600" y="3886200"/>
            <a:ext cx="4159250" cy="28956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4403725" y="2125663"/>
            <a:ext cx="14636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578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563" y="1752600"/>
            <a:ext cx="1760537" cy="74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500" y="5113338"/>
            <a:ext cx="1752600" cy="67786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4403725" y="5426075"/>
            <a:ext cx="14636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248" name="TextBox 5"/>
          <p:cNvSpPr txBox="1"/>
          <p:nvPr/>
        </p:nvSpPr>
        <p:spPr>
          <a:xfrm>
            <a:off x="0" y="30163"/>
            <a:ext cx="90678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Chọn phép tính thích hợp với mỗi video sau: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" y="757238"/>
            <a:ext cx="4305300" cy="305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100" y="3832225"/>
            <a:ext cx="4254500" cy="2949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7" name="TextBox 5"/>
          <p:cNvSpPr txBox="1"/>
          <p:nvPr/>
        </p:nvSpPr>
        <p:spPr>
          <a:xfrm>
            <a:off x="301625" y="152400"/>
            <a:ext cx="8610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Xem video rồi tập kể chuyện theo phép tính đã cho: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Video-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3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1485900"/>
            <a:ext cx="8223250" cy="388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8500" t="10101" r="20074" b="50000"/>
          <a:stretch>
            <a:fillRect/>
          </a:stretch>
        </p:blipFill>
        <p:spPr>
          <a:xfrm>
            <a:off x="1692275" y="692150"/>
            <a:ext cx="5616575" cy="273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5"/>
          <p:cNvSpPr/>
          <p:nvPr/>
        </p:nvSpPr>
        <p:spPr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2400" b="1" dirty="0"/>
              <a:t>Tên phù thủy độc ác, nham hiểm đã bắt cóc hết sinh vật biển</a:t>
            </a:r>
            <a:endParaRPr lang="en-US" altLang="en-US" sz="2400" b="1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3"/>
          <p:cNvSpPr/>
          <p:nvPr/>
        </p:nvSpPr>
        <p:spPr>
          <a:xfrm>
            <a:off x="684213" y="5373688"/>
            <a:ext cx="3600450" cy="12001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400" b="1" dirty="0"/>
              <a:t>Em hãy giúp các nàng tiên cá giải cứu các sinh vật biển nhé!</a:t>
            </a:r>
            <a:endParaRPr lang="en-US" altLang="en-US" sz="2400" b="1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147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50" y="4027488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66188">
            <a:off x="6837363" y="2913063"/>
            <a:ext cx="1706562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88" y="2684463"/>
            <a:ext cx="1519237" cy="219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225" y="1041400"/>
            <a:ext cx="15811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800" y="1065213"/>
            <a:ext cx="2181225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638" y="5484813"/>
            <a:ext cx="1714500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5663" y="2254250"/>
            <a:ext cx="1470025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1663" y="4189413"/>
            <a:ext cx="1817687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Notched Right Arrow 1">
            <a:hlinkClick r:id="rId4" action="ppaction://hlinksldjump"/>
          </p:cNvPr>
          <p:cNvSpPr/>
          <p:nvPr/>
        </p:nvSpPr>
        <p:spPr>
          <a:xfrm>
            <a:off x="7451725" y="6021388"/>
            <a:ext cx="1692275" cy="836613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200" dirty="0">
                <a:solidFill>
                  <a:schemeClr val="bg1"/>
                </a:solidFill>
                <a:latin typeface="Arial" panose="020B0604020202020204" pitchFamily="34" charset="0"/>
              </a:rPr>
              <a:t>VỀ NHÀ THÔI</a:t>
            </a:r>
            <a:endParaRPr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Text Box 3"/>
          <p:cNvSpPr txBox="1"/>
          <p:nvPr/>
        </p:nvSpPr>
        <p:spPr>
          <a:xfrm>
            <a:off x="1908175" y="914400"/>
            <a:ext cx="543401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61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91363" y="1830388"/>
            <a:ext cx="785813" cy="722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4222750"/>
            <a:ext cx="1519238" cy="2195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Callout 8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3&lt;5?</a:t>
            </a:r>
            <a:endParaRPr lang="en-US" sz="4800" b="1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Oval Callout 1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= 6?</a:t>
            </a:r>
            <a:endParaRPr lang="en-US" sz="4800" b="1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3989388"/>
            <a:ext cx="2001837" cy="2335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8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4460875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5&gt;7?</a:t>
            </a:r>
            <a:endParaRPr lang="en-US" sz="4800" b="1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AutoShape 10">
            <a:hlinkClick r:id="rId2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9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3</a:t>
            </a:r>
            <a:endParaRPr lang="en-US" sz="4800" b="1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</Words>
  <Application>WPS Presentation</Application>
  <PresentationFormat>On-screen Show (4:3)</PresentationFormat>
  <Paragraphs>49</Paragraphs>
  <Slides>20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Cambria</vt:lpstr>
      <vt:lpstr>Calibri Light</vt:lpstr>
      <vt:lpstr>1_Default Design</vt:lpstr>
      <vt:lpstr>Office Theme</vt:lpstr>
      <vt:lpstr>2_Default Design</vt:lpstr>
      <vt:lpstr>1_Office Theme</vt:lpstr>
      <vt:lpstr>CHÀO MỪNG  QUÝ THẦY CÔ VÀ CÁC EM  HỌC SINH!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toanbh</cp:lastModifiedBy>
  <cp:revision>140</cp:revision>
  <dcterms:created xsi:type="dcterms:W3CDTF">2002-01-01T10:07:35Z</dcterms:created>
  <dcterms:modified xsi:type="dcterms:W3CDTF">2020-09-29T04:54:52Z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