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1"/>
  </p:notesMasterIdLst>
  <p:sldIdLst>
    <p:sldId id="264" r:id="rId2"/>
    <p:sldId id="265" r:id="rId3"/>
    <p:sldId id="266" r:id="rId4"/>
    <p:sldId id="267" r:id="rId5"/>
    <p:sldId id="268" r:id="rId6"/>
    <p:sldId id="280" r:id="rId7"/>
    <p:sldId id="281" r:id="rId8"/>
    <p:sldId id="256" r:id="rId9"/>
    <p:sldId id="257" r:id="rId10"/>
    <p:sldId id="258" r:id="rId11"/>
    <p:sldId id="259" r:id="rId12"/>
    <p:sldId id="262" r:id="rId13"/>
    <p:sldId id="274" r:id="rId14"/>
    <p:sldId id="260" r:id="rId15"/>
    <p:sldId id="276" r:id="rId16"/>
    <p:sldId id="277" r:id="rId17"/>
    <p:sldId id="278" r:id="rId18"/>
    <p:sldId id="279" r:id="rId19"/>
    <p:sldId id="282" r:id="rId20"/>
  </p:sldIdLst>
  <p:sldSz cx="12192000" cy="6858000"/>
  <p:notesSz cx="6858000" cy="9144000"/>
  <p:embeddedFontLst>
    <p:embeddedFont>
      <p:font typeface="Calibri" pitchFamily="34" charset="0"/>
      <p:regular r:id="rId22"/>
      <p:bold r:id="rId23"/>
      <p:italic r:id="rId24"/>
      <p:boldItalic r:id="rId25"/>
    </p:embeddedFont>
    <p:embeddedFont>
      <p:font typeface="Microsoft YaHei UI" pitchFamily="34" charset="-122"/>
      <p:regular r:id="rId26"/>
      <p:bold r:id="rId27"/>
    </p:embeddedFont>
    <p:embeddedFont>
      <p:font typeface="UTM Avo" pitchFamily="18" charset="0"/>
      <p:regular r:id="rId28"/>
      <p:bold r:id="rId29"/>
      <p:italic r:id="rId30"/>
      <p:boldItalic r:id="rId31"/>
    </p:embeddedFont>
    <p:embeddedFont>
      <p:font typeface="Aparajita" pitchFamily="34" charset="0"/>
      <p:regular r:id="rId32"/>
      <p:bold r:id="rId33"/>
      <p:italic r:id="rId34"/>
      <p:boldItalic r:id="rId35"/>
    </p:embeddedFont>
    <p:embeddedFont>
      <p:font typeface="宋体" pitchFamily="2" charset="-122"/>
      <p:regular r:id="rId36"/>
    </p:embeddedFont>
    <p:embeddedFont>
      <p:font typeface="Calibri Light" pitchFamily="34" charset="0"/>
      <p:regular r:id="rId37"/>
      <p:italic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CCFF"/>
    <a:srgbClr val="FF99FF"/>
    <a:srgbClr val="DEEBF7"/>
    <a:srgbClr val="FECC01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214" autoAdjust="0"/>
    <p:restoredTop sz="94660"/>
  </p:normalViewPr>
  <p:slideViewPr>
    <p:cSldViewPr snapToGrid="0">
      <p:cViewPr varScale="1">
        <p:scale>
          <a:sx n="68" d="100"/>
          <a:sy n="68" d="100"/>
        </p:scale>
        <p:origin x="-108" y="-3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font" Target="fonts/font1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3D3B5F-1D1F-4810-B620-61620F7D0F08}" type="datetimeFigureOut">
              <a:rPr lang="en-US" smtClean="0"/>
              <a:t>8/4/2020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D296C3-4614-4D52-995F-25D140729BA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9072AD-0445-448F-92C2-02F2DEDACEEB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2518871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Chạy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hiệu ứng để đ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ọc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lần lượt các từ.</a:t>
            </a:r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vi-VN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2D9A24-4025-4595-97D4-9A459EDCEAD2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968508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2D9A24-4025-4595-97D4-9A459EDCEAD2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104655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1C81C43-8C97-4787-9E67-6FEE1D84B4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A8585F07-951E-439A-A7DB-15EAAACEFB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EF62ED7-EB9D-47A9-BF9F-E8FBF1E30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pPr/>
              <a:t>8/4/2020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934A0AA-8FD5-4C86-8F31-3D31ABD0C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A3F7E8D-06E8-4965-9227-B2B540DF3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770857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8962CCB-63AE-4BC5-882D-1818C3CE3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1D9169F-AF3E-40B1-BC18-85A4C7B10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C11AE00-ACD7-4A15-B185-BC11A1F04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pPr/>
              <a:t>8/4/2020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A037F78-7CCD-411A-9584-8030271C4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9E8F386-8401-4BD2-A118-F02C56B88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067418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314702B4-D98D-4F11-BE96-F1FF275EA9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D53901C-0C8D-4F10-9997-6AE651BBC8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B6520DE-DAA5-40CC-A3CE-E592942F4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pPr/>
              <a:t>8/4/2020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667F7B6-A811-4FA8-B655-68D93BFD5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ABD84E9-52C2-4612-8A21-06EFD27EA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187937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F3CF411-3DEF-46D1-B675-C48FED390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3C91509-E546-43FB-98D6-6B6565906F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B402C0-5D64-4FA8-B7A1-2DC509FE2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pPr/>
              <a:t>8/4/2020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A69DC95-C7B6-475F-8785-3B9FAAAC7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8BDFA22-6D49-4339-B627-2EBBCC0B6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759685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5347905-26D5-4AAD-B9AA-0768E6AC4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2004625-889A-4B5E-91DF-886F4BF9A1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02DD92D-CB11-4825-A48A-651A8410EE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pPr/>
              <a:t>8/4/2020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2B2DDC4-A3D2-4682-8945-C0DA250DA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978F52F-B27B-49CB-A3E9-CD723026A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071088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9FD51D3-81D0-47D0-AFBB-001ADDD33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CBC757-CD1E-4576-A47C-CB261696FB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88A03A0-58CF-4752-9C67-37DF396D57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238A83D-B1BD-46AF-9B04-690C8CE8E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pPr/>
              <a:t>8/4/2020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8369FEE-1515-4398-953A-3B8604E0B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B5AF395-FE11-4E4D-8D74-BFCA29B70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517558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0658389-E235-40B6-936E-696FC8944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14DAA47-EFF5-4C2F-9FDC-F931255CB5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2C21C54-9AE0-411F-9D51-FEFD85BFDA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0FFB7A6-68BD-4C89-BA50-7D80DB0757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0EDE108A-A856-441A-966E-3E2BB71882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AE5D45AB-AD0C-43BD-9C71-577057BE2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pPr/>
              <a:t>8/4/2020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1C994C8-55A9-4DE7-A292-E46EFB616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7A0AFCDF-7718-40FD-9C0C-F867AE621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132440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EA30F2-0C34-4AAF-BD4B-54C04629B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7E8AC8DE-6E65-40FA-970C-7DD78403A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pPr/>
              <a:t>8/4/2020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96379B1-A738-45D1-9C4D-7A96F3D6F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7E3EE0E8-8B6F-4941-AE51-E8A78DF2C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541430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C7FD9B6-FCA8-493A-8121-06350FF8D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pPr/>
              <a:t>8/4/2020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6BAF242-37ED-4A7C-8CB1-E0E053739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E786D51-30FA-4C5E-AA2C-4F456027D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342186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57A13A2-0F07-409B-831B-72D749F7D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75E48B1-9887-47FC-8B33-EFB7917546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A22928A-5C9B-4E0E-ACA5-DAC8E8FE67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00497BF-46D2-4ED7-92A6-A0DF26DB8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pPr/>
              <a:t>8/4/2020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FC497B6-F20A-41CF-BF5E-E84D9A71A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30B5738-71BB-4769-8CEA-5E666A5EB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989404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A5FE272-8DF8-4794-AC33-8E0DC5354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CB5D5AD1-1ACC-41B3-9D01-029208B9BC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1274EE8-8D24-4E30-85CE-3EAE8BCBF0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86C8062-9A78-4204-B41B-1281F0529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pPr/>
              <a:t>8/4/2020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B8CE470-79B5-4EC6-A8D6-3CDD3BC8D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023C154-4DC8-4458-89AB-A8E9B3F91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6384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5A2E02D-E0E2-4A80-8F57-8FE31FB5D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EE03057-A137-4B19-865C-2FC72969C7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0EFA37F-7CDF-4AA6-93AE-94B3FA4F4A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FA6248-9075-44F6-BABA-ACCDFFA54742}" type="datetimeFigureOut">
              <a:rPr lang="en-US" smtClean="0"/>
              <a:pPr/>
              <a:t>8/4/2020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91D6ECB-C279-47B4-8FA3-DE1ADCE708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0248301-85C3-4A8E-BC22-25CE7E8FE5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D0A7C2-3364-4B6C-B187-A7ABF31AEE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33515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8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8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8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VT-P\Downloads\S&#225;ch%20&#273;&#225;m%20m&#226;y%20(1).mp4" TargetMode="External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12.xml"/><Relationship Id="rId1" Type="http://schemas.openxmlformats.org/officeDocument/2006/relationships/video" Target="file:///C:\Users\VT-P\Downloads\C&#193;C%20B&#192;I%20H&#193;T%20VIDEO\Kh&#7903;i%20&#273;&#7897;ng%20b&#224;i%20u&#226;n-uy&#234;n.wmv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D6A33623-67DC-4C4C-8992-44E81253F87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7380" b="3395"/>
          <a:stretch/>
        </p:blipFill>
        <p:spPr>
          <a:xfrm>
            <a:off x="21" y="10"/>
            <a:ext cx="12191980" cy="6857991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xmlns="" id="{D9F6043E-054B-4D42-97D3-3BD1A76CB540}"/>
              </a:ext>
            </a:extLst>
          </p:cNvPr>
          <p:cNvSpPr/>
          <p:nvPr/>
        </p:nvSpPr>
        <p:spPr>
          <a:xfrm>
            <a:off x="2686051" y="1943101"/>
            <a:ext cx="6629400" cy="27965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2">
                <a:lumMod val="1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xmlns="" id="{440A822A-D0F4-4093-8C63-471E63177747}"/>
              </a:ext>
            </a:extLst>
          </p:cNvPr>
          <p:cNvSpPr txBox="1"/>
          <p:nvPr/>
        </p:nvSpPr>
        <p:spPr>
          <a:xfrm>
            <a:off x="3435150" y="2599807"/>
            <a:ext cx="6388388" cy="1446551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altLang="zh-CN" sz="8800" b="1" dirty="0" smtClean="0">
                <a:blipFill>
                  <a:blip r:embed="rId4"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icrosoft YaHei UI" panose="020B0503020204020204" pitchFamily="34" charset="-122"/>
              </a:rPr>
              <a:t>HỌC VẦN</a:t>
            </a:r>
            <a:endParaRPr lang="zh-CN" altLang="en-US" sz="8800" b="1" dirty="0">
              <a:blipFill>
                <a:blip r:embed="rId4"/>
                <a:stretch>
                  <a:fillRect/>
                </a:stretch>
              </a:blip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Microsoft YaHei UI" panose="020B0503020204020204" pitchFamily="34" charset="-122"/>
            </a:endParaRPr>
          </a:p>
        </p:txBody>
      </p:sp>
      <p:cxnSp>
        <p:nvCxnSpPr>
          <p:cNvPr id="18" name="直接连接符 17">
            <a:extLst>
              <a:ext uri="{FF2B5EF4-FFF2-40B4-BE49-F238E27FC236}">
                <a16:creationId xmlns:a16="http://schemas.microsoft.com/office/drawing/2014/main" xmlns="" id="{B21B7B01-2100-4B56-983C-1280582DC796}"/>
              </a:ext>
            </a:extLst>
          </p:cNvPr>
          <p:cNvCxnSpPr/>
          <p:nvPr/>
        </p:nvCxnSpPr>
        <p:spPr>
          <a:xfrm>
            <a:off x="3973738" y="2629160"/>
            <a:ext cx="4586151" cy="23169"/>
          </a:xfrm>
          <a:prstGeom prst="line">
            <a:avLst/>
          </a:prstGeom>
          <a:ln w="57150">
            <a:solidFill>
              <a:srgbClr val="CBBA9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>
            <a:extLst>
              <a:ext uri="{FF2B5EF4-FFF2-40B4-BE49-F238E27FC236}">
                <a16:creationId xmlns:a16="http://schemas.microsoft.com/office/drawing/2014/main" xmlns="" id="{B4755448-0171-4FFA-9C07-239A14E73CB8}"/>
              </a:ext>
            </a:extLst>
          </p:cNvPr>
          <p:cNvCxnSpPr/>
          <p:nvPr/>
        </p:nvCxnSpPr>
        <p:spPr>
          <a:xfrm>
            <a:off x="3962400" y="4140201"/>
            <a:ext cx="4586151" cy="23169"/>
          </a:xfrm>
          <a:prstGeom prst="line">
            <a:avLst/>
          </a:prstGeom>
          <a:ln w="57150">
            <a:solidFill>
              <a:srgbClr val="CBBA9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B7253739-DE0B-4AAD-A589-F23B637BFDA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74258" y="2361936"/>
            <a:ext cx="1867143" cy="193548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55001B71-C80C-496C-9849-006A29C2DB9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473964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FAF693CA-B846-45FE-80E5-127C72CC144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0" y="2118360"/>
            <a:ext cx="12192000" cy="4739640"/>
          </a:xfrm>
          <a:prstGeom prst="rect">
            <a:avLst/>
          </a:prstGeom>
        </p:spPr>
      </p:pic>
      <p:pic>
        <p:nvPicPr>
          <p:cNvPr id="10" name="Picture 9" descr="unname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56554" y="750265"/>
            <a:ext cx="1625600" cy="1096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06118649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xmlns="" id="{0667024D-077C-41FB-84FC-D91D5651A194}"/>
              </a:ext>
            </a:extLst>
          </p:cNvPr>
          <p:cNvSpPr/>
          <p:nvPr/>
        </p:nvSpPr>
        <p:spPr>
          <a:xfrm>
            <a:off x="6246055" y="267286"/>
            <a:ext cx="3088446" cy="2630659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en-US" sz="3200" b="1" dirty="0" err="1" smtClean="0">
                <a:solidFill>
                  <a:schemeClr val="tx1"/>
                </a:solidFill>
                <a:latin typeface="UTM Avo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3200" b="1" dirty="0" smtClean="0">
                <a:solidFill>
                  <a:schemeClr val="tx1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chemeClr val="tx1"/>
                </a:solidFill>
                <a:latin typeface="UTM Avo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200" b="1" dirty="0" smtClean="0">
                <a:solidFill>
                  <a:schemeClr val="tx1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chemeClr val="tx1"/>
                </a:solidFill>
                <a:latin typeface="UTM Avo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dirty="0" smtClean="0">
                <a:solidFill>
                  <a:schemeClr val="tx1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chemeClr val="tx1"/>
                </a:solidFill>
                <a:latin typeface="UTM Avo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3200" b="1" dirty="0" smtClean="0">
                <a:solidFill>
                  <a:schemeClr val="tx1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smtClean="0">
                <a:solidFill>
                  <a:srgbClr val="FF0000"/>
                </a:solidFill>
                <a:latin typeface="UTM Avo" pitchFamily="18" charset="0"/>
                <a:cs typeface="Times New Roman" panose="02020603050405020304" pitchFamily="18" charset="0"/>
              </a:rPr>
              <a:t>g</a:t>
            </a:r>
            <a:r>
              <a:rPr lang="en-US" altLang="en-US" sz="3200" b="1" dirty="0" smtClean="0">
                <a:solidFill>
                  <a:schemeClr val="tx1"/>
                </a:solidFill>
                <a:latin typeface="UTM Avo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 smtClean="0">
                <a:solidFill>
                  <a:schemeClr val="tx1"/>
                </a:solidFill>
                <a:latin typeface="UTM Avo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3200" b="1" dirty="0" smtClean="0">
                <a:solidFill>
                  <a:schemeClr val="tx1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chemeClr val="tx1"/>
                </a:solidFill>
                <a:latin typeface="UTM Avo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200" b="1" dirty="0" smtClean="0">
                <a:solidFill>
                  <a:schemeClr val="tx1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chemeClr val="tx1"/>
                </a:solidFill>
                <a:latin typeface="UTM Avo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dirty="0" smtClean="0">
                <a:solidFill>
                  <a:schemeClr val="tx1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chemeClr val="tx1"/>
                </a:solidFill>
                <a:latin typeface="UTM Avo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3200" b="1" dirty="0" smtClean="0">
                <a:solidFill>
                  <a:schemeClr val="tx1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UTM Avo" pitchFamily="18" charset="0"/>
                <a:cs typeface="Times New Roman" panose="02020603050405020304" pitchFamily="18" charset="0"/>
              </a:rPr>
              <a:t>gh</a:t>
            </a:r>
            <a:r>
              <a:rPr lang="en-US" altLang="en-US" sz="3200" b="1" dirty="0" smtClean="0">
                <a:solidFill>
                  <a:schemeClr val="tx1"/>
                </a:solidFill>
                <a:latin typeface="UTM Avo" pitchFamily="18" charset="0"/>
                <a:cs typeface="Times New Roman" panose="02020603050405020304" pitchFamily="18" charset="0"/>
              </a:rPr>
              <a:t>?</a:t>
            </a:r>
            <a:endParaRPr lang="vi-VN" alt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A98ECE88-115D-4A1D-8452-F943FF1AC741}"/>
              </a:ext>
            </a:extLst>
          </p:cNvPr>
          <p:cNvSpPr/>
          <p:nvPr/>
        </p:nvSpPr>
        <p:spPr>
          <a:xfrm>
            <a:off x="1765687" y="5583386"/>
            <a:ext cx="2774179" cy="97215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 dirty="0">
                <a:solidFill>
                  <a:srgbClr val="002060"/>
                </a:solidFill>
                <a:latin typeface="UTM Avo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err="1" smtClean="0">
                <a:solidFill>
                  <a:srgbClr val="002060"/>
                </a:solidFill>
                <a:latin typeface="UTM Avo" pitchFamily="18" charset="0"/>
                <a:cs typeface="Times New Roman" panose="02020603050405020304" pitchFamily="18" charset="0"/>
              </a:rPr>
              <a:t>gh</a:t>
            </a:r>
            <a:endParaRPr lang="en-US" sz="3200" dirty="0">
              <a:solidFill>
                <a:srgbClr val="002060"/>
              </a:solidFill>
              <a:latin typeface="UTM Avo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88E5E567-B90E-4275-AC51-C8D58F3AA2A7}"/>
              </a:ext>
            </a:extLst>
          </p:cNvPr>
          <p:cNvSpPr/>
          <p:nvPr/>
        </p:nvSpPr>
        <p:spPr>
          <a:xfrm>
            <a:off x="7236535" y="5653724"/>
            <a:ext cx="2774179" cy="845550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 dirty="0">
                <a:solidFill>
                  <a:srgbClr val="002060"/>
                </a:solidFill>
                <a:latin typeface="UTM Avo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smtClean="0">
                <a:solidFill>
                  <a:srgbClr val="002060"/>
                </a:solidFill>
                <a:latin typeface="UTM Avo" pitchFamily="18" charset="0"/>
                <a:cs typeface="Times New Roman" panose="02020603050405020304" pitchFamily="18" charset="0"/>
              </a:rPr>
              <a:t>g</a:t>
            </a:r>
            <a:endParaRPr lang="en-US" sz="3200" dirty="0">
              <a:solidFill>
                <a:srgbClr val="002060"/>
              </a:solidFill>
              <a:latin typeface="UTM Avo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5" cstate="print"/>
          <a:srcRect l="42752" t="20833" r="40849" b="52084"/>
          <a:stretch>
            <a:fillRect/>
          </a:stretch>
        </p:blipFill>
        <p:spPr bwMode="auto">
          <a:xfrm>
            <a:off x="1266092" y="365758"/>
            <a:ext cx="3404382" cy="1773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2475925" y="2391507"/>
            <a:ext cx="2264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UTM Avo" pitchFamily="18" charset="0"/>
              </a:rPr>
              <a:t>ghi</a:t>
            </a:r>
            <a:endParaRPr lang="en-US" sz="3200" dirty="0">
              <a:latin typeface="UTM Avo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1758459" y="5570830"/>
            <a:ext cx="2785406" cy="956579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smtClean="0">
                <a:latin typeface="UTM Avo" pitchFamily="18" charset="0"/>
              </a:rPr>
              <a:t>B. </a:t>
            </a:r>
            <a:r>
              <a:rPr lang="en-US" sz="4000" dirty="0" err="1" smtClean="0">
                <a:latin typeface="UTM Avo" pitchFamily="18" charset="0"/>
              </a:rPr>
              <a:t>gh</a:t>
            </a:r>
            <a:endParaRPr lang="en-US" sz="4000" dirty="0">
              <a:latin typeface="UTM Avo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475900" y="2377437"/>
            <a:ext cx="8440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UTM Avo" pitchFamily="18" charset="0"/>
              </a:rPr>
              <a:t>gh</a:t>
            </a:r>
            <a:endParaRPr lang="en-US" sz="3200" dirty="0">
              <a:solidFill>
                <a:srgbClr val="FF0000"/>
              </a:solidFill>
              <a:latin typeface="UTM Av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82421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xmlns="" id="{0667024D-077C-41FB-84FC-D91D5651A194}"/>
              </a:ext>
            </a:extLst>
          </p:cNvPr>
          <p:cNvSpPr/>
          <p:nvPr/>
        </p:nvSpPr>
        <p:spPr>
          <a:xfrm>
            <a:off x="6161649" y="484144"/>
            <a:ext cx="3172851" cy="2441935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en-US" sz="3200" b="1" dirty="0" err="1" smtClean="0">
                <a:solidFill>
                  <a:schemeClr val="tx1"/>
                </a:solidFill>
                <a:latin typeface="UTM Avo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3200" b="1" dirty="0" smtClean="0">
                <a:solidFill>
                  <a:schemeClr val="tx1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chemeClr val="tx1"/>
                </a:solidFill>
                <a:latin typeface="UTM Avo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200" b="1" dirty="0" smtClean="0">
                <a:solidFill>
                  <a:schemeClr val="tx1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chemeClr val="tx1"/>
                </a:solidFill>
                <a:latin typeface="UTM Avo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dirty="0" smtClean="0">
                <a:solidFill>
                  <a:schemeClr val="tx1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chemeClr val="tx1"/>
                </a:solidFill>
                <a:latin typeface="UTM Avo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3200" b="1" dirty="0" smtClean="0">
                <a:solidFill>
                  <a:schemeClr val="tx1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smtClean="0">
                <a:solidFill>
                  <a:srgbClr val="FF0000"/>
                </a:solidFill>
                <a:latin typeface="UTM Avo" pitchFamily="18" charset="0"/>
                <a:cs typeface="Times New Roman" panose="02020603050405020304" pitchFamily="18" charset="0"/>
              </a:rPr>
              <a:t>g</a:t>
            </a:r>
            <a:r>
              <a:rPr lang="en-US" altLang="en-US" sz="3200" b="1" dirty="0" smtClean="0">
                <a:solidFill>
                  <a:schemeClr val="tx1"/>
                </a:solidFill>
                <a:latin typeface="UTM Avo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 smtClean="0">
                <a:solidFill>
                  <a:schemeClr val="tx1"/>
                </a:solidFill>
                <a:latin typeface="UTM Avo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3200" b="1" dirty="0" smtClean="0">
                <a:solidFill>
                  <a:schemeClr val="tx1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chemeClr val="tx1"/>
                </a:solidFill>
                <a:latin typeface="UTM Avo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200" b="1" dirty="0" smtClean="0">
                <a:solidFill>
                  <a:schemeClr val="tx1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chemeClr val="tx1"/>
                </a:solidFill>
                <a:latin typeface="UTM Avo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dirty="0" smtClean="0">
                <a:solidFill>
                  <a:schemeClr val="tx1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chemeClr val="tx1"/>
                </a:solidFill>
                <a:latin typeface="UTM Avo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3200" b="1" dirty="0" smtClean="0">
                <a:solidFill>
                  <a:schemeClr val="tx1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UTM Avo" pitchFamily="18" charset="0"/>
                <a:cs typeface="Times New Roman" panose="02020603050405020304" pitchFamily="18" charset="0"/>
              </a:rPr>
              <a:t>gh</a:t>
            </a:r>
            <a:r>
              <a:rPr lang="en-US" altLang="en-US" sz="3200" b="1" dirty="0" smtClean="0">
                <a:solidFill>
                  <a:schemeClr val="tx1"/>
                </a:solidFill>
                <a:latin typeface="UTM Avo" pitchFamily="18" charset="0"/>
                <a:cs typeface="Times New Roman" panose="02020603050405020304" pitchFamily="18" charset="0"/>
              </a:rPr>
              <a:t>?</a:t>
            </a:r>
            <a:endParaRPr lang="vi-VN" alt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A98ECE88-115D-4A1D-8452-F943FF1AC741}"/>
              </a:ext>
            </a:extLst>
          </p:cNvPr>
          <p:cNvSpPr/>
          <p:nvPr/>
        </p:nvSpPr>
        <p:spPr>
          <a:xfrm>
            <a:off x="1928327" y="5625589"/>
            <a:ext cx="2774179" cy="887753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err="1" smtClean="0">
                <a:solidFill>
                  <a:srgbClr val="002060"/>
                </a:solidFill>
                <a:latin typeface="UTM Avo" pitchFamily="18" charset="0"/>
                <a:cs typeface="Times New Roman" panose="02020603050405020304" pitchFamily="18" charset="0"/>
              </a:rPr>
              <a:t>gh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88E5E567-B90E-4275-AC51-C8D58F3AA2A7}"/>
              </a:ext>
            </a:extLst>
          </p:cNvPr>
          <p:cNvSpPr/>
          <p:nvPr/>
        </p:nvSpPr>
        <p:spPr>
          <a:xfrm>
            <a:off x="7320941" y="5611521"/>
            <a:ext cx="2774179" cy="901821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 dirty="0">
                <a:solidFill>
                  <a:srgbClr val="002060"/>
                </a:solidFill>
                <a:latin typeface="UTM Avo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smtClean="0">
                <a:solidFill>
                  <a:srgbClr val="002060"/>
                </a:solidFill>
                <a:latin typeface="UTM Avo" pitchFamily="18" charset="0"/>
                <a:cs typeface="Times New Roman" panose="02020603050405020304" pitchFamily="18" charset="0"/>
              </a:rPr>
              <a:t>g</a:t>
            </a:r>
            <a:endParaRPr lang="en-US" sz="3200" dirty="0">
              <a:solidFill>
                <a:srgbClr val="002060"/>
              </a:solidFill>
              <a:latin typeface="UTM Avo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5" cstate="print"/>
          <a:srcRect l="67936" t="19010" r="15666" b="54167"/>
          <a:stretch>
            <a:fillRect/>
          </a:stretch>
        </p:blipFill>
        <p:spPr bwMode="auto">
          <a:xfrm>
            <a:off x="1139483" y="182879"/>
            <a:ext cx="3390313" cy="2252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2475925" y="2391507"/>
            <a:ext cx="2264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UTM Avo" pitchFamily="18" charset="0"/>
              </a:rPr>
              <a:t>gõ</a:t>
            </a:r>
            <a:endParaRPr lang="en-US" sz="3200" dirty="0">
              <a:latin typeface="UTM Avo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7329265" y="5613032"/>
            <a:ext cx="2785406" cy="872174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smtClean="0">
                <a:latin typeface="UTM Avo" pitchFamily="18" charset="0"/>
              </a:rPr>
              <a:t>B. </a:t>
            </a:r>
            <a:r>
              <a:rPr lang="en-US" sz="4000" dirty="0" smtClean="0">
                <a:latin typeface="UTM Avo" pitchFamily="18" charset="0"/>
              </a:rPr>
              <a:t>g</a:t>
            </a:r>
            <a:endParaRPr lang="en-US" sz="4000" dirty="0">
              <a:latin typeface="UTM Avo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475906" y="2391507"/>
            <a:ext cx="4603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UTM Avo" pitchFamily="18" charset="0"/>
              </a:rPr>
              <a:t>g</a:t>
            </a:r>
            <a:endParaRPr lang="en-US" sz="3200" dirty="0">
              <a:solidFill>
                <a:srgbClr val="FF0000"/>
              </a:solidFill>
              <a:latin typeface="UTM Av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95225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xmlns="" id="{0667024D-077C-41FB-84FC-D91D5651A194}"/>
              </a:ext>
            </a:extLst>
          </p:cNvPr>
          <p:cNvSpPr/>
          <p:nvPr/>
        </p:nvSpPr>
        <p:spPr>
          <a:xfrm>
            <a:off x="6457071" y="484145"/>
            <a:ext cx="2877429" cy="247007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en-US" sz="3200" b="1" dirty="0" err="1" smtClean="0">
                <a:solidFill>
                  <a:schemeClr val="tx1"/>
                </a:solidFill>
                <a:latin typeface="UTM Avo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3200" b="1" dirty="0" smtClean="0">
                <a:solidFill>
                  <a:schemeClr val="tx1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chemeClr val="tx1"/>
                </a:solidFill>
                <a:latin typeface="UTM Avo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200" b="1" dirty="0" smtClean="0">
                <a:solidFill>
                  <a:schemeClr val="tx1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chemeClr val="tx1"/>
                </a:solidFill>
                <a:latin typeface="UTM Avo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dirty="0" smtClean="0">
                <a:solidFill>
                  <a:schemeClr val="tx1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chemeClr val="tx1"/>
                </a:solidFill>
                <a:latin typeface="UTM Avo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3200" b="1" dirty="0" smtClean="0">
                <a:solidFill>
                  <a:schemeClr val="tx1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smtClean="0">
                <a:solidFill>
                  <a:srgbClr val="FF0000"/>
                </a:solidFill>
                <a:latin typeface="UTM Avo" pitchFamily="18" charset="0"/>
                <a:cs typeface="Times New Roman" panose="02020603050405020304" pitchFamily="18" charset="0"/>
              </a:rPr>
              <a:t>g</a:t>
            </a:r>
            <a:r>
              <a:rPr lang="en-US" altLang="en-US" sz="3200" b="1" dirty="0" smtClean="0">
                <a:solidFill>
                  <a:schemeClr val="tx1"/>
                </a:solidFill>
                <a:latin typeface="UTM Avo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 smtClean="0">
                <a:solidFill>
                  <a:schemeClr val="tx1"/>
                </a:solidFill>
                <a:latin typeface="UTM Avo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3200" b="1" dirty="0" smtClean="0">
                <a:solidFill>
                  <a:schemeClr val="tx1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chemeClr val="tx1"/>
                </a:solidFill>
                <a:latin typeface="UTM Avo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200" b="1" dirty="0" smtClean="0">
                <a:solidFill>
                  <a:schemeClr val="tx1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chemeClr val="tx1"/>
                </a:solidFill>
                <a:latin typeface="UTM Avo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dirty="0" smtClean="0">
                <a:solidFill>
                  <a:schemeClr val="tx1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chemeClr val="tx1"/>
                </a:solidFill>
                <a:latin typeface="UTM Avo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3200" b="1" dirty="0" smtClean="0">
                <a:solidFill>
                  <a:schemeClr val="tx1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UTM Avo" pitchFamily="18" charset="0"/>
                <a:cs typeface="Times New Roman" panose="02020603050405020304" pitchFamily="18" charset="0"/>
              </a:rPr>
              <a:t>gh</a:t>
            </a:r>
            <a:r>
              <a:rPr lang="en-US" altLang="en-US" sz="3200" b="1" dirty="0" smtClean="0">
                <a:solidFill>
                  <a:schemeClr val="tx1"/>
                </a:solidFill>
                <a:latin typeface="UTM Avo" pitchFamily="18" charset="0"/>
                <a:cs typeface="Times New Roman" panose="02020603050405020304" pitchFamily="18" charset="0"/>
              </a:rPr>
              <a:t>?</a:t>
            </a:r>
            <a:endParaRPr lang="vi-VN" alt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A98ECE88-115D-4A1D-8452-F943FF1AC741}"/>
              </a:ext>
            </a:extLst>
          </p:cNvPr>
          <p:cNvSpPr/>
          <p:nvPr/>
        </p:nvSpPr>
        <p:spPr>
          <a:xfrm>
            <a:off x="1934500" y="5583386"/>
            <a:ext cx="2774179" cy="915888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 dirty="0">
                <a:solidFill>
                  <a:srgbClr val="002060"/>
                </a:solidFill>
                <a:latin typeface="UTM Avo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err="1" smtClean="0">
                <a:solidFill>
                  <a:srgbClr val="002060"/>
                </a:solidFill>
                <a:latin typeface="UTM Avo" pitchFamily="18" charset="0"/>
                <a:cs typeface="Times New Roman" panose="02020603050405020304" pitchFamily="18" charset="0"/>
              </a:rPr>
              <a:t>gh</a:t>
            </a:r>
            <a:endParaRPr lang="en-US" sz="3200" dirty="0">
              <a:solidFill>
                <a:srgbClr val="002060"/>
              </a:solidFill>
              <a:latin typeface="UTM Avo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88E5E567-B90E-4275-AC51-C8D58F3AA2A7}"/>
              </a:ext>
            </a:extLst>
          </p:cNvPr>
          <p:cNvSpPr/>
          <p:nvPr/>
        </p:nvSpPr>
        <p:spPr>
          <a:xfrm>
            <a:off x="7447551" y="5639657"/>
            <a:ext cx="2774179" cy="929955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 dirty="0">
                <a:solidFill>
                  <a:srgbClr val="002060"/>
                </a:solidFill>
                <a:latin typeface="UTM Avo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smtClean="0">
                <a:solidFill>
                  <a:srgbClr val="002060"/>
                </a:solidFill>
                <a:latin typeface="UTM Avo" pitchFamily="18" charset="0"/>
                <a:cs typeface="Times New Roman" panose="02020603050405020304" pitchFamily="18" charset="0"/>
              </a:rPr>
              <a:t>g</a:t>
            </a:r>
            <a:endParaRPr lang="en-US" sz="3200" dirty="0">
              <a:solidFill>
                <a:srgbClr val="002060"/>
              </a:solidFill>
              <a:latin typeface="UTM Avo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 cstate="print"/>
          <a:srcRect l="16398" t="51822" r="67790" b="21094"/>
          <a:stretch>
            <a:fillRect/>
          </a:stretch>
        </p:blipFill>
        <p:spPr bwMode="auto">
          <a:xfrm>
            <a:off x="1330177" y="70340"/>
            <a:ext cx="3748259" cy="2316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2546265" y="2391507"/>
            <a:ext cx="2264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UTM Avo" pitchFamily="18" charset="0"/>
              </a:rPr>
              <a:t>g</a:t>
            </a:r>
            <a:r>
              <a:rPr lang="en-US" sz="3200" dirty="0" err="1" smtClean="0">
                <a:latin typeface="UTM Avo" pitchFamily="18" charset="0"/>
              </a:rPr>
              <a:t>ỗ</a:t>
            </a:r>
            <a:endParaRPr lang="en-US" sz="3200" dirty="0">
              <a:latin typeface="UTM Avo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7441805" y="5641167"/>
            <a:ext cx="2785406" cy="914377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smtClean="0">
                <a:latin typeface="UTM Avo" pitchFamily="18" charset="0"/>
              </a:rPr>
              <a:t>B. </a:t>
            </a:r>
            <a:r>
              <a:rPr lang="en-US" sz="4000" dirty="0" smtClean="0">
                <a:latin typeface="UTM Avo" pitchFamily="18" charset="0"/>
              </a:rPr>
              <a:t>g</a:t>
            </a:r>
            <a:endParaRPr lang="en-US" sz="4000" dirty="0">
              <a:latin typeface="UTM Avo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546241" y="2377437"/>
            <a:ext cx="4603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UTM Avo" pitchFamily="18" charset="0"/>
              </a:rPr>
              <a:t>g</a:t>
            </a:r>
            <a:endParaRPr lang="en-US" sz="3200" dirty="0">
              <a:solidFill>
                <a:srgbClr val="FF0000"/>
              </a:solidFill>
              <a:latin typeface="UTM Av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26855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xmlns="" id="{0667024D-077C-41FB-84FC-D91D5651A194}"/>
              </a:ext>
            </a:extLst>
          </p:cNvPr>
          <p:cNvSpPr/>
          <p:nvPr/>
        </p:nvSpPr>
        <p:spPr>
          <a:xfrm>
            <a:off x="6625883" y="454586"/>
            <a:ext cx="2918665" cy="2555899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en-US" sz="2800" b="1" dirty="0" err="1" smtClean="0">
                <a:solidFill>
                  <a:schemeClr val="tx1"/>
                </a:solidFill>
                <a:latin typeface="UTM Avo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2800" b="1" dirty="0" smtClean="0">
                <a:solidFill>
                  <a:schemeClr val="tx1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tx1"/>
                </a:solidFill>
                <a:latin typeface="UTM Avo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800" b="1" dirty="0" smtClean="0">
                <a:solidFill>
                  <a:schemeClr val="tx1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tx1"/>
                </a:solidFill>
                <a:latin typeface="UTM Avo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 smtClean="0">
                <a:solidFill>
                  <a:schemeClr val="tx1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tx1"/>
                </a:solidFill>
                <a:latin typeface="UTM Avo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800" b="1" dirty="0" smtClean="0">
                <a:solidFill>
                  <a:schemeClr val="tx1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smtClean="0">
                <a:solidFill>
                  <a:srgbClr val="FF0000"/>
                </a:solidFill>
                <a:latin typeface="UTM Avo" pitchFamily="18" charset="0"/>
                <a:cs typeface="Times New Roman" panose="02020603050405020304" pitchFamily="18" charset="0"/>
              </a:rPr>
              <a:t>g</a:t>
            </a:r>
            <a:r>
              <a:rPr lang="en-US" altLang="en-US" sz="2800" b="1" dirty="0" smtClean="0">
                <a:solidFill>
                  <a:schemeClr val="tx1"/>
                </a:solidFill>
                <a:latin typeface="UTM Avo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 smtClean="0">
                <a:solidFill>
                  <a:schemeClr val="tx1"/>
                </a:solidFill>
                <a:latin typeface="UTM Avo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2800" b="1" dirty="0" smtClean="0">
                <a:solidFill>
                  <a:schemeClr val="tx1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tx1"/>
                </a:solidFill>
                <a:latin typeface="UTM Avo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800" b="1" dirty="0" smtClean="0">
                <a:solidFill>
                  <a:schemeClr val="tx1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tx1"/>
                </a:solidFill>
                <a:latin typeface="UTM Avo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 smtClean="0">
                <a:solidFill>
                  <a:schemeClr val="tx1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tx1"/>
                </a:solidFill>
                <a:latin typeface="UTM Avo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800" b="1" dirty="0" smtClean="0">
                <a:solidFill>
                  <a:schemeClr val="tx1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UTM Avo" pitchFamily="18" charset="0"/>
                <a:cs typeface="Times New Roman" panose="02020603050405020304" pitchFamily="18" charset="0"/>
              </a:rPr>
              <a:t>gh</a:t>
            </a:r>
            <a:r>
              <a:rPr lang="en-US" altLang="en-US" sz="2800" b="1" dirty="0" smtClean="0">
                <a:solidFill>
                  <a:schemeClr val="tx1"/>
                </a:solidFill>
                <a:latin typeface="UTM Avo" pitchFamily="18" charset="0"/>
                <a:cs typeface="Times New Roman" panose="02020603050405020304" pitchFamily="18" charset="0"/>
              </a:rPr>
              <a:t>?</a:t>
            </a:r>
            <a:endParaRPr lang="vi-VN" alt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73634" y="173708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A98ECE88-115D-4A1D-8452-F943FF1AC741}"/>
              </a:ext>
            </a:extLst>
          </p:cNvPr>
          <p:cNvSpPr/>
          <p:nvPr/>
        </p:nvSpPr>
        <p:spPr>
          <a:xfrm>
            <a:off x="1886124" y="5625590"/>
            <a:ext cx="2774179" cy="972158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err="1" smtClean="0">
                <a:solidFill>
                  <a:srgbClr val="002060"/>
                </a:solidFill>
                <a:latin typeface="UTM Avo" pitchFamily="18" charset="0"/>
                <a:cs typeface="Times New Roman" panose="02020603050405020304" pitchFamily="18" charset="0"/>
              </a:rPr>
              <a:t>gh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itchFamily="18" charset="0"/>
                <a:cs typeface="Times New Roman" panose="02020603050405020304" pitchFamily="18" charset="0"/>
              </a:rPr>
              <a:t>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88E5E567-B90E-4275-AC51-C8D58F3AA2A7}"/>
              </a:ext>
            </a:extLst>
          </p:cNvPr>
          <p:cNvSpPr/>
          <p:nvPr/>
        </p:nvSpPr>
        <p:spPr>
          <a:xfrm>
            <a:off x="7531956" y="5639657"/>
            <a:ext cx="2774179" cy="901820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itchFamily="18" charset="0"/>
                <a:cs typeface="Times New Roman" panose="02020603050405020304" pitchFamily="18" charset="0"/>
              </a:rPr>
              <a:t>B.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itchFamily="18" charset="0"/>
                <a:cs typeface="Times New Roman" panose="02020603050405020304" pitchFamily="18" charset="0"/>
              </a:rPr>
              <a:t>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377453" y="2391507"/>
            <a:ext cx="2264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UTM Avo" pitchFamily="18" charset="0"/>
              </a:rPr>
              <a:t>g</a:t>
            </a:r>
            <a:r>
              <a:rPr lang="en-US" sz="3200" dirty="0" err="1" smtClean="0">
                <a:latin typeface="UTM Avo" pitchFamily="18" charset="0"/>
              </a:rPr>
              <a:t>hẹ</a:t>
            </a:r>
            <a:endParaRPr lang="en-US" sz="3200" dirty="0">
              <a:latin typeface="UTM Avo" pitchFamily="18" charset="0"/>
            </a:endParaRP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5" cstate="print"/>
          <a:srcRect l="43338" t="51042" r="41435" b="22916"/>
          <a:stretch>
            <a:fillRect/>
          </a:stretch>
        </p:blipFill>
        <p:spPr bwMode="auto">
          <a:xfrm>
            <a:off x="1480230" y="464238"/>
            <a:ext cx="3148037" cy="2025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ounded Rectangle 15"/>
          <p:cNvSpPr/>
          <p:nvPr/>
        </p:nvSpPr>
        <p:spPr>
          <a:xfrm>
            <a:off x="1885068" y="5613031"/>
            <a:ext cx="2785406" cy="956581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smtClean="0">
                <a:latin typeface="UTM Avo" pitchFamily="18" charset="0"/>
              </a:rPr>
              <a:t>B. </a:t>
            </a:r>
            <a:r>
              <a:rPr lang="en-US" sz="4000" dirty="0" err="1" smtClean="0">
                <a:latin typeface="UTM Avo" pitchFamily="18" charset="0"/>
              </a:rPr>
              <a:t>gh</a:t>
            </a:r>
            <a:endParaRPr lang="en-US" sz="4000" dirty="0">
              <a:latin typeface="UTM Avo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377425" y="2391505"/>
            <a:ext cx="14771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UTM Avo" pitchFamily="18" charset="0"/>
              </a:rPr>
              <a:t>gh</a:t>
            </a:r>
            <a:endParaRPr lang="en-US" sz="3200" dirty="0">
              <a:solidFill>
                <a:srgbClr val="FF0000"/>
              </a:solidFill>
              <a:latin typeface="UTM Av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39359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 animBg="1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xmlns="" id="{0667024D-077C-41FB-84FC-D91D5651A194}"/>
              </a:ext>
            </a:extLst>
          </p:cNvPr>
          <p:cNvSpPr/>
          <p:nvPr/>
        </p:nvSpPr>
        <p:spPr>
          <a:xfrm>
            <a:off x="6625883" y="454586"/>
            <a:ext cx="2918665" cy="2555899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en-US" sz="2800" b="1" dirty="0" err="1" smtClean="0">
                <a:solidFill>
                  <a:schemeClr val="tx1"/>
                </a:solidFill>
                <a:latin typeface="UTM Avo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2800" b="1" dirty="0" smtClean="0">
                <a:solidFill>
                  <a:schemeClr val="tx1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tx1"/>
                </a:solidFill>
                <a:latin typeface="UTM Avo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800" b="1" dirty="0" smtClean="0">
                <a:solidFill>
                  <a:schemeClr val="tx1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tx1"/>
                </a:solidFill>
                <a:latin typeface="UTM Avo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 smtClean="0">
                <a:solidFill>
                  <a:schemeClr val="tx1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tx1"/>
                </a:solidFill>
                <a:latin typeface="UTM Avo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800" b="1" dirty="0" smtClean="0">
                <a:solidFill>
                  <a:schemeClr val="tx1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smtClean="0">
                <a:solidFill>
                  <a:srgbClr val="FF0000"/>
                </a:solidFill>
                <a:latin typeface="UTM Avo" pitchFamily="18" charset="0"/>
                <a:cs typeface="Times New Roman" panose="02020603050405020304" pitchFamily="18" charset="0"/>
              </a:rPr>
              <a:t>g</a:t>
            </a:r>
            <a:r>
              <a:rPr lang="en-US" altLang="en-US" sz="2800" b="1" dirty="0" smtClean="0">
                <a:solidFill>
                  <a:schemeClr val="tx1"/>
                </a:solidFill>
                <a:latin typeface="UTM Avo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 smtClean="0">
                <a:solidFill>
                  <a:schemeClr val="tx1"/>
                </a:solidFill>
                <a:latin typeface="UTM Avo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2800" b="1" dirty="0" smtClean="0">
                <a:solidFill>
                  <a:schemeClr val="tx1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tx1"/>
                </a:solidFill>
                <a:latin typeface="UTM Avo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800" b="1" dirty="0" smtClean="0">
                <a:solidFill>
                  <a:schemeClr val="tx1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tx1"/>
                </a:solidFill>
                <a:latin typeface="UTM Avo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 smtClean="0">
                <a:solidFill>
                  <a:schemeClr val="tx1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tx1"/>
                </a:solidFill>
                <a:latin typeface="UTM Avo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800" b="1" dirty="0" smtClean="0">
                <a:solidFill>
                  <a:schemeClr val="tx1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UTM Avo" pitchFamily="18" charset="0"/>
                <a:cs typeface="Times New Roman" panose="02020603050405020304" pitchFamily="18" charset="0"/>
              </a:rPr>
              <a:t>gh</a:t>
            </a:r>
            <a:r>
              <a:rPr lang="en-US" altLang="en-US" sz="2800" b="1" dirty="0" smtClean="0">
                <a:solidFill>
                  <a:schemeClr val="tx1"/>
                </a:solidFill>
                <a:latin typeface="UTM Avo" pitchFamily="18" charset="0"/>
                <a:cs typeface="Times New Roman" panose="02020603050405020304" pitchFamily="18" charset="0"/>
              </a:rPr>
              <a:t>?</a:t>
            </a:r>
            <a:endParaRPr lang="vi-VN" alt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73634" y="173708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A98ECE88-115D-4A1D-8452-F943FF1AC741}"/>
              </a:ext>
            </a:extLst>
          </p:cNvPr>
          <p:cNvSpPr/>
          <p:nvPr/>
        </p:nvSpPr>
        <p:spPr>
          <a:xfrm>
            <a:off x="1914259" y="5597454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itchFamily="18" charset="0"/>
                <a:cs typeface="Times New Roman" panose="02020603050405020304" pitchFamily="18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itchFamily="18" charset="0"/>
                <a:cs typeface="Times New Roman" panose="02020603050405020304" pitchFamily="18" charset="0"/>
              </a:rPr>
              <a:t>gh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88E5E567-B90E-4275-AC51-C8D58F3AA2A7}"/>
              </a:ext>
            </a:extLst>
          </p:cNvPr>
          <p:cNvSpPr/>
          <p:nvPr/>
        </p:nvSpPr>
        <p:spPr>
          <a:xfrm>
            <a:off x="7363147" y="5597455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itchFamily="18" charset="0"/>
                <a:cs typeface="Times New Roman" panose="02020603050405020304" pitchFamily="18" charset="0"/>
              </a:rPr>
              <a:t>B.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itchFamily="18" charset="0"/>
                <a:cs typeface="Times New Roman" panose="02020603050405020304" pitchFamily="18" charset="0"/>
              </a:rPr>
              <a:t>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5" cstate="print"/>
          <a:srcRect l="67936" t="51823" r="16252" b="24218"/>
          <a:stretch>
            <a:fillRect/>
          </a:stretch>
        </p:blipFill>
        <p:spPr bwMode="auto">
          <a:xfrm>
            <a:off x="1448973" y="168816"/>
            <a:ext cx="3348110" cy="233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2293045" y="2391507"/>
            <a:ext cx="2264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UTM Avo" pitchFamily="18" charset="0"/>
              </a:rPr>
              <a:t>g</a:t>
            </a:r>
            <a:r>
              <a:rPr lang="en-US" sz="3200" dirty="0" err="1" smtClean="0">
                <a:latin typeface="UTM Avo" pitchFamily="18" charset="0"/>
              </a:rPr>
              <a:t>ỡ</a:t>
            </a:r>
            <a:r>
              <a:rPr lang="en-US" sz="3200" dirty="0" smtClean="0">
                <a:latin typeface="UTM Avo" pitchFamily="18" charset="0"/>
              </a:rPr>
              <a:t> </a:t>
            </a:r>
            <a:r>
              <a:rPr lang="en-US" sz="3200" dirty="0" err="1" smtClean="0">
                <a:latin typeface="UTM Avo" pitchFamily="18" charset="0"/>
              </a:rPr>
              <a:t>cá</a:t>
            </a:r>
            <a:endParaRPr lang="en-US" sz="3200" dirty="0">
              <a:latin typeface="UTM Avo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7371469" y="5598965"/>
            <a:ext cx="2785406" cy="956581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smtClean="0">
                <a:latin typeface="UTM Avo" pitchFamily="18" charset="0"/>
              </a:rPr>
              <a:t>B. g</a:t>
            </a:r>
            <a:endParaRPr lang="en-US" sz="4000" dirty="0">
              <a:latin typeface="UTM Avo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307096" y="2391505"/>
            <a:ext cx="4603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UTM Avo" pitchFamily="18" charset="0"/>
              </a:rPr>
              <a:t>g</a:t>
            </a:r>
            <a:endParaRPr lang="en-US" sz="3200" dirty="0">
              <a:solidFill>
                <a:srgbClr val="FF0000"/>
              </a:solidFill>
              <a:latin typeface="UTM Av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39359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18741" t="31250" r="51976" b="31250"/>
          <a:stretch>
            <a:fillRect/>
          </a:stretch>
        </p:blipFill>
        <p:spPr bwMode="auto">
          <a:xfrm>
            <a:off x="498621" y="3078874"/>
            <a:ext cx="50800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 l="52123" t="28125" r="17423" b="26042"/>
          <a:stretch>
            <a:fillRect/>
          </a:stretch>
        </p:blipFill>
        <p:spPr bwMode="auto">
          <a:xfrm>
            <a:off x="6364848" y="2219181"/>
            <a:ext cx="5283200" cy="447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491173" y="1322363"/>
            <a:ext cx="313419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err="1" smtClean="0">
                <a:solidFill>
                  <a:srgbClr val="FF0000"/>
                </a:solidFill>
                <a:latin typeface="UTM Avo" pitchFamily="18" charset="0"/>
              </a:rPr>
              <a:t>Ghi</a:t>
            </a:r>
            <a:r>
              <a:rPr lang="en-US" sz="6000" dirty="0" smtClean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  <a:latin typeface="UTM Avo" pitchFamily="18" charset="0"/>
              </a:rPr>
              <a:t>nhớ</a:t>
            </a:r>
            <a:endParaRPr lang="en-US" sz="6000" dirty="0">
              <a:solidFill>
                <a:srgbClr val="FF0000"/>
              </a:solidFill>
              <a:latin typeface="UTM Avo" pitchFamily="18" charset="0"/>
            </a:endParaRPr>
          </a:p>
        </p:txBody>
      </p:sp>
      <p:pic>
        <p:nvPicPr>
          <p:cNvPr id="5" name="Picture 4" descr="unname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9129" y="-14068"/>
            <a:ext cx="1625600" cy="1096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l="23704" t="19236" r="25333" b="20686"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5064368" y="42204"/>
            <a:ext cx="1661032" cy="92333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  <a:latin typeface="UTM Avo" pitchFamily="18" charset="0"/>
              </a:rPr>
              <a:t>Ghế</a:t>
            </a:r>
            <a:endParaRPr lang="en-US" sz="5400" b="1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5" name="Cloud 4"/>
          <p:cNvSpPr/>
          <p:nvPr/>
        </p:nvSpPr>
        <p:spPr>
          <a:xfrm>
            <a:off x="42200" y="140676"/>
            <a:ext cx="3010486" cy="1772529"/>
          </a:xfrm>
          <a:prstGeom prst="cloud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FF0000"/>
                </a:solidFill>
                <a:latin typeface="UTM Avo" pitchFamily="18" charset="0"/>
              </a:rPr>
              <a:t>1. </a:t>
            </a:r>
            <a:r>
              <a:rPr lang="en-US" sz="3200" dirty="0" err="1" smtClean="0">
                <a:solidFill>
                  <a:schemeClr val="tx1"/>
                </a:solidFill>
                <a:latin typeface="UTM Avo" pitchFamily="18" charset="0"/>
              </a:rPr>
              <a:t>Hà</a:t>
            </a:r>
            <a:r>
              <a:rPr lang="en-US" sz="3200" dirty="0" smtClean="0">
                <a:solidFill>
                  <a:schemeClr val="tx1"/>
                </a:solidFill>
                <a:latin typeface="UTM Avo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UTM Avo" pitchFamily="18" charset="0"/>
              </a:rPr>
              <a:t>có</a:t>
            </a:r>
            <a:r>
              <a:rPr lang="en-US" sz="3200" dirty="0" smtClean="0">
                <a:solidFill>
                  <a:schemeClr val="tx1"/>
                </a:solidFill>
                <a:latin typeface="UTM Avo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UTM Avo" pitchFamily="18" charset="0"/>
              </a:rPr>
              <a:t>ghế</a:t>
            </a:r>
            <a:r>
              <a:rPr lang="en-US" sz="3200" dirty="0" smtClean="0">
                <a:solidFill>
                  <a:schemeClr val="tx1"/>
                </a:solidFill>
                <a:latin typeface="UTM Avo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UTM Avo" pitchFamily="18" charset="0"/>
              </a:rPr>
              <a:t>gỗ</a:t>
            </a:r>
            <a:r>
              <a:rPr lang="en-US" sz="3200" dirty="0" smtClean="0">
                <a:solidFill>
                  <a:schemeClr val="tx1"/>
                </a:solidFill>
                <a:latin typeface="UTM Avo" pitchFamily="18" charset="0"/>
              </a:rPr>
              <a:t>.</a:t>
            </a:r>
            <a:endParaRPr lang="en-US" sz="3200" dirty="0">
              <a:solidFill>
                <a:schemeClr val="tx1"/>
              </a:solidFill>
              <a:latin typeface="UTM Avo" pitchFamily="18" charset="0"/>
            </a:endParaRPr>
          </a:p>
        </p:txBody>
      </p:sp>
      <p:sp>
        <p:nvSpPr>
          <p:cNvPr id="6" name="Cloud 5"/>
          <p:cNvSpPr/>
          <p:nvPr/>
        </p:nvSpPr>
        <p:spPr>
          <a:xfrm>
            <a:off x="7889625" y="4555586"/>
            <a:ext cx="3266052" cy="2042162"/>
          </a:xfrm>
          <a:prstGeom prst="cloud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FF0000"/>
                </a:solidFill>
                <a:latin typeface="UTM Avo" pitchFamily="18" charset="0"/>
              </a:rPr>
              <a:t>4</a:t>
            </a:r>
            <a:r>
              <a:rPr lang="en-US" sz="3200" dirty="0" smtClean="0">
                <a:solidFill>
                  <a:srgbClr val="FF0000"/>
                </a:solidFill>
                <a:latin typeface="UTM Avo" pitchFamily="18" charset="0"/>
              </a:rPr>
              <a:t>. </a:t>
            </a:r>
            <a:r>
              <a:rPr lang="en-US" sz="3200" dirty="0" err="1" smtClean="0">
                <a:solidFill>
                  <a:schemeClr val="tx1"/>
                </a:solidFill>
                <a:latin typeface="UTM Avo" pitchFamily="18" charset="0"/>
              </a:rPr>
              <a:t>Bà</a:t>
            </a:r>
            <a:r>
              <a:rPr lang="en-US" sz="3200" dirty="0" smtClean="0">
                <a:solidFill>
                  <a:schemeClr val="tx1"/>
                </a:solidFill>
                <a:latin typeface="UTM Avo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UTM Avo" pitchFamily="18" charset="0"/>
              </a:rPr>
              <a:t>bế</a:t>
            </a:r>
            <a:r>
              <a:rPr lang="en-US" sz="3200" dirty="0" smtClean="0">
                <a:solidFill>
                  <a:schemeClr val="tx1"/>
                </a:solidFill>
                <a:latin typeface="UTM Avo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UTM Avo" pitchFamily="18" charset="0"/>
              </a:rPr>
              <a:t>bé</a:t>
            </a:r>
            <a:r>
              <a:rPr lang="en-US" sz="3200" dirty="0" smtClean="0">
                <a:solidFill>
                  <a:schemeClr val="tx1"/>
                </a:solidFill>
                <a:latin typeface="UTM Avo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UTM Avo" pitchFamily="18" charset="0"/>
              </a:rPr>
              <a:t>Lê</a:t>
            </a:r>
            <a:r>
              <a:rPr lang="en-US" sz="3200" dirty="0" smtClean="0">
                <a:solidFill>
                  <a:schemeClr val="tx1"/>
                </a:solidFill>
                <a:latin typeface="UTM Avo" pitchFamily="18" charset="0"/>
              </a:rPr>
              <a:t> ở </a:t>
            </a:r>
            <a:r>
              <a:rPr lang="en-US" sz="3200" dirty="0" err="1" smtClean="0">
                <a:solidFill>
                  <a:schemeClr val="tx1"/>
                </a:solidFill>
                <a:latin typeface="UTM Avo" pitchFamily="18" charset="0"/>
              </a:rPr>
              <a:t>ghế</a:t>
            </a:r>
            <a:r>
              <a:rPr lang="en-US" sz="3200" dirty="0" smtClean="0">
                <a:solidFill>
                  <a:schemeClr val="tx1"/>
                </a:solidFill>
                <a:latin typeface="UTM Avo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UTM Avo" pitchFamily="18" charset="0"/>
              </a:rPr>
              <a:t>đá</a:t>
            </a:r>
            <a:r>
              <a:rPr lang="en-US" sz="3200" dirty="0" smtClean="0">
                <a:solidFill>
                  <a:schemeClr val="tx1"/>
                </a:solidFill>
                <a:latin typeface="UTM Avo" pitchFamily="18" charset="0"/>
              </a:rPr>
              <a:t>.</a:t>
            </a:r>
            <a:endParaRPr lang="en-US" sz="3200" dirty="0">
              <a:solidFill>
                <a:schemeClr val="tx1"/>
              </a:solidFill>
              <a:latin typeface="UTM Avo" pitchFamily="18" charset="0"/>
            </a:endParaRPr>
          </a:p>
        </p:txBody>
      </p:sp>
      <p:sp>
        <p:nvSpPr>
          <p:cNvPr id="7" name="Cloud 6"/>
          <p:cNvSpPr/>
          <p:nvPr/>
        </p:nvSpPr>
        <p:spPr>
          <a:xfrm>
            <a:off x="14063" y="4389120"/>
            <a:ext cx="2968287" cy="1927273"/>
          </a:xfrm>
          <a:prstGeom prst="cloud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FF0000"/>
                </a:solidFill>
                <a:latin typeface="UTM Avo" pitchFamily="18" charset="0"/>
              </a:rPr>
              <a:t>3</a:t>
            </a:r>
            <a:r>
              <a:rPr lang="en-US" sz="3200" dirty="0" smtClean="0">
                <a:solidFill>
                  <a:srgbClr val="FF0000"/>
                </a:solidFill>
                <a:latin typeface="UTM Avo" pitchFamily="18" charset="0"/>
              </a:rPr>
              <a:t>. </a:t>
            </a:r>
            <a:r>
              <a:rPr lang="en-US" sz="3200" dirty="0" err="1" smtClean="0">
                <a:solidFill>
                  <a:schemeClr val="tx1"/>
                </a:solidFill>
                <a:latin typeface="UTM Avo" pitchFamily="18" charset="0"/>
              </a:rPr>
              <a:t>Bờ</a:t>
            </a:r>
            <a:r>
              <a:rPr lang="en-US" sz="3200" dirty="0" smtClean="0">
                <a:solidFill>
                  <a:schemeClr val="tx1"/>
                </a:solidFill>
                <a:latin typeface="UTM Avo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UTM Avo" pitchFamily="18" charset="0"/>
              </a:rPr>
              <a:t>hồ</a:t>
            </a:r>
            <a:r>
              <a:rPr lang="en-US" sz="3200" dirty="0" smtClean="0">
                <a:solidFill>
                  <a:schemeClr val="tx1"/>
                </a:solidFill>
                <a:latin typeface="UTM Avo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UTM Avo" pitchFamily="18" charset="0"/>
              </a:rPr>
              <a:t>có</a:t>
            </a:r>
            <a:r>
              <a:rPr lang="en-US" sz="3200" dirty="0" smtClean="0">
                <a:solidFill>
                  <a:schemeClr val="tx1"/>
                </a:solidFill>
                <a:latin typeface="UTM Avo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UTM Avo" pitchFamily="18" charset="0"/>
              </a:rPr>
              <a:t>ghế</a:t>
            </a:r>
            <a:r>
              <a:rPr lang="en-US" sz="3200" dirty="0" smtClean="0">
                <a:solidFill>
                  <a:schemeClr val="tx1"/>
                </a:solidFill>
                <a:latin typeface="UTM Avo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UTM Avo" pitchFamily="18" charset="0"/>
              </a:rPr>
              <a:t>đá</a:t>
            </a:r>
            <a:r>
              <a:rPr lang="en-US" sz="3200" dirty="0" smtClean="0">
                <a:solidFill>
                  <a:schemeClr val="tx1"/>
                </a:solidFill>
                <a:latin typeface="UTM Avo" pitchFamily="18" charset="0"/>
              </a:rPr>
              <a:t>.</a:t>
            </a:r>
            <a:endParaRPr lang="en-US" sz="3200" dirty="0">
              <a:solidFill>
                <a:schemeClr val="tx1"/>
              </a:solidFill>
              <a:latin typeface="UTM Avo" pitchFamily="18" charset="0"/>
            </a:endParaRPr>
          </a:p>
        </p:txBody>
      </p:sp>
      <p:sp>
        <p:nvSpPr>
          <p:cNvPr id="8" name="Cloud 7"/>
          <p:cNvSpPr/>
          <p:nvPr/>
        </p:nvSpPr>
        <p:spPr>
          <a:xfrm>
            <a:off x="8405442" y="161776"/>
            <a:ext cx="3144131" cy="1934310"/>
          </a:xfrm>
          <a:prstGeom prst="cloud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FF0000"/>
                </a:solidFill>
                <a:latin typeface="UTM Avo" pitchFamily="18" charset="0"/>
              </a:rPr>
              <a:t>2</a:t>
            </a:r>
            <a:r>
              <a:rPr lang="en-US" sz="3200" dirty="0" smtClean="0">
                <a:solidFill>
                  <a:srgbClr val="FF0000"/>
                </a:solidFill>
                <a:latin typeface="UTM Avo" pitchFamily="18" charset="0"/>
              </a:rPr>
              <a:t>. </a:t>
            </a:r>
            <a:r>
              <a:rPr lang="en-US" sz="3200" dirty="0" err="1" smtClean="0">
                <a:solidFill>
                  <a:schemeClr val="tx1"/>
                </a:solidFill>
                <a:latin typeface="UTM Avo" pitchFamily="18" charset="0"/>
              </a:rPr>
              <a:t>Ba</a:t>
            </a:r>
            <a:r>
              <a:rPr lang="en-US" sz="3200" dirty="0" smtClean="0">
                <a:solidFill>
                  <a:schemeClr val="tx1"/>
                </a:solidFill>
                <a:latin typeface="UTM Avo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UTM Avo" pitchFamily="18" charset="0"/>
              </a:rPr>
              <a:t>Hà</a:t>
            </a:r>
            <a:r>
              <a:rPr lang="en-US" sz="3200" dirty="0" smtClean="0">
                <a:solidFill>
                  <a:schemeClr val="tx1"/>
                </a:solidFill>
                <a:latin typeface="UTM Avo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UTM Avo" pitchFamily="18" charset="0"/>
              </a:rPr>
              <a:t>có</a:t>
            </a:r>
            <a:r>
              <a:rPr lang="en-US" sz="3200" dirty="0" smtClean="0">
                <a:solidFill>
                  <a:schemeClr val="tx1"/>
                </a:solidFill>
                <a:latin typeface="UTM Avo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UTM Avo" pitchFamily="18" charset="0"/>
              </a:rPr>
              <a:t>ghế</a:t>
            </a:r>
            <a:r>
              <a:rPr lang="en-US" sz="3200" dirty="0" smtClean="0">
                <a:solidFill>
                  <a:schemeClr val="tx1"/>
                </a:solidFill>
                <a:latin typeface="UTM Avo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UTM Avo" pitchFamily="18" charset="0"/>
              </a:rPr>
              <a:t>da</a:t>
            </a:r>
            <a:r>
              <a:rPr lang="en-US" sz="3200" dirty="0" smtClean="0">
                <a:solidFill>
                  <a:schemeClr val="tx1"/>
                </a:solidFill>
                <a:latin typeface="UTM Avo" pitchFamily="18" charset="0"/>
              </a:rPr>
              <a:t>.</a:t>
            </a:r>
            <a:endParaRPr lang="en-US" sz="3200" dirty="0">
              <a:solidFill>
                <a:schemeClr val="tx1"/>
              </a:solidFill>
              <a:latin typeface="UTM Avo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6775" y="942532"/>
            <a:ext cx="11676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UTM Avo" pitchFamily="18" charset="0"/>
              </a:rPr>
              <a:t>g</a:t>
            </a:r>
            <a:r>
              <a:rPr lang="en-US" sz="3200" dirty="0" err="1" smtClean="0">
                <a:solidFill>
                  <a:srgbClr val="FF0000"/>
                </a:solidFill>
                <a:latin typeface="UTM Avo" pitchFamily="18" charset="0"/>
              </a:rPr>
              <a:t>hế</a:t>
            </a:r>
            <a:endParaRPr lang="en-US" sz="3200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704361" y="799507"/>
            <a:ext cx="11676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UTM Avo" pitchFamily="18" charset="0"/>
              </a:rPr>
              <a:t>g</a:t>
            </a:r>
            <a:r>
              <a:rPr lang="en-US" sz="3200" dirty="0" err="1" smtClean="0">
                <a:solidFill>
                  <a:srgbClr val="FF0000"/>
                </a:solidFill>
                <a:latin typeface="UTM Avo" pitchFamily="18" charset="0"/>
              </a:rPr>
              <a:t>hế</a:t>
            </a:r>
            <a:endParaRPr lang="en-US" sz="3200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33265" y="5017474"/>
            <a:ext cx="11676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UTM Avo" pitchFamily="18" charset="0"/>
              </a:rPr>
              <a:t>g</a:t>
            </a:r>
            <a:r>
              <a:rPr lang="en-US" sz="3200" dirty="0" err="1" smtClean="0">
                <a:solidFill>
                  <a:srgbClr val="FF0000"/>
                </a:solidFill>
                <a:latin typeface="UTM Avo" pitchFamily="18" charset="0"/>
              </a:rPr>
              <a:t>hế</a:t>
            </a:r>
            <a:endParaRPr lang="en-US" sz="3200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546122" y="5718515"/>
            <a:ext cx="11676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UTM Avo" pitchFamily="18" charset="0"/>
              </a:rPr>
              <a:t>g</a:t>
            </a:r>
            <a:r>
              <a:rPr lang="en-US" sz="3200" dirty="0" err="1" smtClean="0">
                <a:solidFill>
                  <a:srgbClr val="FF0000"/>
                </a:solidFill>
                <a:latin typeface="UTM Avo" pitchFamily="18" charset="0"/>
              </a:rPr>
              <a:t>hế</a:t>
            </a:r>
            <a:endParaRPr lang="en-US" sz="3200" dirty="0">
              <a:solidFill>
                <a:srgbClr val="FF0000"/>
              </a:solidFill>
              <a:latin typeface="UTM Avo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l="24598" t="20833" r="23280" b="60417"/>
          <a:stretch>
            <a:fillRect/>
          </a:stretch>
        </p:blipFill>
        <p:spPr bwMode="auto">
          <a:xfrm>
            <a:off x="534572" y="3302747"/>
            <a:ext cx="11104160" cy="2245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942536" y="1280159"/>
            <a:ext cx="393178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err="1" smtClean="0">
                <a:solidFill>
                  <a:srgbClr val="FF0000"/>
                </a:solidFill>
                <a:latin typeface="UTM Avo" pitchFamily="18" charset="0"/>
              </a:rPr>
              <a:t>Luyện</a:t>
            </a:r>
            <a:r>
              <a:rPr lang="en-US" sz="6000" dirty="0" smtClean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  <a:latin typeface="UTM Avo" pitchFamily="18" charset="0"/>
              </a:rPr>
              <a:t>viết</a:t>
            </a:r>
            <a:endParaRPr lang="en-US" sz="6000" dirty="0">
              <a:solidFill>
                <a:srgbClr val="FF0000"/>
              </a:solidFill>
              <a:latin typeface="UTM Avo" pitchFamily="18" charset="0"/>
            </a:endParaRPr>
          </a:p>
        </p:txBody>
      </p:sp>
      <p:pic>
        <p:nvPicPr>
          <p:cNvPr id="4" name="Picture 3" descr="unname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0996" y="-70340"/>
            <a:ext cx="1625600" cy="1096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ách đám mây (1)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998805" y="899443"/>
            <a:ext cx="10649243" cy="5642033"/>
          </a:xfrm>
          <a:prstGeom prst="rect">
            <a:avLst/>
          </a:prstGeom>
        </p:spPr>
      </p:pic>
      <p:pic>
        <p:nvPicPr>
          <p:cNvPr id="6" name="Picture 5" descr="unname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3200" y="46880"/>
            <a:ext cx="1098808" cy="740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1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VT-P\Desktop\NỀN PP\74425608_806001893190166_3441763237966643200_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 rot="569569">
            <a:off x="4304719" y="2039815"/>
            <a:ext cx="5423497" cy="1589650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r>
              <a:rPr lang="en-US" sz="7200" dirty="0" smtClean="0">
                <a:latin typeface="UTM Avo" pitchFamily="18" charset="0"/>
              </a:rPr>
              <a:t>TẠM BIỆT</a:t>
            </a:r>
            <a:endParaRPr lang="en-US" sz="7200" dirty="0">
              <a:latin typeface="UTM Avo" pitchFamily="18" charset="0"/>
            </a:endParaRPr>
          </a:p>
        </p:txBody>
      </p:sp>
      <p:pic>
        <p:nvPicPr>
          <p:cNvPr id="6" name="Picture 5" descr="unname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7772" y="412641"/>
            <a:ext cx="1625600" cy="1096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1FBAA8D8-C721-4080-BCFD-4CC7D0124A3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38431" y="-1227806"/>
            <a:ext cx="10839451" cy="9313612"/>
          </a:xfrm>
          <a:prstGeom prst="rect">
            <a:avLst/>
          </a:prstGeom>
        </p:spPr>
      </p:pic>
      <p:sp>
        <p:nvSpPr>
          <p:cNvPr id="4" name="Shape 233">
            <a:extLst>
              <a:ext uri="{FF2B5EF4-FFF2-40B4-BE49-F238E27FC236}">
                <a16:creationId xmlns:a16="http://schemas.microsoft.com/office/drawing/2014/main" xmlns="" id="{7DF390D5-FD81-4C0B-95D5-90A528D13082}"/>
              </a:ext>
            </a:extLst>
          </p:cNvPr>
          <p:cNvSpPr/>
          <p:nvPr/>
        </p:nvSpPr>
        <p:spPr>
          <a:xfrm>
            <a:off x="5812157" y="2246042"/>
            <a:ext cx="3636643" cy="9746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399" tIns="25399" rIns="25399" bIns="25399" anchor="ctr">
            <a:spAutoFit/>
          </a:bodyPr>
          <a:lstStyle/>
          <a:p>
            <a:pPr algn="ctr" defTabSz="412740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40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itchFamily="18" charset="0"/>
                <a:cs typeface="Aparajita" pitchFamily="34" charset="0"/>
                <a:sym typeface="Lato Regular"/>
              </a:rPr>
              <a:t>Bi </a:t>
            </a:r>
            <a:r>
              <a:rPr lang="en-US" sz="4000" dirty="0" err="1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itchFamily="18" charset="0"/>
                <a:cs typeface="Aparajita" pitchFamily="34" charset="0"/>
                <a:sym typeface="Lato Regular"/>
              </a:rPr>
              <a:t>dỗ</a:t>
            </a:r>
            <a:r>
              <a:rPr lang="en-US" sz="40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itchFamily="18" charset="0"/>
                <a:cs typeface="Aparajita" pitchFamily="34" charset="0"/>
                <a:sym typeface="Lato Regular"/>
              </a:rPr>
              <a:t> </a:t>
            </a:r>
            <a:r>
              <a:rPr lang="en-US" sz="4000" dirty="0" err="1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itchFamily="18" charset="0"/>
                <a:cs typeface="Aparajita" pitchFamily="34" charset="0"/>
                <a:sym typeface="Lato Regular"/>
              </a:rPr>
              <a:t>bé</a:t>
            </a:r>
            <a:r>
              <a:rPr lang="en-US" sz="40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itchFamily="18" charset="0"/>
                <a:cs typeface="Aparajita" pitchFamily="34" charset="0"/>
                <a:sym typeface="Lato Regular"/>
              </a:rPr>
              <a:t>.</a:t>
            </a:r>
            <a:endParaRPr sz="40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itchFamily="18" charset="0"/>
              <a:cs typeface="Aparajita" pitchFamily="34" charset="0"/>
              <a:sym typeface="Lato Regular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7D0D70D4-3184-49A2-9EC4-D6789940093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765" t="5074" r="12177" b="15106"/>
          <a:stretch/>
        </p:blipFill>
        <p:spPr>
          <a:xfrm flipH="1">
            <a:off x="-318575" y="2841719"/>
            <a:ext cx="4387936" cy="3634336"/>
          </a:xfrm>
          <a:prstGeom prst="rect">
            <a:avLst/>
          </a:prstGeom>
        </p:spPr>
      </p:pic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5374583" y="1232363"/>
            <a:ext cx="4744085" cy="646331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91438" tIns="45719" rIns="91438" bIns="45719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itchFamily="18" charset="0"/>
              </a:rPr>
              <a:t>KHỞI ĐỘNG</a:t>
            </a:r>
          </a:p>
        </p:txBody>
      </p:sp>
      <p:sp>
        <p:nvSpPr>
          <p:cNvPr id="13" name="Shape 233">
            <a:extLst>
              <a:ext uri="{FF2B5EF4-FFF2-40B4-BE49-F238E27FC236}">
                <a16:creationId xmlns:a16="http://schemas.microsoft.com/office/drawing/2014/main" xmlns="" id="{7DF390D5-FD81-4C0B-95D5-90A528D13082}"/>
              </a:ext>
            </a:extLst>
          </p:cNvPr>
          <p:cNvSpPr/>
          <p:nvPr/>
        </p:nvSpPr>
        <p:spPr>
          <a:xfrm>
            <a:off x="5384800" y="3129335"/>
            <a:ext cx="3636643" cy="9746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399" tIns="25399" rIns="25399" bIns="25399" anchor="ctr">
            <a:spAutoFit/>
          </a:bodyPr>
          <a:lstStyle/>
          <a:p>
            <a:pPr algn="ctr" defTabSz="412740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4000" dirty="0" err="1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itchFamily="18" charset="0"/>
                <a:cs typeface="Aparajita" pitchFamily="34" charset="0"/>
                <a:sym typeface="Lato Regular"/>
              </a:rPr>
              <a:t>bí</a:t>
            </a:r>
            <a:r>
              <a:rPr lang="en-US" sz="40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itchFamily="18" charset="0"/>
                <a:cs typeface="Aparajita" pitchFamily="34" charset="0"/>
                <a:sym typeface="Lato Regular"/>
              </a:rPr>
              <a:t> </a:t>
            </a:r>
            <a:r>
              <a:rPr lang="en-US" sz="4000" dirty="0" err="1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itchFamily="18" charset="0"/>
                <a:cs typeface="Aparajita" pitchFamily="34" charset="0"/>
                <a:sym typeface="Lato Regular"/>
              </a:rPr>
              <a:t>đỏ</a:t>
            </a:r>
            <a:endParaRPr sz="40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itchFamily="18" charset="0"/>
              <a:cs typeface="Aparajita" pitchFamily="34" charset="0"/>
              <a:sym typeface="Lato Regular"/>
            </a:endParaRPr>
          </a:p>
        </p:txBody>
      </p:sp>
      <p:sp>
        <p:nvSpPr>
          <p:cNvPr id="14" name="Shape 233">
            <a:extLst>
              <a:ext uri="{FF2B5EF4-FFF2-40B4-BE49-F238E27FC236}">
                <a16:creationId xmlns:a16="http://schemas.microsoft.com/office/drawing/2014/main" xmlns="" id="{7DF390D5-FD81-4C0B-95D5-90A528D13082}"/>
              </a:ext>
            </a:extLst>
          </p:cNvPr>
          <p:cNvSpPr/>
          <p:nvPr/>
        </p:nvSpPr>
        <p:spPr>
          <a:xfrm>
            <a:off x="5486400" y="4043735"/>
            <a:ext cx="3636643" cy="9746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399" tIns="25399" rIns="25399" bIns="25399" anchor="ctr">
            <a:spAutoFit/>
          </a:bodyPr>
          <a:lstStyle/>
          <a:p>
            <a:pPr algn="ctr" defTabSz="412740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4000" dirty="0" err="1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itchFamily="18" charset="0"/>
                <a:cs typeface="Aparajita" pitchFamily="34" charset="0"/>
                <a:sym typeface="Lato Regular"/>
              </a:rPr>
              <a:t>quả</a:t>
            </a:r>
            <a:r>
              <a:rPr lang="en-US" sz="40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itchFamily="18" charset="0"/>
                <a:cs typeface="Aparajita" pitchFamily="34" charset="0"/>
                <a:sym typeface="Lato Regular"/>
              </a:rPr>
              <a:t> </a:t>
            </a:r>
            <a:r>
              <a:rPr lang="en-US" sz="4000" dirty="0" err="1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itchFamily="18" charset="0"/>
                <a:cs typeface="Aparajita" pitchFamily="34" charset="0"/>
                <a:sym typeface="Lato Regular"/>
              </a:rPr>
              <a:t>lê</a:t>
            </a:r>
            <a:endParaRPr sz="40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itchFamily="18" charset="0"/>
              <a:cs typeface="Aparajita" pitchFamily="34" charset="0"/>
              <a:sym typeface="Lato Regular"/>
            </a:endParaRPr>
          </a:p>
        </p:txBody>
      </p:sp>
      <p:sp>
        <p:nvSpPr>
          <p:cNvPr id="15" name="Shape 233">
            <a:extLst>
              <a:ext uri="{FF2B5EF4-FFF2-40B4-BE49-F238E27FC236}">
                <a16:creationId xmlns:a16="http://schemas.microsoft.com/office/drawing/2014/main" xmlns="" id="{7DF390D5-FD81-4C0B-95D5-90A528D13082}"/>
              </a:ext>
            </a:extLst>
          </p:cNvPr>
          <p:cNvSpPr/>
          <p:nvPr/>
        </p:nvSpPr>
        <p:spPr>
          <a:xfrm>
            <a:off x="5507357" y="5090842"/>
            <a:ext cx="3636643" cy="9746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399" tIns="25399" rIns="25399" bIns="25399" anchor="ctr">
            <a:spAutoFit/>
          </a:bodyPr>
          <a:lstStyle/>
          <a:p>
            <a:pPr algn="ctr" defTabSz="412740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4000" dirty="0" err="1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itchFamily="18" charset="0"/>
                <a:cs typeface="Aparajita" pitchFamily="34" charset="0"/>
                <a:sym typeface="Lato Regular"/>
              </a:rPr>
              <a:t>bể</a:t>
            </a:r>
            <a:r>
              <a:rPr lang="en-US" sz="40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itchFamily="18" charset="0"/>
                <a:cs typeface="Aparajita" pitchFamily="34" charset="0"/>
                <a:sym typeface="Lato Regular"/>
              </a:rPr>
              <a:t> </a:t>
            </a:r>
            <a:r>
              <a:rPr lang="en-US" sz="4000" dirty="0" err="1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itchFamily="18" charset="0"/>
                <a:cs typeface="Aparajita" pitchFamily="34" charset="0"/>
                <a:sym typeface="Lato Regular"/>
              </a:rPr>
              <a:t>cá</a:t>
            </a:r>
            <a:endParaRPr sz="40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itchFamily="18" charset="0"/>
              <a:cs typeface="Aparajita" pitchFamily="34" charset="0"/>
              <a:sym typeface="Lato Regular"/>
            </a:endParaRPr>
          </a:p>
        </p:txBody>
      </p:sp>
      <p:pic>
        <p:nvPicPr>
          <p:cNvPr id="10" name="Picture 9" descr="unname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3539" y="0"/>
            <a:ext cx="1456787" cy="982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1435407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2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6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8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9" grpId="0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VT-P\Desktop\NỀN PP\nền p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095263" y="180926"/>
            <a:ext cx="3251200" cy="697627"/>
          </a:xfrm>
          <a:prstGeom prst="rect">
            <a:avLst/>
          </a:prstGeom>
          <a:ln w="38100"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37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itchFamily="18" charset="0"/>
              </a:rPr>
              <a:t> </a:t>
            </a:r>
            <a:r>
              <a:rPr lang="en-US" sz="37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itchFamily="18" charset="0"/>
              </a:rPr>
              <a:t>Làm</a:t>
            </a:r>
            <a:r>
              <a:rPr lang="en-US" sz="37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itchFamily="18" charset="0"/>
              </a:rPr>
              <a:t> </a:t>
            </a:r>
            <a:r>
              <a:rPr lang="en-US" sz="37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itchFamily="18" charset="0"/>
              </a:rPr>
              <a:t>quen</a:t>
            </a:r>
            <a:endParaRPr lang="en-US" sz="37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 l="48023" t="17708" r="35709" b="44792"/>
          <a:stretch>
            <a:fillRect/>
          </a:stretch>
        </p:blipFill>
        <p:spPr bwMode="auto">
          <a:xfrm>
            <a:off x="7721600" y="889000"/>
            <a:ext cx="38608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454400" y="1474787"/>
            <a:ext cx="2946400" cy="123110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7200" b="1" dirty="0" err="1" smtClean="0">
                <a:latin typeface="UTM Avo" pitchFamily="18" charset="0"/>
              </a:rPr>
              <a:t>ghế</a:t>
            </a:r>
            <a:endParaRPr lang="en-US" sz="7200" b="1" dirty="0">
              <a:latin typeface="UTM Avo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43200" y="2705893"/>
            <a:ext cx="2133600" cy="123110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7200" b="1" dirty="0" err="1" smtClean="0">
                <a:latin typeface="UTM Avo" pitchFamily="18" charset="0"/>
              </a:rPr>
              <a:t>gh</a:t>
            </a:r>
            <a:endParaRPr lang="en-US" sz="7200" b="1" dirty="0">
              <a:latin typeface="UTM Avo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76800" y="2705893"/>
            <a:ext cx="2032000" cy="123110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7200" b="1" dirty="0" smtClean="0">
                <a:latin typeface="UTM Avo" pitchFamily="18" charset="0"/>
              </a:rPr>
              <a:t>ế</a:t>
            </a:r>
            <a:endParaRPr lang="en-US" sz="7200" b="1" dirty="0">
              <a:latin typeface="UTM Avo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32001" y="4038600"/>
            <a:ext cx="5754133" cy="69249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lIns="121917" tIns="60958" rIns="121917" bIns="60958" rtlCol="0">
            <a:spAutoFit/>
          </a:bodyPr>
          <a:lstStyle/>
          <a:p>
            <a:r>
              <a:rPr lang="en-US" sz="3700" dirty="0" err="1" smtClean="0">
                <a:latin typeface="UTM Avo" pitchFamily="18" charset="0"/>
              </a:rPr>
              <a:t>gờ</a:t>
            </a:r>
            <a:r>
              <a:rPr lang="en-US" sz="3700" dirty="0" smtClean="0">
                <a:latin typeface="UTM Avo" pitchFamily="18" charset="0"/>
              </a:rPr>
              <a:t> - ê – </a:t>
            </a:r>
            <a:r>
              <a:rPr lang="en-US" sz="3700" dirty="0" err="1" smtClean="0">
                <a:latin typeface="UTM Avo" pitchFamily="18" charset="0"/>
              </a:rPr>
              <a:t>ghê</a:t>
            </a:r>
            <a:r>
              <a:rPr lang="en-US" sz="3700" dirty="0" smtClean="0">
                <a:latin typeface="UTM Avo" pitchFamily="18" charset="0"/>
              </a:rPr>
              <a:t> – </a:t>
            </a:r>
            <a:r>
              <a:rPr lang="en-US" sz="3700" dirty="0" err="1" smtClean="0">
                <a:latin typeface="UTM Avo" pitchFamily="18" charset="0"/>
              </a:rPr>
              <a:t>sắc</a:t>
            </a:r>
            <a:r>
              <a:rPr lang="en-US" sz="3700" dirty="0" smtClean="0">
                <a:latin typeface="UTM Avo" pitchFamily="18" charset="0"/>
              </a:rPr>
              <a:t> – </a:t>
            </a:r>
            <a:r>
              <a:rPr lang="en-US" sz="3700" dirty="0" err="1" smtClean="0">
                <a:latin typeface="UTM Avo" pitchFamily="18" charset="0"/>
              </a:rPr>
              <a:t>ghế</a:t>
            </a:r>
            <a:endParaRPr lang="en-US" sz="3700" dirty="0">
              <a:latin typeface="UTM Avo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44800" y="4953000"/>
            <a:ext cx="4267200" cy="123110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7200" b="1" dirty="0" err="1" smtClean="0">
                <a:solidFill>
                  <a:srgbClr val="FF0000"/>
                </a:solidFill>
                <a:latin typeface="UTM Avo" pitchFamily="18" charset="0"/>
              </a:rPr>
              <a:t>gh</a:t>
            </a:r>
            <a:r>
              <a:rPr lang="en-US" sz="7200" b="1" dirty="0" err="1" smtClean="0">
                <a:latin typeface="UTM Avo" pitchFamily="18" charset="0"/>
              </a:rPr>
              <a:t>ế</a:t>
            </a:r>
            <a:r>
              <a:rPr lang="en-US" sz="7200" b="1" dirty="0" smtClean="0">
                <a:latin typeface="UTM Avo" pitchFamily="18" charset="0"/>
              </a:rPr>
              <a:t> </a:t>
            </a:r>
            <a:r>
              <a:rPr lang="en-US" sz="7200" b="1" dirty="0" err="1" smtClean="0">
                <a:latin typeface="UTM Avo" pitchFamily="18" charset="0"/>
              </a:rPr>
              <a:t>gỗ</a:t>
            </a:r>
            <a:endParaRPr lang="en-US" sz="7200" b="1" dirty="0">
              <a:latin typeface="UTM Avo" pitchFamily="18" charset="0"/>
            </a:endParaRPr>
          </a:p>
        </p:txBody>
      </p:sp>
      <p:pic>
        <p:nvPicPr>
          <p:cNvPr id="11" name="Picture 10" descr="unname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3200" y="46880"/>
            <a:ext cx="1625600" cy="1096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9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VT-P\Desktop\NỀN PP\nền p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 l="48023" t="17708" r="35709" b="44792"/>
          <a:stretch>
            <a:fillRect/>
          </a:stretch>
        </p:blipFill>
        <p:spPr bwMode="auto">
          <a:xfrm>
            <a:off x="4267200" y="1071885"/>
            <a:ext cx="4673600" cy="3808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4939323" y="152789"/>
            <a:ext cx="3251200" cy="697627"/>
          </a:xfrm>
          <a:prstGeom prst="rect">
            <a:avLst/>
          </a:prstGeom>
          <a:ln w="38100"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917" tIns="60958" rIns="121917" bIns="60958" rtlCol="0">
            <a:spAutoFit/>
          </a:bodyPr>
          <a:lstStyle/>
          <a:p>
            <a:r>
              <a:rPr lang="en-US" sz="37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itchFamily="18" charset="0"/>
              </a:rPr>
              <a:t> </a:t>
            </a:r>
            <a:r>
              <a:rPr lang="en-US" sz="37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itchFamily="18" charset="0"/>
              </a:rPr>
              <a:t>Làm</a:t>
            </a:r>
            <a:r>
              <a:rPr lang="en-US" sz="37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itchFamily="18" charset="0"/>
              </a:rPr>
              <a:t> </a:t>
            </a:r>
            <a:r>
              <a:rPr lang="en-US" sz="37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itchFamily="18" charset="0"/>
              </a:rPr>
              <a:t>quen</a:t>
            </a:r>
            <a:endParaRPr lang="en-US" sz="37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67200" y="5156200"/>
            <a:ext cx="4267200" cy="123110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7200" b="1" dirty="0" err="1" smtClean="0">
                <a:solidFill>
                  <a:srgbClr val="FF0000"/>
                </a:solidFill>
                <a:latin typeface="UTM Avo" pitchFamily="18" charset="0"/>
              </a:rPr>
              <a:t>gh</a:t>
            </a:r>
            <a:r>
              <a:rPr lang="en-US" sz="7200" b="1" dirty="0" err="1" smtClean="0">
                <a:latin typeface="UTM Avo" pitchFamily="18" charset="0"/>
              </a:rPr>
              <a:t>ế</a:t>
            </a:r>
            <a:r>
              <a:rPr lang="en-US" sz="7200" b="1" dirty="0" smtClean="0">
                <a:latin typeface="UTM Avo" pitchFamily="18" charset="0"/>
              </a:rPr>
              <a:t> </a:t>
            </a:r>
            <a:r>
              <a:rPr lang="en-US" sz="7200" b="1" dirty="0" err="1" smtClean="0">
                <a:latin typeface="UTM Avo" pitchFamily="18" charset="0"/>
              </a:rPr>
              <a:t>gỗ</a:t>
            </a:r>
            <a:endParaRPr lang="en-US" sz="7200" b="1" dirty="0">
              <a:latin typeface="UTM Avo" pitchFamily="18" charset="0"/>
            </a:endParaRPr>
          </a:p>
        </p:txBody>
      </p:sp>
      <p:pic>
        <p:nvPicPr>
          <p:cNvPr id="6" name="Picture 5" descr="unname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3200" y="46880"/>
            <a:ext cx="1625600" cy="1096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VT-P\Desktop\NỀN PP\nền p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600" y="787400"/>
            <a:ext cx="8940800" cy="5486400"/>
          </a:xfrm>
          <a:prstGeom prst="rect">
            <a:avLst/>
          </a:prstGeom>
        </p:spPr>
      </p:pic>
      <p:pic>
        <p:nvPicPr>
          <p:cNvPr id="5" name="Picture 4" descr="unname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3200" y="46880"/>
            <a:ext cx="1273908" cy="858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>
            <a:extLst>
              <a:ext uri="{FF2B5EF4-FFF2-40B4-BE49-F238E27FC236}">
                <a16:creationId xmlns:a16="http://schemas.microsoft.com/office/drawing/2014/main" xmlns="" id="{4FB554DA-F872-4FAB-9DFF-EABC40F49E0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562" b="1205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56599" y="1294227"/>
            <a:ext cx="409278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smtClean="0">
                <a:solidFill>
                  <a:srgbClr val="FF0000"/>
                </a:solidFill>
                <a:latin typeface="UTM Avo" pitchFamily="18" charset="0"/>
              </a:rPr>
              <a:t>THƯ GIÃN</a:t>
            </a:r>
            <a:endParaRPr lang="en-US" sz="6600" dirty="0">
              <a:solidFill>
                <a:srgbClr val="FF0000"/>
              </a:solidFill>
              <a:latin typeface="UTM Avo" pitchFamily="18" charset="0"/>
            </a:endParaRPr>
          </a:p>
        </p:txBody>
      </p:sp>
      <p:pic>
        <p:nvPicPr>
          <p:cNvPr id="6" name="Picture 5" descr="unname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7270" y="0"/>
            <a:ext cx="1625600" cy="1096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6388105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hởi động bài uân-uyên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0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42729" y="883919"/>
            <a:ext cx="2857500" cy="2857500"/>
          </a:xfrm>
          <a:prstGeom prst="rect">
            <a:avLst/>
          </a:prstGeom>
        </p:spPr>
      </p:pic>
      <p:sp>
        <p:nvSpPr>
          <p:cNvPr id="8" name="Hexagon 7">
            <a:extLst>
              <a:ext uri="{FF2B5EF4-FFF2-40B4-BE49-F238E27FC236}">
                <a16:creationId xmlns:a16="http://schemas.microsoft.com/office/drawing/2014/main" xmlns="" id="{D19A5806-7592-478F-A44B-3D1C8234DB7B}"/>
              </a:ext>
            </a:extLst>
          </p:cNvPr>
          <p:cNvSpPr/>
          <p:nvPr/>
        </p:nvSpPr>
        <p:spPr>
          <a:xfrm>
            <a:off x="315850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Ong</a:t>
            </a:r>
            <a:endParaRPr lang="en-US" sz="7200" dirty="0"/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xmlns="" id="{ECB32C92-7DDE-4979-AB3A-808B65CBF3F1}"/>
              </a:ext>
            </a:extLst>
          </p:cNvPr>
          <p:cNvSpPr/>
          <p:nvPr/>
        </p:nvSpPr>
        <p:spPr>
          <a:xfrm>
            <a:off x="2452641" y="198117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non</a:t>
            </a:r>
            <a:endParaRPr lang="en-US" sz="7200" dirty="0"/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xmlns="" id="{CABDF488-8BEB-4D77-A429-CFB91F278DD1}"/>
              </a:ext>
            </a:extLst>
          </p:cNvPr>
          <p:cNvSpPr/>
          <p:nvPr/>
        </p:nvSpPr>
        <p:spPr>
          <a:xfrm>
            <a:off x="6784081" y="25603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việc</a:t>
            </a: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xmlns="" id="{199C24C2-6B91-4322-BDB4-819FF0CB9BE4}"/>
              </a:ext>
            </a:extLst>
          </p:cNvPr>
          <p:cNvSpPr/>
          <p:nvPr/>
        </p:nvSpPr>
        <p:spPr>
          <a:xfrm>
            <a:off x="4628004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học</a:t>
            </a:r>
            <a:endParaRPr lang="en-US" sz="72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D27D7D99-9E1A-47C2-9A0E-04166401D7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35952" y="3436622"/>
            <a:ext cx="2650039" cy="2661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91873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xmlns="" id="{0667024D-077C-41FB-84FC-D91D5651A194}"/>
              </a:ext>
            </a:extLst>
          </p:cNvPr>
          <p:cNvSpPr/>
          <p:nvPr/>
        </p:nvSpPr>
        <p:spPr>
          <a:xfrm>
            <a:off x="5809957" y="337625"/>
            <a:ext cx="3711709" cy="2588455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en-US" sz="3200" b="1" dirty="0" err="1" smtClean="0">
                <a:solidFill>
                  <a:schemeClr val="tx1"/>
                </a:solidFill>
                <a:latin typeface="UTM Avo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3200" b="1" dirty="0" smtClean="0">
                <a:solidFill>
                  <a:schemeClr val="tx1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chemeClr val="tx1"/>
                </a:solidFill>
                <a:latin typeface="UTM Avo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200" b="1" dirty="0" smtClean="0">
                <a:solidFill>
                  <a:schemeClr val="tx1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chemeClr val="tx1"/>
                </a:solidFill>
                <a:latin typeface="UTM Avo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dirty="0" smtClean="0">
                <a:solidFill>
                  <a:schemeClr val="tx1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chemeClr val="tx1"/>
                </a:solidFill>
                <a:latin typeface="UTM Avo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3200" b="1" dirty="0" smtClean="0">
                <a:solidFill>
                  <a:schemeClr val="tx1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smtClean="0">
                <a:solidFill>
                  <a:srgbClr val="FF0000"/>
                </a:solidFill>
                <a:latin typeface="UTM Avo" pitchFamily="18" charset="0"/>
                <a:cs typeface="Times New Roman" panose="02020603050405020304" pitchFamily="18" charset="0"/>
              </a:rPr>
              <a:t>g</a:t>
            </a:r>
            <a:r>
              <a:rPr lang="en-US" altLang="en-US" sz="3200" b="1" dirty="0" smtClean="0">
                <a:solidFill>
                  <a:schemeClr val="tx1"/>
                </a:solidFill>
                <a:latin typeface="UTM Avo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 smtClean="0">
                <a:solidFill>
                  <a:schemeClr val="tx1"/>
                </a:solidFill>
                <a:latin typeface="UTM Avo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3200" b="1" dirty="0" smtClean="0">
                <a:solidFill>
                  <a:schemeClr val="tx1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chemeClr val="tx1"/>
                </a:solidFill>
                <a:latin typeface="UTM Avo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200" b="1" dirty="0" smtClean="0">
                <a:solidFill>
                  <a:schemeClr val="tx1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chemeClr val="tx1"/>
                </a:solidFill>
                <a:latin typeface="UTM Avo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dirty="0" smtClean="0">
                <a:solidFill>
                  <a:schemeClr val="tx1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chemeClr val="tx1"/>
                </a:solidFill>
                <a:latin typeface="UTM Avo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3200" b="1" dirty="0" smtClean="0">
                <a:solidFill>
                  <a:schemeClr val="tx1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UTM Avo" pitchFamily="18" charset="0"/>
                <a:cs typeface="Times New Roman" panose="02020603050405020304" pitchFamily="18" charset="0"/>
              </a:rPr>
              <a:t>gh</a:t>
            </a:r>
            <a:r>
              <a:rPr lang="en-US" altLang="en-US" sz="3200" b="1" dirty="0" smtClean="0">
                <a:solidFill>
                  <a:schemeClr val="tx1"/>
                </a:solidFill>
                <a:latin typeface="UTM Avo" pitchFamily="18" charset="0"/>
                <a:cs typeface="Times New Roman" panose="02020603050405020304" pitchFamily="18" charset="0"/>
              </a:rPr>
              <a:t>?</a:t>
            </a:r>
            <a:endParaRPr lang="vi-VN" alt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A98ECE88-115D-4A1D-8452-F943FF1AC741}"/>
              </a:ext>
            </a:extLst>
          </p:cNvPr>
          <p:cNvSpPr/>
          <p:nvPr/>
        </p:nvSpPr>
        <p:spPr>
          <a:xfrm>
            <a:off x="1956464" y="5639657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200" dirty="0">
                <a:solidFill>
                  <a:srgbClr val="002060"/>
                </a:solidFill>
                <a:latin typeface="UTM Avo" pitchFamily="18" charset="0"/>
                <a:cs typeface="Times New Roman" panose="02020603050405020304" pitchFamily="18" charset="0"/>
              </a:rPr>
              <a:t>.</a:t>
            </a:r>
            <a:r>
              <a:rPr lang="en-US" sz="4000" dirty="0">
                <a:solidFill>
                  <a:srgbClr val="002060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UTM Avo" pitchFamily="18" charset="0"/>
                <a:cs typeface="Times New Roman" panose="02020603050405020304" pitchFamily="18" charset="0"/>
              </a:rPr>
              <a:t>gh</a:t>
            </a:r>
            <a:endParaRPr lang="en-US" sz="4000" dirty="0">
              <a:solidFill>
                <a:srgbClr val="002060"/>
              </a:solidFill>
              <a:latin typeface="UTM Avo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88E5E567-B90E-4275-AC51-C8D58F3AA2A7}"/>
              </a:ext>
            </a:extLst>
          </p:cNvPr>
          <p:cNvSpPr/>
          <p:nvPr/>
        </p:nvSpPr>
        <p:spPr>
          <a:xfrm>
            <a:off x="7503822" y="5639656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2060"/>
                </a:solidFill>
                <a:latin typeface="UTM Avo" pitchFamily="18" charset="0"/>
                <a:cs typeface="Times New Roman" panose="02020603050405020304" pitchFamily="18" charset="0"/>
              </a:rPr>
              <a:t>B. </a:t>
            </a:r>
            <a:r>
              <a:rPr lang="en-US" sz="4000" dirty="0" smtClean="0">
                <a:solidFill>
                  <a:srgbClr val="002060"/>
                </a:solidFill>
                <a:latin typeface="UTM Avo" pitchFamily="18" charset="0"/>
                <a:cs typeface="Times New Roman" panose="02020603050405020304" pitchFamily="18" charset="0"/>
              </a:rPr>
              <a:t>g</a:t>
            </a:r>
            <a:endParaRPr lang="en-US" sz="4000" dirty="0">
              <a:solidFill>
                <a:srgbClr val="002060"/>
              </a:solidFill>
              <a:latin typeface="UTM Avo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5" cstate="print"/>
          <a:srcRect l="16325" t="22916" r="67277" b="52083"/>
          <a:stretch>
            <a:fillRect/>
          </a:stretch>
        </p:blipFill>
        <p:spPr bwMode="auto">
          <a:xfrm>
            <a:off x="1447410" y="689316"/>
            <a:ext cx="2844800" cy="1814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2152361" y="2447779"/>
            <a:ext cx="2264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UTM Avo" pitchFamily="18" charset="0"/>
              </a:rPr>
              <a:t>Gà</a:t>
            </a:r>
            <a:r>
              <a:rPr lang="en-US" sz="3200" dirty="0" smtClean="0">
                <a:latin typeface="UTM Avo" pitchFamily="18" charset="0"/>
              </a:rPr>
              <a:t> </a:t>
            </a:r>
            <a:r>
              <a:rPr lang="en-US" sz="3200" dirty="0" err="1" smtClean="0">
                <a:latin typeface="UTM Avo" pitchFamily="18" charset="0"/>
              </a:rPr>
              <a:t>gô</a:t>
            </a:r>
            <a:endParaRPr lang="en-US" sz="3200" dirty="0">
              <a:latin typeface="UTM Avo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7512145" y="5655236"/>
            <a:ext cx="2785406" cy="801859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smtClean="0">
                <a:latin typeface="UTM Avo" pitchFamily="18" charset="0"/>
              </a:rPr>
              <a:t>B. </a:t>
            </a:r>
            <a:r>
              <a:rPr lang="en-US" sz="4000" dirty="0" smtClean="0">
                <a:latin typeface="UTM Avo" pitchFamily="18" charset="0"/>
              </a:rPr>
              <a:t>g</a:t>
            </a:r>
            <a:endParaRPr lang="en-US" sz="4000" dirty="0">
              <a:latin typeface="UTM Avo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883873" y="2447777"/>
            <a:ext cx="4603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UTM Avo" pitchFamily="18" charset="0"/>
              </a:rPr>
              <a:t>g</a:t>
            </a:r>
            <a:endParaRPr lang="en-US" sz="3200" dirty="0">
              <a:solidFill>
                <a:srgbClr val="FF0000"/>
              </a:solidFill>
              <a:latin typeface="UTM Av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05916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1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496</TotalTime>
  <Words>239</Words>
  <Application>Microsoft Office PowerPoint</Application>
  <PresentationFormat>Custom</PresentationFormat>
  <Paragraphs>71</Paragraphs>
  <Slides>19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0" baseType="lpstr">
      <vt:lpstr>Arial</vt:lpstr>
      <vt:lpstr>Calibri</vt:lpstr>
      <vt:lpstr>等线</vt:lpstr>
      <vt:lpstr>Microsoft YaHei UI</vt:lpstr>
      <vt:lpstr>UTM Avo</vt:lpstr>
      <vt:lpstr>Lato Regular</vt:lpstr>
      <vt:lpstr>Aparajita</vt:lpstr>
      <vt:lpstr>Times New Roman</vt:lpstr>
      <vt:lpstr>宋体</vt:lpstr>
      <vt:lpstr>Calibri Light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vvxel</dc:creator>
  <cp:lastModifiedBy>VT-P</cp:lastModifiedBy>
  <cp:revision>27</cp:revision>
  <dcterms:created xsi:type="dcterms:W3CDTF">2018-05-01T14:03:50Z</dcterms:created>
  <dcterms:modified xsi:type="dcterms:W3CDTF">2020-08-04T07:34:05Z</dcterms:modified>
</cp:coreProperties>
</file>