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6" r:id="rId3"/>
    <p:sldId id="536" r:id="rId4"/>
    <p:sldId id="527" r:id="rId5"/>
    <p:sldId id="537" r:id="rId6"/>
    <p:sldId id="539" r:id="rId7"/>
    <p:sldId id="538" r:id="rId8"/>
    <p:sldId id="544" r:id="rId9"/>
    <p:sldId id="474" r:id="rId10"/>
    <p:sldId id="540" r:id="rId11"/>
    <p:sldId id="524" r:id="rId12"/>
    <p:sldId id="506" r:id="rId13"/>
    <p:sldId id="546" r:id="rId14"/>
    <p:sldId id="548" r:id="rId15"/>
    <p:sldId id="552" r:id="rId16"/>
    <p:sldId id="550" r:id="rId17"/>
    <p:sldId id="553" r:id="rId18"/>
    <p:sldId id="551" r:id="rId19"/>
    <p:sldId id="549" r:id="rId20"/>
    <p:sldId id="547" r:id="rId21"/>
    <p:sldId id="275" r:id="rId22"/>
    <p:sldId id="5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8" y="-90897"/>
            <a:ext cx="1269349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7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0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A97D611F-8DD7-3185-21BA-C6214843185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219075" y="-90897"/>
            <a:ext cx="12795126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D34E9AE-FD2F-2850-8DC5-D1B54D3AD6F6}"/>
              </a:ext>
            </a:extLst>
          </p:cNvPr>
          <p:cNvSpPr/>
          <p:nvPr userDrawn="1"/>
        </p:nvSpPr>
        <p:spPr>
          <a:xfrm>
            <a:off x="11092685" y="136525"/>
            <a:ext cx="1284651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9E12DB1-4A71-07A9-34BA-8377EC04DA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3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E972FD68-6AF5-614A-4980-6FC0266712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6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EBA4FCBB-3759-EDFE-AE3B-94F7ABCDBD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21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73212" y="1572867"/>
            <a:ext cx="13493479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933FDDE-CCCE-4C7A-B792-3E82B16E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655" y="86787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A43D0584-7D16-40DF-AAE1-1EAAB6689AC0}"/>
              </a:ext>
            </a:extLst>
          </p:cNvPr>
          <p:cNvGrpSpPr/>
          <p:nvPr/>
        </p:nvGrpSpPr>
        <p:grpSpPr>
          <a:xfrm>
            <a:off x="711994" y="70656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1B37212-C5B5-4D1B-B0C8-9AC37EA3F727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0D64F0-DB1E-46E9-AEA0-F4FE5E98068B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A524C5-38F0-4809-A4DF-27350C03B840}"/>
              </a:ext>
            </a:extLst>
          </p:cNvPr>
          <p:cNvSpPr/>
          <p:nvPr/>
        </p:nvSpPr>
        <p:spPr>
          <a:xfrm>
            <a:off x="3114829" y="31671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9" name="Group 53">
            <a:extLst>
              <a:ext uri="{FF2B5EF4-FFF2-40B4-BE49-F238E27FC236}">
                <a16:creationId xmlns:a16="http://schemas.microsoft.com/office/drawing/2014/main" id="{32F493B1-5689-44ED-A8FF-61E66C802150}"/>
              </a:ext>
            </a:extLst>
          </p:cNvPr>
          <p:cNvGrpSpPr/>
          <p:nvPr/>
        </p:nvGrpSpPr>
        <p:grpSpPr>
          <a:xfrm>
            <a:off x="1314189" y="3167107"/>
            <a:ext cx="2299931" cy="646331"/>
            <a:chOff x="1186269" y="2782669"/>
            <a:chExt cx="2299931" cy="646331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4704648-2B80-4971-A873-98DC46BFA3A5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18597F0-660D-44AA-9BD0-CE0C24E6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+ 1 = </a:t>
              </a: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41F3A4-1368-43D6-9F4B-2333B954DC83}"/>
              </a:ext>
            </a:extLst>
          </p:cNvPr>
          <p:cNvSpPr/>
          <p:nvPr/>
        </p:nvSpPr>
        <p:spPr>
          <a:xfrm>
            <a:off x="9500529" y="313528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4" name="Group 54">
            <a:extLst>
              <a:ext uri="{FF2B5EF4-FFF2-40B4-BE49-F238E27FC236}">
                <a16:creationId xmlns:a16="http://schemas.microsoft.com/office/drawing/2014/main" id="{DB1FE482-EFCE-4807-A6D8-A85E52D557B9}"/>
              </a:ext>
            </a:extLst>
          </p:cNvPr>
          <p:cNvGrpSpPr/>
          <p:nvPr/>
        </p:nvGrpSpPr>
        <p:grpSpPr>
          <a:xfrm>
            <a:off x="7743230" y="3106414"/>
            <a:ext cx="2299931" cy="646331"/>
            <a:chOff x="7572844" y="2721974"/>
            <a:chExt cx="2299931" cy="646331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FA20A410-1882-4CC0-894A-06A6916787CA}"/>
                </a:ext>
              </a:extLst>
            </p:cNvPr>
            <p:cNvSpPr/>
            <p:nvPr/>
          </p:nvSpPr>
          <p:spPr>
            <a:xfrm>
              <a:off x="9275926" y="278507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A032E739-E052-4E35-B830-AC3E8B976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2721974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 + 2 = 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70747F4-86F5-43DF-80FE-1CC6BA4D8D86}"/>
              </a:ext>
            </a:extLst>
          </p:cNvPr>
          <p:cNvGrpSpPr/>
          <p:nvPr/>
        </p:nvGrpSpPr>
        <p:grpSpPr>
          <a:xfrm>
            <a:off x="1356655" y="2127349"/>
            <a:ext cx="1186187" cy="501527"/>
            <a:chOff x="1399886" y="1410400"/>
            <a:chExt cx="1513885" cy="640080"/>
          </a:xfrm>
        </p:grpSpPr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A1462AA6-6894-4209-B627-A1CD44A91A15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4F0E0EF3-F3EE-411C-A17E-24D8195B8EB8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Oval 21">
            <a:extLst>
              <a:ext uri="{FF2B5EF4-FFF2-40B4-BE49-F238E27FC236}">
                <a16:creationId xmlns:a16="http://schemas.microsoft.com/office/drawing/2014/main" id="{01847878-A1BD-4B20-9811-4FA5D67F0126}"/>
              </a:ext>
            </a:extLst>
          </p:cNvPr>
          <p:cNvSpPr/>
          <p:nvPr/>
        </p:nvSpPr>
        <p:spPr>
          <a:xfrm>
            <a:off x="3614120" y="2127347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D174855E-FDD5-4502-85E3-FA4296E891C2}"/>
              </a:ext>
            </a:extLst>
          </p:cNvPr>
          <p:cNvGrpSpPr/>
          <p:nvPr/>
        </p:nvGrpSpPr>
        <p:grpSpPr>
          <a:xfrm>
            <a:off x="7265806" y="2127348"/>
            <a:ext cx="1870846" cy="501527"/>
            <a:chOff x="1399886" y="1410400"/>
            <a:chExt cx="2387690" cy="640080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F86C18AC-35DC-459C-A0BB-7FFFE2988E38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3EAFF5A9-B646-4A0E-B645-F284785FEA4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636B5BFA-67DC-4905-9ECA-2D10E78C426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5" name="Group 1">
            <a:extLst>
              <a:ext uri="{FF2B5EF4-FFF2-40B4-BE49-F238E27FC236}">
                <a16:creationId xmlns:a16="http://schemas.microsoft.com/office/drawing/2014/main" id="{521F0263-3949-4A91-B64C-E7187D759CF5}"/>
              </a:ext>
            </a:extLst>
          </p:cNvPr>
          <p:cNvGrpSpPr/>
          <p:nvPr/>
        </p:nvGrpSpPr>
        <p:grpSpPr>
          <a:xfrm>
            <a:off x="9989927" y="2127347"/>
            <a:ext cx="1111508" cy="501527"/>
            <a:chOff x="9819541" y="1742907"/>
            <a:chExt cx="1111508" cy="501527"/>
          </a:xfrm>
        </p:grpSpPr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BE58341E-F118-4A62-A6D8-AEC5E5BF391B}"/>
                </a:ext>
              </a:extLst>
            </p:cNvPr>
            <p:cNvSpPr/>
            <p:nvPr/>
          </p:nvSpPr>
          <p:spPr>
            <a:xfrm>
              <a:off x="9819541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8768889B-6F09-4DBC-ABB0-D800788331D4}"/>
                </a:ext>
              </a:extLst>
            </p:cNvPr>
            <p:cNvSpPr/>
            <p:nvPr/>
          </p:nvSpPr>
          <p:spPr>
            <a:xfrm>
              <a:off x="10429522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B437AF0-482D-4F5D-8506-B26DFE2F0D57}"/>
              </a:ext>
            </a:extLst>
          </p:cNvPr>
          <p:cNvSpPr/>
          <p:nvPr/>
        </p:nvSpPr>
        <p:spPr>
          <a:xfrm>
            <a:off x="3114829" y="575508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0" name="Group 55">
            <a:extLst>
              <a:ext uri="{FF2B5EF4-FFF2-40B4-BE49-F238E27FC236}">
                <a16:creationId xmlns:a16="http://schemas.microsoft.com/office/drawing/2014/main" id="{6CF12000-8BEA-4199-879E-8B7499D8C634}"/>
              </a:ext>
            </a:extLst>
          </p:cNvPr>
          <p:cNvGrpSpPr/>
          <p:nvPr/>
        </p:nvGrpSpPr>
        <p:grpSpPr>
          <a:xfrm>
            <a:off x="1356655" y="5755085"/>
            <a:ext cx="2299931" cy="646331"/>
            <a:chOff x="1186269" y="5370645"/>
            <a:chExt cx="2299931" cy="646331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BD6439D-B818-4FA8-AF23-DA75E3B23543}"/>
                </a:ext>
              </a:extLst>
            </p:cNvPr>
            <p:cNvSpPr/>
            <p:nvPr/>
          </p:nvSpPr>
          <p:spPr>
            <a:xfrm>
              <a:off x="2889351" y="5433742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400F3540-CA71-44A3-89FF-8E9180086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5370645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+ 3 = </a:t>
              </a:r>
            </a:p>
          </p:txBody>
        </p:sp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5D18B6D-20B3-4646-9D06-71F6726258AF}"/>
              </a:ext>
            </a:extLst>
          </p:cNvPr>
          <p:cNvSpPr/>
          <p:nvPr/>
        </p:nvSpPr>
        <p:spPr>
          <a:xfrm>
            <a:off x="9500529" y="572325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5" name="Group 56">
            <a:extLst>
              <a:ext uri="{FF2B5EF4-FFF2-40B4-BE49-F238E27FC236}">
                <a16:creationId xmlns:a16="http://schemas.microsoft.com/office/drawing/2014/main" id="{772B4BE3-646A-4368-93AE-E9DA001236FA}"/>
              </a:ext>
            </a:extLst>
          </p:cNvPr>
          <p:cNvGrpSpPr/>
          <p:nvPr/>
        </p:nvGrpSpPr>
        <p:grpSpPr>
          <a:xfrm>
            <a:off x="7743230" y="5694390"/>
            <a:ext cx="2299931" cy="646331"/>
            <a:chOff x="7572844" y="5309950"/>
            <a:chExt cx="2299931" cy="646331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2997D689-1D50-40D4-8868-73FC01E4597F}"/>
                </a:ext>
              </a:extLst>
            </p:cNvPr>
            <p:cNvSpPr/>
            <p:nvPr/>
          </p:nvSpPr>
          <p:spPr>
            <a:xfrm>
              <a:off x="9275926" y="5373047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68D1AC09-D8A3-4EC6-B6C0-BDF7D3BB7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5309950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+ 1 = 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0668052-A47E-4DAA-9181-232A9EDBC2CF}"/>
              </a:ext>
            </a:extLst>
          </p:cNvPr>
          <p:cNvSpPr/>
          <p:nvPr/>
        </p:nvSpPr>
        <p:spPr>
          <a:xfrm>
            <a:off x="1356655" y="4715325"/>
            <a:ext cx="501527" cy="50152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9" name="Oval 46">
            <a:extLst>
              <a:ext uri="{FF2B5EF4-FFF2-40B4-BE49-F238E27FC236}">
                <a16:creationId xmlns:a16="http://schemas.microsoft.com/office/drawing/2014/main" id="{EF28DD3C-E47F-4964-BCA2-960E2EA530A5}"/>
              </a:ext>
            </a:extLst>
          </p:cNvPr>
          <p:cNvSpPr/>
          <p:nvPr/>
        </p:nvSpPr>
        <p:spPr>
          <a:xfrm>
            <a:off x="10910963" y="4715323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03C784BB-5C26-4744-8481-CC41FFEDAE6A}"/>
              </a:ext>
            </a:extLst>
          </p:cNvPr>
          <p:cNvGrpSpPr/>
          <p:nvPr/>
        </p:nvGrpSpPr>
        <p:grpSpPr>
          <a:xfrm>
            <a:off x="2377800" y="4715323"/>
            <a:ext cx="1737847" cy="501527"/>
            <a:chOff x="2207414" y="4330883"/>
            <a:chExt cx="1737847" cy="501527"/>
          </a:xfrm>
        </p:grpSpPr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04D02FBB-76FC-48CF-AD8B-0CC507A1C35B}"/>
                </a:ext>
              </a:extLst>
            </p:cNvPr>
            <p:cNvSpPr/>
            <p:nvPr/>
          </p:nvSpPr>
          <p:spPr>
            <a:xfrm>
              <a:off x="344373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D66EF8A6-FD7D-49F3-9860-6C6196F74F16}"/>
                </a:ext>
              </a:extLst>
            </p:cNvPr>
            <p:cNvSpPr/>
            <p:nvPr/>
          </p:nvSpPr>
          <p:spPr>
            <a:xfrm>
              <a:off x="220741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4D7222CF-C59C-44D4-8035-85EE117B1F48}"/>
                </a:ext>
              </a:extLst>
            </p:cNvPr>
            <p:cNvSpPr/>
            <p:nvPr/>
          </p:nvSpPr>
          <p:spPr>
            <a:xfrm>
              <a:off x="2817395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17F5A90D-B98B-4621-B512-B0BFEF3FA18F}"/>
              </a:ext>
            </a:extLst>
          </p:cNvPr>
          <p:cNvGrpSpPr/>
          <p:nvPr/>
        </p:nvGrpSpPr>
        <p:grpSpPr>
          <a:xfrm>
            <a:off x="7172620" y="4747242"/>
            <a:ext cx="3231955" cy="501527"/>
            <a:chOff x="7002234" y="4362802"/>
            <a:chExt cx="3231955" cy="501527"/>
          </a:xfrm>
        </p:grpSpPr>
        <p:grpSp>
          <p:nvGrpSpPr>
            <p:cNvPr id="45" name="Group 40">
              <a:extLst>
                <a:ext uri="{FF2B5EF4-FFF2-40B4-BE49-F238E27FC236}">
                  <a16:creationId xmlns:a16="http://schemas.microsoft.com/office/drawing/2014/main" id="{5B8FA717-0ABE-4178-8B66-3D5F596CD33A}"/>
                </a:ext>
              </a:extLst>
            </p:cNvPr>
            <p:cNvGrpSpPr/>
            <p:nvPr/>
          </p:nvGrpSpPr>
          <p:grpSpPr>
            <a:xfrm>
              <a:off x="7002234" y="4362802"/>
              <a:ext cx="1870846" cy="501527"/>
              <a:chOff x="1399886" y="1410400"/>
              <a:chExt cx="2387690" cy="640080"/>
            </a:xfrm>
          </p:grpSpPr>
          <p:sp>
            <p:nvSpPr>
              <p:cNvPr id="50" name="Oval 41">
                <a:extLst>
                  <a:ext uri="{FF2B5EF4-FFF2-40B4-BE49-F238E27FC236}">
                    <a16:creationId xmlns:a16="http://schemas.microsoft.com/office/drawing/2014/main" id="{A9C6C46F-9396-4777-9C60-15F37E2FD166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Oval 42">
                <a:extLst>
                  <a:ext uri="{FF2B5EF4-FFF2-40B4-BE49-F238E27FC236}">
                    <a16:creationId xmlns:a16="http://schemas.microsoft.com/office/drawing/2014/main" id="{D48A898D-4E25-45B3-B460-A4C52F88FDC4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F3F60138-88C3-4E9B-B58E-3AD7725690A4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7624E5B6-695F-49B5-A983-F74662727CC2}"/>
                </a:ext>
              </a:extLst>
            </p:cNvPr>
            <p:cNvGrpSpPr/>
            <p:nvPr/>
          </p:nvGrpSpPr>
          <p:grpSpPr>
            <a:xfrm>
              <a:off x="9048002" y="4362802"/>
              <a:ext cx="1186187" cy="501527"/>
              <a:chOff x="1399886" y="1410400"/>
              <a:chExt cx="1513885" cy="640080"/>
            </a:xfrm>
          </p:grpSpPr>
          <p:sp>
            <p:nvSpPr>
              <p:cNvPr id="47" name="Oval 50">
                <a:extLst>
                  <a:ext uri="{FF2B5EF4-FFF2-40B4-BE49-F238E27FC236}">
                    <a16:creationId xmlns:a16="http://schemas.microsoft.com/office/drawing/2014/main" id="{AA9357B0-B73A-4972-9691-24A4130FB2CA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7973BE85-CD70-4727-A370-77D342B06A95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CA1D438E-2F04-4D74-97BA-2154B77A0A60}"/>
              </a:ext>
            </a:extLst>
          </p:cNvPr>
          <p:cNvSpPr/>
          <p:nvPr/>
        </p:nvSpPr>
        <p:spPr>
          <a:xfrm>
            <a:off x="3135896" y="3210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856E7F11-45A0-4B26-B88E-31E2E4F1F85B}"/>
              </a:ext>
            </a:extLst>
          </p:cNvPr>
          <p:cNvSpPr/>
          <p:nvPr/>
        </p:nvSpPr>
        <p:spPr>
          <a:xfrm>
            <a:off x="3135896" y="579874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DFBA922-0B4C-41C0-B6C4-B28FC4DA094D}"/>
              </a:ext>
            </a:extLst>
          </p:cNvPr>
          <p:cNvSpPr/>
          <p:nvPr/>
        </p:nvSpPr>
        <p:spPr>
          <a:xfrm>
            <a:off x="9536507" y="31671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9E035-76CD-4767-9858-BA9DFFFC569D}"/>
              </a:ext>
            </a:extLst>
          </p:cNvPr>
          <p:cNvSpPr/>
          <p:nvPr/>
        </p:nvSpPr>
        <p:spPr>
          <a:xfrm>
            <a:off x="9560853" y="57431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10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20" grpId="0" animBg="1"/>
      <p:bldP spid="28" grpId="0"/>
      <p:bldP spid="33" grpId="0"/>
      <p:bldP spid="38" grpId="0" animBg="1"/>
      <p:bldP spid="39" grpId="0" animBg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88846" y="14964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562873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4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4775" y="6128902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1481286" y="3843542"/>
            <a:ext cx="10538436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O" sz="48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BẮN TRỨNG CÙNG ANGRY BIRDS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C3683317-D558-4874-B1D3-3E13BC8E11AE}"/>
              </a:ext>
            </a:extLst>
          </p:cNvPr>
          <p:cNvSpPr/>
          <p:nvPr/>
        </p:nvSpPr>
        <p:spPr>
          <a:xfrm>
            <a:off x="-7627" y="640289"/>
            <a:ext cx="361658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2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621932" y="133235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621931" y="470065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60C7A3FF-A114-4A08-BCA4-EAA339553ADC}"/>
              </a:ext>
            </a:extLst>
          </p:cNvPr>
          <p:cNvSpPr/>
          <p:nvPr/>
        </p:nvSpPr>
        <p:spPr>
          <a:xfrm>
            <a:off x="537029" y="514904"/>
            <a:ext cx="3522353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4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621932" y="144319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21931" y="481149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CBA1E29F-0644-455D-B6F6-C23997C41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AAC07355-63A1-4D8F-B4B5-A7D5E03E9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1471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B3ED2BB4-BD59-47A9-B575-3D6C0D8EA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1835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537CBCDC-4FBA-44E3-8C91-743FA8F08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5716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C4130480-A32A-4ECB-B994-40B1721F3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6363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9FABA10A-EA5F-46F3-98BE-315EF09A3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6727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715AE1A9-A27B-4C5A-A9DB-630ABB5ED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0608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0F2150E6-7391-4DA6-B74A-3F278616A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270559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8FFBA9DE-42EE-4883-A602-38644B692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7261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9BF61DA6-5309-4168-8912-A8B36ADECD1D}"/>
              </a:ext>
            </a:extLst>
          </p:cNvPr>
          <p:cNvSpPr/>
          <p:nvPr/>
        </p:nvSpPr>
        <p:spPr>
          <a:xfrm>
            <a:off x="537029" y="487194"/>
            <a:ext cx="38608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3 + 3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9">
            <a:extLst>
              <a:ext uri="{FF2B5EF4-FFF2-40B4-BE49-F238E27FC236}">
                <a16:creationId xmlns:a16="http://schemas.microsoft.com/office/drawing/2014/main" id="{78B92030-3E0E-41D5-85BA-7020A8D67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181494" cy="1079959"/>
          </a:xfrm>
          <a:prstGeom prst="rect">
            <a:avLst/>
          </a:prstGeom>
        </p:spPr>
      </p:pic>
      <p:pic>
        <p:nvPicPr>
          <p:cNvPr id="15" name="Imagen 17">
            <a:extLst>
              <a:ext uri="{FF2B5EF4-FFF2-40B4-BE49-F238E27FC236}">
                <a16:creationId xmlns:a16="http://schemas.microsoft.com/office/drawing/2014/main" id="{1C28431F-88A1-4FAA-AA3C-31DF7A21EE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05247"/>
            <a:ext cx="740010" cy="893051"/>
          </a:xfrm>
          <a:prstGeom prst="rect">
            <a:avLst/>
          </a:prstGeom>
        </p:spPr>
      </p:pic>
      <p:pic>
        <p:nvPicPr>
          <p:cNvPr id="16" name="Imagen 18">
            <a:extLst>
              <a:ext uri="{FF2B5EF4-FFF2-40B4-BE49-F238E27FC236}">
                <a16:creationId xmlns:a16="http://schemas.microsoft.com/office/drawing/2014/main" id="{E1B6EDCC-9E35-460B-8726-F6586B5ACD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42235"/>
            <a:ext cx="935778" cy="935778"/>
          </a:xfrm>
          <a:prstGeom prst="rect">
            <a:avLst/>
          </a:prstGeom>
        </p:spPr>
      </p:pic>
      <p:pic>
        <p:nvPicPr>
          <p:cNvPr id="17" name="Imagen 20">
            <a:extLst>
              <a:ext uri="{FF2B5EF4-FFF2-40B4-BE49-F238E27FC236}">
                <a16:creationId xmlns:a16="http://schemas.microsoft.com/office/drawing/2014/main" id="{33F90B73-B7D3-4D27-B189-737D4305A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67076"/>
            <a:ext cx="769391" cy="769391"/>
          </a:xfrm>
          <a:prstGeom prst="rect">
            <a:avLst/>
          </a:prstGeom>
        </p:spPr>
      </p:pic>
      <p:grpSp>
        <p:nvGrpSpPr>
          <p:cNvPr id="19" name="Group 22">
            <a:extLst>
              <a:ext uri="{FF2B5EF4-FFF2-40B4-BE49-F238E27FC236}">
                <a16:creationId xmlns:a16="http://schemas.microsoft.com/office/drawing/2014/main" id="{6BA6EF95-DB51-47C4-85B5-464D8A27A7E0}"/>
              </a:ext>
            </a:extLst>
          </p:cNvPr>
          <p:cNvGrpSpPr/>
          <p:nvPr/>
        </p:nvGrpSpPr>
        <p:grpSpPr>
          <a:xfrm>
            <a:off x="10621932" y="1415489"/>
            <a:ext cx="529333" cy="522514"/>
            <a:chOff x="10811722" y="1335067"/>
            <a:chExt cx="529333" cy="522514"/>
          </a:xfrm>
        </p:grpSpPr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8E730401-28C9-4295-AC9B-0A2ED90BB41F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28CE437A-3B0F-4BE8-AAD5-4633BE2DF17A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81E56963-475D-4C4E-9627-24B771BA0161}"/>
              </a:ext>
            </a:extLst>
          </p:cNvPr>
          <p:cNvGrpSpPr/>
          <p:nvPr/>
        </p:nvGrpSpPr>
        <p:grpSpPr>
          <a:xfrm>
            <a:off x="10621931" y="4783788"/>
            <a:ext cx="529333" cy="522514"/>
            <a:chOff x="10811722" y="1335067"/>
            <a:chExt cx="529333" cy="522514"/>
          </a:xfrm>
        </p:grpSpPr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736CE22C-95B4-45DC-80DD-64480503E46E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id="{BB1107E2-B1E9-4E20-B281-F2EFB80B659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2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4 -0.0052 0.0007 C -0.00781 0.00324 -0.0125 0.00949 -0.0125 0.00972 C -0.02213 0.03195 -0.00976 0.00417 -0.02083 0.02431 C -0.02226 0.02685 -0.02304 0.03033 -0.02448 0.03264 C -0.02591 0.03519 -0.02786 0.03681 -0.02916 0.03912 C -0.03073 0.04167 -0.03125 0.04537 -0.03281 0.04769 C -0.03502 0.05116 -0.0401 0.05625 -0.0401 0.05648 C -0.04075 0.05834 -0.04179 0.06019 -0.04244 0.06273 C -0.04296 0.06482 -0.04296 0.06713 -0.04375 0.06898 C -0.04453 0.07153 -0.04622 0.07315 -0.04713 0.07547 C -0.04817 0.07732 -0.04869 0.07986 -0.04974 0.08195 C -0.05065 0.08403 -0.05221 0.08588 -0.05312 0.08843 C -0.06067 0.10556 -0.05468 0.09699 -0.06145 0.10556 C -0.05612 0.0757 -0.06341 0.11181 -0.05312 0.07547 C -0.05247 0.07269 -0.05195 0.06945 -0.05078 0.0669 C -0.04987 0.06459 -0.0483 0.06297 -0.04713 0.06065 C -0.03919 0.04144 -0.04804 0.05787 -0.0401 0.04144 C -0.03893 0.03889 -0.03737 0.0375 -0.03645 0.03496 C -0.03541 0.03218 -0.03515 0.02871 -0.03411 0.02639 C -0.03164 0.02084 -0.02786 0.01736 -0.02578 0.01134 C -0.02382 0.00648 -0.022 0.00116 -0.01979 -0.00347 C -0.01862 -0.00578 -0.01705 -0.00741 -0.01614 -0.00995 C -0.01497 -0.0125 -0.01484 -0.01597 -0.0138 -0.01828 C -0.01145 -0.02315 -0.00885 -0.02708 -0.00651 -0.03125 C -0.0052 -0.03333 -0.00403 -0.03518 -0.00286 -0.03773 C 0.00313 -0.05185 -0.00078 -0.04375 0.00912 -0.06111 C 0.01068 -0.06389 0.01185 -0.06736 0.01381 -0.06967 C 0.01967 -0.07592 0.02071 -0.07616 0.02579 -0.08449 C 0.02787 -0.08773 0.02956 -0.09213 0.03177 -0.09537 C 0.0336 -0.09768 0.03594 -0.09907 0.03776 -0.10162 C 0.04167 -0.10741 0.04414 -0.1162 0.04857 -0.12083 C 0.05065 -0.12315 0.05261 -0.12523 0.05456 -0.12731 C 0.05612 -0.1287 0.05782 -0.12963 0.05938 -0.13148 C 0.0655 -0.13842 0.0655 -0.14259 0.0737 -0.14861 C 0.08907 -0.15949 0.06993 -0.14537 0.08568 -0.15926 C 0.08842 -0.1618 0.09141 -0.16296 0.09401 -0.16574 C 0.09701 -0.16875 0.09948 -0.17315 0.10248 -0.17639 C 0.12201 -0.19791 0.11355 -0.1875 0.12878 -0.20185 C 0.13164 -0.20463 0.13438 -0.20787 0.13724 -0.21041 C 0.13985 -0.21273 0.14284 -0.21435 0.14558 -0.2169 C 0.14844 -0.21921 0.15105 -0.22268 0.15391 -0.22523 C 0.16029 -0.23078 0.1668 -0.23541 0.17305 -0.24028 C 0.17579 -0.24236 0.17865 -0.24491 0.18151 -0.24653 C 0.18386 -0.24815 0.18633 -0.2493 0.18868 -0.25116 C 0.20365 -0.26203 0.18711 -0.2537 0.20664 -0.2618 C 0.20782 -0.26296 0.20886 -0.26528 0.21029 -0.26597 C 0.22331 -0.27291 0.21394 -0.26273 0.22461 -0.27222 C 0.2267 -0.27407 0.22852 -0.27662 0.2306 -0.27847 C 0.23295 -0.28078 0.23542 -0.28287 0.23776 -0.28495 C 0.24063 -0.28773 0.24323 -0.29097 0.24623 -0.29352 C 0.24883 -0.29606 0.2517 -0.29768 0.25456 -0.3 C 0.25769 -0.30254 0.26094 -0.30578 0.2642 -0.30856 C 0.27318 -0.31597 0.2724 -0.31435 0.28217 -0.32129 C 0.2849 -0.32315 0.28763 -0.32546 0.2905 -0.32778 C 0.29362 -0.33032 0.29675 -0.33379 0.30013 -0.33611 C 0.30313 -0.33842 0.30651 -0.33889 0.30951 -0.34051 C 0.31211 -0.3419 0.31446 -0.34352 0.3168 -0.34491 C 0.31875 -0.34583 0.32084 -0.34606 0.32279 -0.34676 C 0.33464 -0.35231 0.31368 -0.34537 0.33347 -0.35116 C 0.33477 -0.35254 0.33568 -0.35463 0.33711 -0.35555 C 0.33946 -0.35671 0.34206 -0.35671 0.3444 -0.35741 C 0.34753 -0.35879 0.35079 -0.36018 0.35404 -0.36203 C 0.37513 -0.37361 0.35079 -0.36319 0.37539 -0.37453 C 0.37904 -0.37639 0.38269 -0.37731 0.38633 -0.3787 C 0.39037 -0.38078 0.39427 -0.38356 0.39831 -0.38518 C 0.40222 -0.38703 0.40625 -0.38773 0.41029 -0.38958 C 0.42644 -0.39722 0.41524 -0.39444 0.4293 -0.40023 C 0.43164 -0.40116 0.43425 -0.40162 0.43659 -0.40231 C 0.43815 -0.40278 0.43959 -0.40393 0.44128 -0.40463 C 0.45599 -0.40972 0.44219 -0.40393 0.45326 -0.40879 C 0.46888 -0.42546 0.44818 -0.40463 0.46758 -0.41944 C 0.47058 -0.42176 0.47318 -0.42523 0.47605 -0.42801 C 0.47839 -0.43009 0.48073 -0.43241 0.48321 -0.43449 C 0.50469 -0.45208 0.47865 -0.43032 0.5 -0.44514 C 0.50612 -0.4493 0.50704 -0.45278 0.51315 -0.45578 C 0.51706 -0.45764 0.52513 -0.45995 0.52513 -0.45972 C 0.52917 -0.46481 0.5293 -0.46574 0.53477 -0.46852 C 0.53672 -0.46967 0.53881 -0.46967 0.54076 -0.4706 C 0.55508 -0.47824 0.5375 -0.47199 0.55391 -0.47708 C 0.56355 -0.48403 0.55782 -0.48055 0.57188 -0.48541 L 0.57188 -0.48518 C 0.57917 -0.49004 0.57162 -0.48588 0.58386 -0.49004 C 0.58542 -0.49051 0.58698 -0.49143 0.58855 -0.4919 C 0.59128 -0.49282 0.59427 -0.49352 0.59701 -0.49421 C 0.60521 -0.49884 0.59493 -0.49328 0.60651 -0.49838 C 0.60782 -0.49884 0.60886 -0.49977 0.61016 -0.50069 C 0.61211 -0.50162 0.61914 -0.50463 0.62097 -0.50486 C 0.63972 -0.50741 0.65847 -0.50903 0.67722 -0.51134 C 0.67943 -0.58842 0.67631 -0.53102 0.67969 -0.56018 C 0.68008 -0.56435 0.68008 -0.56875 0.68073 -0.57315 C 0.68125 -0.57592 0.68243 -0.5787 0.68321 -0.58148 C 0.68334 -0.58333 0.6849 -0.59838 0.68568 -0.60092 C 0.68659 -0.60463 0.68802 -0.60787 0.6892 -0.61157 C 0.69011 -0.61412 0.69076 -0.61713 0.69167 -0.61991 C 0.69271 -0.62361 0.69414 -0.62685 0.69519 -0.63055 C 0.69584 -0.63264 0.69584 -0.63518 0.69636 -0.63703 C 0.70079 -0.65046 0.69909 -0.64051 0.70469 -0.65393 C 0.70586 -0.65648 0.70599 -0.65995 0.70717 -0.66227 C 0.70964 -0.66759 0.71329 -0.67129 0.71563 -0.67731 C 0.71888 -0.68634 0.72006 -0.69004 0.72631 -0.69838 C 0.728 -0.70046 0.72969 -0.70231 0.73099 -0.7044 C 0.74193 -0.72245 0.7392 -0.72222 0.75157 -0.7368 C 0.75404 -0.74004 0.75677 -0.74352 0.7599 -0.74514 C 0.76185 -0.74653 0.76381 -0.74676 0.76589 -0.74745 C 0.76732 -0.74977 0.76875 -0.75278 0.77058 -0.75393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0286 0.00116 -0.01601 0.00625 -0.01914 0.0081 C -0.02135 0.00926 -0.02382 0.00972 -0.02578 0.01204 C -0.02695 0.01343 -0.02812 0.01435 -0.02916 0.01597 C -0.03424 0.02338 -0.0306 0.0206 -0.03593 0.02593 C -0.0414 0.03148 -0.03906 0.02894 -0.04479 0.03195 C -0.04713 0.0331 -0.04935 0.03449 -0.05156 0.03588 L -0.05494 0.03797 C -0.05599 0.03982 -0.0569 0.04236 -0.0582 0.04375 C -0.05924 0.04491 -0.06054 0.04491 -0.06158 0.04584 C -0.06315 0.04699 -0.06458 0.04861 -0.06614 0.04977 C -0.06679 0.05185 -0.06731 0.0544 -0.06836 0.05579 C -0.06927 0.05718 -0.07122 0.05972 -0.07174 0.05787 C -0.07226 0.05556 -0.07031 0.05371 -0.0694 0.05185 C -0.06849 0.04954 -0.06705 0.04792 -0.06614 0.04584 C -0.06523 0.04398 -0.06484 0.04167 -0.0638 0.03982 C -0.0625 0.0375 -0.06067 0.03634 -0.05937 0.0338 C -0.05533 0.02662 -0.05703 0.02685 -0.05377 0.01991 C -0.0483 0.00834 -0.05273 0.01898 -0.04713 0.00996 C -0.04466 0.00625 -0.04205 0.00278 -0.04036 -0.00185 C -0.03958 -0.00393 -0.03906 -0.00625 -0.03815 -0.00787 C -0.02643 -0.0287 -0.03997 -0.00023 -0.03033 -0.01991 C -0.02838 -0.02361 -0.02669 -0.02801 -0.02474 -0.03171 C -0.02369 -0.03356 -0.02239 -0.03426 -0.02135 -0.03565 C -0.01979 -0.03773 -0.01823 -0.03958 -0.01679 -0.04166 C -0.01132 -0.05 -0.01601 -0.04653 -0.00898 -0.04977 C -0.00599 -0.0537 -0.00338 -0.05856 -3.75E-6 -0.06157 C 0.00417 -0.06551 0.00586 -0.06666 0.01003 -0.07153 C 0.01159 -0.07338 0.01589 -0.07963 0.01784 -0.08148 C 0.01967 -0.0831 0.02162 -0.08403 0.02344 -0.08541 C 0.04115 -0.09953 0.01693 -0.08055 0.03125 -0.09352 C 0.0405 -0.10162 0.03347 -0.09421 0.04024 -0.09953 C 0.0418 -0.10069 0.0431 -0.10231 0.04467 -0.10347 C 0.04753 -0.10532 0.04987 -0.10509 0.05261 -0.10741 C 0.05456 -0.10903 0.05612 -0.1118 0.05821 -0.11342 C 0.05951 -0.11458 0.0612 -0.11435 0.06263 -0.11528 C 0.0642 -0.11643 0.0655 -0.11852 0.06706 -0.11944 C 0.07071 -0.12129 0.07474 -0.12083 0.07826 -0.12338 C 0.09493 -0.13518 0.07422 -0.12014 0.08842 -0.13125 C 0.09024 -0.13264 0.09206 -0.13426 0.09401 -0.13518 C 0.09688 -0.1368 0.10287 -0.13912 0.10287 -0.13889 C 0.10404 -0.14051 0.10508 -0.14213 0.10625 -0.14328 C 0.10808 -0.14491 0.11003 -0.14606 0.11185 -0.14722 C 0.11537 -0.14953 0.1194 -0.15185 0.12305 -0.15324 C 0.12526 -0.15393 0.12761 -0.1544 0.12982 -0.15509 C 0.13164 -0.15578 0.1336 -0.15625 0.13542 -0.15717 C 0.13659 -0.15764 0.13763 -0.15879 0.13881 -0.15903 C 0.14388 -0.16088 0.15313 -0.16227 0.15782 -0.16319 C 0.17292 -0.16597 0.16263 -0.16412 0.17683 -0.16713 L 0.18685 -0.16898 L 0.18685 -0.16875 C 0.19935 -0.17106 0.19844 -0.17014 0.21042 -0.175 C 0.21394 -0.17662 0.21433 -0.17847 0.21823 -0.17893 C 0.22448 -0.18009 0.23086 -0.18009 0.23724 -0.18102 C 0.24063 -0.18148 0.24401 -0.18241 0.24727 -0.1831 C 0.25951 -0.18842 0.25326 -0.18634 0.26641 -0.18889 L 0.32787 -0.18703 C 0.33243 -0.1868 0.33685 -0.18565 0.34141 -0.18495 C 0.34805 -0.18426 0.35482 -0.18379 0.36146 -0.1831 C 0.36446 -0.18241 0.36745 -0.18148 0.37045 -0.18102 C 0.37487 -0.18032 0.37943 -0.17986 0.38386 -0.17893 C 0.38581 -0.1787 0.38763 -0.17731 0.38946 -0.17708 C 0.39727 -0.17592 0.40521 -0.17592 0.41302 -0.175 C 0.41823 -0.17453 0.42344 -0.17384 0.42865 -0.17315 C 0.43555 -0.17106 0.43594 -0.17083 0.44323 -0.16898 C 0.44623 -0.16828 0.44909 -0.16736 0.45222 -0.16713 C 0.46967 -0.16597 0.48724 -0.16574 0.50482 -0.16504 C 0.50586 -0.16435 0.50704 -0.16366 0.50808 -0.16319 C 0.51472 -0.16018 0.51836 -0.16041 0.52605 -0.15903 C 0.52722 -0.15856 0.52826 -0.15764 0.52943 -0.15717 C 0.53646 -0.1544 0.5405 -0.15486 0.54844 -0.15324 C 0.55065 -0.15278 0.55287 -0.15208 0.55508 -0.15116 C 0.56302 -0.14815 0.553 -0.14977 0.56407 -0.14722 C 0.56823 -0.14629 0.57227 -0.14583 0.57644 -0.14514 C 0.58776 -0.13842 0.57019 -0.14861 0.58425 -0.1412 C 0.58646 -0.14004 0.58868 -0.13866 0.59102 -0.13727 L 0.59427 -0.13518 C 0.59545 -0.13449 0.59649 -0.13356 0.59766 -0.13333 L 0.60326 -0.13125 C 0.60482 -0.12986 0.60612 -0.12824 0.60782 -0.12731 C 0.61029 -0.12569 0.61667 -0.12384 0.62006 -0.12129 C 0.62162 -0.12014 0.62305 -0.11875 0.62448 -0.11736 C 0.62487 -0.1206 0.62487 -0.1243 0.62565 -0.12731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 0.65144 -0.1743 0.65248 -0.175 C 0.65404 -0.17616 0.65547 -0.17778 0.65704 -0.17893 C 0.65782 -0.18102 0.65808 -0.18379 0.65925 -0.18495 C 0.66055 -0.18657 0.66224 -0.18611 0.66368 -0.18703 C 0.67761 -0.19629 0.65443 -0.18541 0.67722 -0.19305 C 0.68021 -0.19398 0.68308 -0.19606 0.68607 -0.19699 L 0.69388 -0.19884 C 0.69545 -0.20023 0.69688 -0.20185 0.69844 -0.20301 C 0.70404 -0.20694 0.70508 -0.20694 0.71068 -0.20879 C 0.71224 -0.21018 0.71368 -0.21157 0.71524 -0.21296 C 0.71836 -0.21528 0.72175 -0.21782 0.72526 -0.21875 C 0.72865 -0.21967 0.73204 -0.22014 0.73542 -0.22083 C 0.73829 -0.22222 0.74141 -0.22268 0.74427 -0.22477 C 0.74623 -0.22616 0.74792 -0.22801 0.74987 -0.2287 C 0.7573 -0.23194 0.77969 -0.23264 0.78125 -0.23287 L 0.78907 -0.23472 C 0.79128 -0.23541 0.79349 -0.23611 0.79584 -0.2368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4.07407E-6 L 0.25 -4.07407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3EB294A7-3EE6-4E2F-B8C4-71BDECB85704}"/>
              </a:ext>
            </a:extLst>
          </p:cNvPr>
          <p:cNvSpPr/>
          <p:nvPr/>
        </p:nvSpPr>
        <p:spPr>
          <a:xfrm>
            <a:off x="196412" y="534495"/>
            <a:ext cx="383705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 + 2 = ...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11722" y="1335067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848232" y="4739244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706487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A9354979-E88C-4D59-B98E-B7A65844CD2E}"/>
              </a:ext>
            </a:extLst>
          </p:cNvPr>
          <p:cNvSpPr/>
          <p:nvPr/>
        </p:nvSpPr>
        <p:spPr>
          <a:xfrm>
            <a:off x="337682" y="499287"/>
            <a:ext cx="35693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+ 1 = …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811722" y="1432052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848232" y="4836229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7214488B-D070-4256-BAF4-2D905DB68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D081F22-B211-40AF-B3FD-99F88782C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166AD5E4-5F2D-4362-8BAA-5AE584B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60234C0-68D4-419D-9001-366DBB010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8E592660-2FEF-440F-B8C4-0E896FDE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631C036B-0EA4-41AE-AE55-4A18208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1EBA1DD6-EBE9-40BC-A785-F6875D4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4B8CCD38-0334-4012-981E-2C11D0EDD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57266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AFB51DC-4512-405E-81F1-83DB2C4BA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86466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F054CFBF-843E-4BDA-8645-8C9C34702CB6}"/>
              </a:ext>
            </a:extLst>
          </p:cNvPr>
          <p:cNvSpPr/>
          <p:nvPr/>
        </p:nvSpPr>
        <p:spPr>
          <a:xfrm>
            <a:off x="217715" y="501049"/>
            <a:ext cx="309352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1 + 4 =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8AE4E696-207A-4D12-8E94-76448C869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84377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6437F73E-8C14-4486-87C4-64F4C9075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19102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3CB45453-4C47-4F50-8462-1A1D22D746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96887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B5038878-6767-4EE3-A42E-D688F283B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80931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4C3A4403-D23B-401F-85B9-053F916B52E8}"/>
              </a:ext>
            </a:extLst>
          </p:cNvPr>
          <p:cNvGrpSpPr/>
          <p:nvPr/>
        </p:nvGrpSpPr>
        <p:grpSpPr>
          <a:xfrm>
            <a:off x="10621932" y="1429344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CE3750AC-05AF-4CE1-BA7B-FC1FBA3560D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B5A0FF4-38CA-4149-9E16-12624F38EB72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8D3C8243-7875-4BBF-98BE-58A11019BBCC}"/>
              </a:ext>
            </a:extLst>
          </p:cNvPr>
          <p:cNvGrpSpPr/>
          <p:nvPr/>
        </p:nvGrpSpPr>
        <p:grpSpPr>
          <a:xfrm>
            <a:off x="10621931" y="4797643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89B48AAA-7C52-473E-8AA3-0402CE517BB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0F99B0E-250B-4E07-9795-6D45E9B0F14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3 -0.04375 0.06898 C -0.04453 0.07152 -0.04622 0.07314 -0.04713 0.07546 C -0.04817 0.07731 -0.04869 0.07986 -0.04974 0.08194 C -0.05065 0.08402 -0.05221 0.08588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7 C 0.0336 -0.09769 0.03594 -0.09908 0.03776 -0.10162 C 0.04167 -0.10741 0.04414 -0.11621 0.04857 -0.12084 C 0.05065 -0.12315 0.05261 -0.12524 0.05456 -0.12732 C 0.05612 -0.12871 0.05782 -0.12963 0.05938 -0.13149 C 0.0655 -0.13843 0.0655 -0.1426 0.0737 -0.14862 C 0.08907 -0.1595 0.06993 -0.14537 0.08568 -0.15926 C 0.08842 -0.16181 0.09141 -0.16297 0.09401 -0.16575 C 0.09701 -0.16875 0.09948 -0.17315 0.10248 -0.17639 C 0.12201 -0.19792 0.11355 -0.1875 0.12878 -0.20186 C 0.13164 -0.20463 0.13438 -0.20787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2 0.2306 -0.27848 C 0.23295 -0.28079 0.23542 -0.28287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7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2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2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7 0.6892 -0.61158 C 0.69011 -0.61412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4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286 0.00115 -0.01601 0.00625 -0.01914 0.0081 C -0.02135 0.00925 -0.02382 0.00972 -0.02578 0.01203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7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2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2 0.17683 -0.16713 L 0.18685 -0.16899 L 0.18685 -0.16875 C 0.19935 -0.17107 0.19844 -0.17014 0.21042 -0.175 C 0.21394 -0.17662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7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7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832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9375" y="6101193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3AE1008-9850-48AD-A055-86507D861DF7}"/>
              </a:ext>
            </a:extLst>
          </p:cNvPr>
          <p:cNvSpPr txBox="1">
            <a:spLocks/>
          </p:cNvSpPr>
          <p:nvPr/>
        </p:nvSpPr>
        <p:spPr>
          <a:xfrm>
            <a:off x="1424408" y="3643426"/>
            <a:ext cx="9144000" cy="1330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Cảm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các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1239E4B9-459B-40CF-88F0-33C03CAF3538}"/>
              </a:ext>
            </a:extLst>
          </p:cNvPr>
          <p:cNvSpPr/>
          <p:nvPr/>
        </p:nvSpPr>
        <p:spPr>
          <a:xfrm>
            <a:off x="5079737" y="5366903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END</a:t>
            </a:r>
            <a:endParaRPr kumimoji="0" lang="es-CO" sz="28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1055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BC7513-7B04-46B8-97BF-4F4A8F1C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45" y="698673"/>
            <a:ext cx="8932710" cy="59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hép cộng trong phạm vi 6">
            <a:hlinkClick r:id="" action="ppaction://media"/>
            <a:extLst>
              <a:ext uri="{FF2B5EF4-FFF2-40B4-BE49-F238E27FC236}">
                <a16:creationId xmlns:a16="http://schemas.microsoft.com/office/drawing/2014/main" id="{43F1F444-2F82-4081-9D42-ED7559A64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829542"/>
            <a:ext cx="10224653" cy="5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him">
            <a:hlinkClick r:id="" action="ppaction://media"/>
            <a:extLst>
              <a:ext uri="{FF2B5EF4-FFF2-40B4-BE49-F238E27FC236}">
                <a16:creationId xmlns:a16="http://schemas.microsoft.com/office/drawing/2014/main" id="{B901ED38-BC9E-4B3E-A622-943C4B0BC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019" y="932584"/>
            <a:ext cx="10016836" cy="56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93E7F-5AC3-42FB-8F16-800EDDE3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 r="53487"/>
          <a:stretch/>
        </p:blipFill>
        <p:spPr>
          <a:xfrm>
            <a:off x="1302327" y="1176770"/>
            <a:ext cx="3643745" cy="3146714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B499364-304E-44BD-9C1F-2A20F881486A}"/>
              </a:ext>
            </a:extLst>
          </p:cNvPr>
          <p:cNvGrpSpPr/>
          <p:nvPr/>
        </p:nvGrpSpPr>
        <p:grpSpPr>
          <a:xfrm>
            <a:off x="1360685" y="5014665"/>
            <a:ext cx="1870846" cy="501527"/>
            <a:chOff x="1399886" y="1410400"/>
            <a:chExt cx="2387690" cy="640080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5A2F5BA3-F590-4AC7-88E4-9823DF639454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8399FC03-4E59-41E9-83BD-4FA094C42B14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4FA78FA-3748-4420-8D62-FB48BC65BB09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0">
            <a:extLst>
              <a:ext uri="{FF2B5EF4-FFF2-40B4-BE49-F238E27FC236}">
                <a16:creationId xmlns:a16="http://schemas.microsoft.com/office/drawing/2014/main" id="{2F5D0A2E-56CF-4E65-BA5A-57BE512224F0}"/>
              </a:ext>
            </a:extLst>
          </p:cNvPr>
          <p:cNvSpPr/>
          <p:nvPr/>
        </p:nvSpPr>
        <p:spPr>
          <a:xfrm>
            <a:off x="4084806" y="5014664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BEB5151-FA63-477D-B547-5F8AF303095E}"/>
              </a:ext>
            </a:extLst>
          </p:cNvPr>
          <p:cNvSpPr txBox="1"/>
          <p:nvPr/>
        </p:nvSpPr>
        <p:spPr>
          <a:xfrm>
            <a:off x="1955486" y="5795015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3 + 1 =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E5DFD83-3786-4204-987C-D8379D7C749C}"/>
              </a:ext>
            </a:extLst>
          </p:cNvPr>
          <p:cNvGrpSpPr/>
          <p:nvPr/>
        </p:nvGrpSpPr>
        <p:grpSpPr>
          <a:xfrm>
            <a:off x="9608165" y="4986604"/>
            <a:ext cx="1186186" cy="501527"/>
            <a:chOff x="5166777" y="1410400"/>
            <a:chExt cx="1513885" cy="640080"/>
          </a:xfrm>
        </p:grpSpPr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9A0EE9B-7CC3-41F3-9020-3B7D9F32EE74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F45842D1-3A2E-4B59-BD48-30540C124F4E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:a16="http://schemas.microsoft.com/office/drawing/2014/main" id="{FF81ACCC-917A-4F1E-B1B0-8CF8EB0BE9A2}"/>
              </a:ext>
            </a:extLst>
          </p:cNvPr>
          <p:cNvSpPr txBox="1"/>
          <p:nvPr/>
        </p:nvSpPr>
        <p:spPr>
          <a:xfrm>
            <a:off x="7859828" y="5828598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+ 2 =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21">
            <a:extLst>
              <a:ext uri="{FF2B5EF4-FFF2-40B4-BE49-F238E27FC236}">
                <a16:creationId xmlns:a16="http://schemas.microsoft.com/office/drawing/2014/main" id="{6508AC70-06B6-4EA5-9C66-85BAD536A76C}"/>
              </a:ext>
            </a:extLst>
          </p:cNvPr>
          <p:cNvGrpSpPr/>
          <p:nvPr/>
        </p:nvGrpSpPr>
        <p:grpSpPr>
          <a:xfrm>
            <a:off x="6464606" y="4986604"/>
            <a:ext cx="2555505" cy="501527"/>
            <a:chOff x="7130091" y="4773106"/>
            <a:chExt cx="2555505" cy="501527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DFC20728-C0DC-4CCC-8A2D-DB313482D60B}"/>
                </a:ext>
              </a:extLst>
            </p:cNvPr>
            <p:cNvGrpSpPr/>
            <p:nvPr/>
          </p:nvGrpSpPr>
          <p:grpSpPr>
            <a:xfrm>
              <a:off x="7130091" y="4773106"/>
              <a:ext cx="1870846" cy="501527"/>
              <a:chOff x="1399886" y="1410400"/>
              <a:chExt cx="2387690" cy="640080"/>
            </a:xfrm>
          </p:grpSpPr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2CBF2671-28CD-43F7-A9C1-44E544710237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7ED2DE10-9AA1-47A0-9D9D-AC84A5C329E8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1B2F0E11-177C-41C9-9D60-E8DB9020FF53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CFDCEDFC-D70B-4156-90BF-231EBE4F77C5}"/>
                </a:ext>
              </a:extLst>
            </p:cNvPr>
            <p:cNvSpPr/>
            <p:nvPr/>
          </p:nvSpPr>
          <p:spPr>
            <a:xfrm>
              <a:off x="9184069" y="4773106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4ABCE494-43CF-48E3-AD64-ACBF91075311}"/>
              </a:ext>
            </a:extLst>
          </p:cNvPr>
          <p:cNvGrpSpPr/>
          <p:nvPr/>
        </p:nvGrpSpPr>
        <p:grpSpPr>
          <a:xfrm>
            <a:off x="5929239" y="1446069"/>
            <a:ext cx="5680216" cy="2846125"/>
            <a:chOff x="5990945" y="1408087"/>
            <a:chExt cx="5680216" cy="2846125"/>
          </a:xfrm>
        </p:grpSpPr>
        <p:pic>
          <p:nvPicPr>
            <p:cNvPr id="21" name="Picture 22">
              <a:extLst>
                <a:ext uri="{FF2B5EF4-FFF2-40B4-BE49-F238E27FC236}">
                  <a16:creationId xmlns:a16="http://schemas.microsoft.com/office/drawing/2014/main" id="{055E48BE-864E-4FC6-8024-3B96634E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"/>
            <a:stretch/>
          </p:blipFill>
          <p:spPr>
            <a:xfrm>
              <a:off x="5990945" y="1408087"/>
              <a:ext cx="5680216" cy="2846125"/>
            </a:xfrm>
            <a:prstGeom prst="rect">
              <a:avLst/>
            </a:prstGeom>
          </p:spPr>
        </p:pic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88285295-8B41-4223-A7E5-EBBE9D653AA1}"/>
                </a:ext>
              </a:extLst>
            </p:cNvPr>
            <p:cNvSpPr/>
            <p:nvPr/>
          </p:nvSpPr>
          <p:spPr>
            <a:xfrm>
              <a:off x="10617579" y="3912534"/>
              <a:ext cx="1053582" cy="34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93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A8AFA6B-E31D-4FE5-A156-FA1BD2935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31029"/>
            <a:ext cx="2400300" cy="37338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8054BF0-CA5F-4DD2-827E-BB25C8D5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3" b="91877" l="9738" r="89888">
                        <a14:foregroundMark x1="45693" y1="8123" x2="45693" y2="8123"/>
                        <a14:foregroundMark x1="53184" y1="91877" x2="53184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379" y="2331029"/>
            <a:ext cx="2543175" cy="340042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0853D692-7360-49CF-8B1A-0DEE800F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790" y="18962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9A2755A-3AEA-4E07-B599-BB7E4469B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11" y="1643711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FA6866A-5BE5-4E8A-BAFA-D92C0288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672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4783B5A-274C-43AF-A86F-BD206F7AE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015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9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154</Words>
  <Application>Microsoft Office PowerPoint</Application>
  <PresentationFormat>Widescreen</PresentationFormat>
  <Paragraphs>53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UTM Avo</vt:lpstr>
      <vt:lpstr>1_Office Theme</vt:lpstr>
      <vt:lpstr>Tuần 6 Bài 16: Phép cộng trong phạm vi 6 -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40</cp:revision>
  <dcterms:created xsi:type="dcterms:W3CDTF">2021-11-14T16:15:22Z</dcterms:created>
  <dcterms:modified xsi:type="dcterms:W3CDTF">2025-10-13T02:13:25Z</dcterms:modified>
</cp:coreProperties>
</file>