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583" r:id="rId2"/>
    <p:sldId id="367" r:id="rId3"/>
    <p:sldId id="368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27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5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7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4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2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6DC773F1-F434-5820-DBE7-D02E1E8D0FD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36653" y="-90897"/>
            <a:ext cx="12548895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6F26267-CF56-D08C-4FD6-087A3907D927}"/>
              </a:ext>
            </a:extLst>
          </p:cNvPr>
          <p:cNvSpPr/>
          <p:nvPr userDrawn="1"/>
        </p:nvSpPr>
        <p:spPr>
          <a:xfrm>
            <a:off x="11067470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1F0ED2F4-BCA4-2D34-EBC4-64D9E0797AB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DB9250E8-958C-27AF-C40D-B86E2CEAD18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9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GIF"/><Relationship Id="rId3" Type="http://schemas.microsoft.com/office/2007/relationships/media" Target="../media/media4.mp3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5.png"/><Relationship Id="rId10" Type="http://schemas.openxmlformats.org/officeDocument/2006/relationships/image" Target="../media/image46.png"/><Relationship Id="rId4" Type="http://schemas.openxmlformats.org/officeDocument/2006/relationships/audio" Target="../media/media4.mp3"/><Relationship Id="rId9" Type="http://schemas.openxmlformats.org/officeDocument/2006/relationships/image" Target="../media/image30.png"/><Relationship Id="rId14" Type="http://schemas.openxmlformats.org/officeDocument/2006/relationships/image" Target="../media/image5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94802" y="1539813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16: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vi 6 – </a:t>
            </a:r>
            <a:r>
              <a:rPr lang="en-US" sz="43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3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3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Kết quả hình ảnh cho mario cartoon 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503" y="195898"/>
            <a:ext cx="1382712" cy="153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Box 3"/>
          <p:cNvSpPr txBox="1"/>
          <p:nvPr/>
        </p:nvSpPr>
        <p:spPr>
          <a:xfrm>
            <a:off x="533400" y="1736090"/>
            <a:ext cx="364236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+ 1 </a:t>
            </a:r>
          </a:p>
          <a:p>
            <a:endParaRPr sz="48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+ 2 </a:t>
            </a:r>
          </a:p>
          <a:p>
            <a:endParaRPr sz="48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+ 1</a:t>
            </a:r>
            <a:endParaRPr lang="vi-VN" altLang="x-none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TextBox 5"/>
          <p:cNvSpPr txBox="1"/>
          <p:nvPr/>
        </p:nvSpPr>
        <p:spPr>
          <a:xfrm>
            <a:off x="4777105" y="1736090"/>
            <a:ext cx="236220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8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+ 2 </a:t>
            </a:r>
          </a:p>
          <a:p>
            <a:endParaRPr sz="4800" b="1" dirty="0"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+ 4 </a:t>
            </a:r>
          </a:p>
          <a:p>
            <a:endParaRPr sz="4800" b="1" dirty="0"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+ 3</a:t>
            </a:r>
            <a:endParaRPr lang="vi-VN" altLang="x-none" sz="4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3" name="TextBox 7"/>
          <p:cNvSpPr txBox="1"/>
          <p:nvPr/>
        </p:nvSpPr>
        <p:spPr>
          <a:xfrm>
            <a:off x="8563928" y="1883093"/>
            <a:ext cx="2314575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+ 5 </a:t>
            </a:r>
          </a:p>
          <a:p>
            <a:endParaRPr sz="48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 </a:t>
            </a:r>
          </a:p>
          <a:p>
            <a:endParaRPr sz="48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+ 4 </a:t>
            </a:r>
            <a:endParaRPr lang="vi-VN" altLang="x-none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773" y="1735773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0773" y="3235325"/>
            <a:ext cx="115728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5378" y="4736465"/>
            <a:ext cx="115728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1" name="TextBox 11"/>
          <p:cNvSpPr txBox="1"/>
          <p:nvPr>
            <p:custDataLst>
              <p:tags r:id="rId1"/>
            </p:custDataLst>
          </p:nvPr>
        </p:nvSpPr>
        <p:spPr>
          <a:xfrm>
            <a:off x="6660833" y="1736090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endParaRPr lang="en-US"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2" name="TextBox 12"/>
          <p:cNvSpPr txBox="1"/>
          <p:nvPr>
            <p:custDataLst>
              <p:tags r:id="rId2"/>
            </p:custDataLst>
          </p:nvPr>
        </p:nvSpPr>
        <p:spPr>
          <a:xfrm>
            <a:off x="6662738" y="324929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3" name="TextBox 13"/>
          <p:cNvSpPr txBox="1"/>
          <p:nvPr/>
        </p:nvSpPr>
        <p:spPr>
          <a:xfrm>
            <a:off x="6662738" y="465899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3193" y="1884680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07320" y="3337878"/>
            <a:ext cx="11572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lang="en-US"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07003" y="478218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533400" y="551180"/>
            <a:ext cx="236601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Tính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2130"/>
            <a:ext cx="2175510" cy="1273175"/>
          </a:xfrm>
          <a:prstGeom prst="rect">
            <a:avLst/>
          </a:prstGeom>
        </p:spPr>
      </p:pic>
      <p:pic>
        <p:nvPicPr>
          <p:cNvPr id="4" name="图形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120" y="6171565"/>
            <a:ext cx="1156335" cy="686435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520" y="6082030"/>
            <a:ext cx="1316990" cy="77597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3510" y="6102350"/>
            <a:ext cx="1041400" cy="735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321" grpId="0"/>
      <p:bldP spid="13321" grpId="1"/>
      <p:bldP spid="13322" grpId="0"/>
      <p:bldP spid="13322" grpId="1"/>
      <p:bldP spid="13323" grpId="0"/>
      <p:bldP spid="13323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pic>
        <p:nvPicPr>
          <p:cNvPr id="2048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508500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3" y="45085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4508500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4508500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45085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3" y="3913188"/>
            <a:ext cx="596900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3913188"/>
            <a:ext cx="595312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3913188"/>
            <a:ext cx="595313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3316288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3316288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2720975"/>
            <a:ext cx="595313" cy="59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3316288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3913188"/>
            <a:ext cx="596900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38" y="4508500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38" y="3925888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825" y="3611245"/>
            <a:ext cx="1368425" cy="1824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50" y="3906838"/>
            <a:ext cx="963613" cy="1233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rcRect b="35229"/>
          <a:stretch>
            <a:fillRect/>
          </a:stretch>
        </p:blipFill>
        <p:spPr>
          <a:xfrm>
            <a:off x="8367713" y="3092450"/>
            <a:ext cx="1258887" cy="814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417 L 0.19701 -0.0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01 -0.00162 L 0.19349 -0.129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94 L 0.27084 -0.1030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4 -0.10301 L 0.34349 -0.2395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49 -0.23958 L 0.48659 -0.4506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659 -0.45069 L 0.61459 -0.2215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1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459 -0.22153 L 0.76927 -0.23333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927 -0.23333 L 0.86159 -0.003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1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159 -0.0037 L 1.00742 0.0129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21506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013" y="1898650"/>
            <a:ext cx="1022350" cy="1582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>
            <a:hlinkClick r:id="" action="ppaction://noaction"/>
          </p:cNvPr>
          <p:cNvSpPr/>
          <p:nvPr/>
        </p:nvSpPr>
        <p:spPr>
          <a:xfrm>
            <a:off x="6707188" y="4248150"/>
            <a:ext cx="1627188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Khởi động</a:t>
            </a:r>
            <a:endParaRPr sz="15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Horizontal Scroll 9">
            <a:hlinkClick r:id="" action="ppaction://noaction"/>
          </p:cNvPr>
          <p:cNvSpPr/>
          <p:nvPr/>
        </p:nvSpPr>
        <p:spPr>
          <a:xfrm>
            <a:off x="6183630" y="2479675"/>
            <a:ext cx="2150745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Vượt chướng ngại vật</a:t>
            </a:r>
            <a:endParaRPr sz="15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Horizontal Scroll 10">
            <a:hlinkClick r:id="" action="ppaction://noaction"/>
          </p:cNvPr>
          <p:cNvSpPr/>
          <p:nvPr/>
        </p:nvSpPr>
        <p:spPr>
          <a:xfrm>
            <a:off x="7519988" y="1435100"/>
            <a:ext cx="1816100" cy="73183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Chiến đấu với quái vật</a:t>
            </a:r>
            <a:r>
              <a:rPr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30208 -0.1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0" y="-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3" y="1638300"/>
            <a:ext cx="3038475" cy="3890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410503" y="1357993"/>
            <a:ext cx="948400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CHIẾN</a:t>
            </a:r>
            <a:r>
              <a:rPr kumimoji="0" lang="en-US" sz="5400" b="1" i="0" u="none" strike="noStrike" kern="1200" cap="none" spc="0" normalizeH="0" noProof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ĐẤU VỚI QUÁI VẬT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53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75" y="2865438"/>
            <a:ext cx="719138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038" y="2865438"/>
            <a:ext cx="719137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013" y="2865438"/>
            <a:ext cx="719137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80" y="3980180"/>
            <a:ext cx="1335405" cy="17449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5"/>
          <a:stretch/>
        </p:blipFill>
        <p:spPr>
          <a:xfrm>
            <a:off x="1320799" y="3276600"/>
            <a:ext cx="9916795" cy="3281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545" y="493486"/>
            <a:ext cx="10525125" cy="3281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FFB511AF-14A6-44F3-92AA-9F38B55E5E6A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5429"/>
            <a:ext cx="12164871" cy="642257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633222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5163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18704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2B5DEBA7-0A99-4A1F-95AC-766F80F2B2D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9" t="4761" b="4718"/>
          <a:stretch/>
        </p:blipFill>
        <p:spPr>
          <a:xfrm>
            <a:off x="62517" y="1026941"/>
            <a:ext cx="12066965" cy="55426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 flipH="1">
            <a:off x="362857" y="4020456"/>
            <a:ext cx="53578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6388" y="4020456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1867" y="4020456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3" y="1638300"/>
            <a:ext cx="3038475" cy="3890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463" y="3998913"/>
            <a:ext cx="885825" cy="1157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175" y="2941638"/>
            <a:ext cx="566738" cy="56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8875" y="2865438"/>
            <a:ext cx="719138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038" y="2865438"/>
            <a:ext cx="719137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8013" y="2865438"/>
            <a:ext cx="719137" cy="719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20716 0.001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6 0.00139 L 0.20417 -0.0916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-0.11806 L 0.08034 -0.11806 C 0.11458 -0.11806 0.1569 0.0037 0.1569 0.103 L 0.1569 0.32407 " pathEditMode="relative" rAng="0" ptsTypes="AAAA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17 -0.09167 L 0.20716 0.0013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6 0.00139 L 0.33099 0.0013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99 0.00139 L 0.52774 -0.0011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4.375E-6 -0.15833 C 4.375E-6 -0.2294 0.11145 -0.31666 0.20208 -0.31666 L 0.40416 -0.31666 " pathEditMode="relative" rAng="0" ptsTypes="AAAA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0" y="-1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10242" name="Picture 6"/>
          <p:cNvPicPr>
            <a:picLocks noChangeAspect="1"/>
          </p:cNvPicPr>
          <p:nvPr/>
        </p:nvPicPr>
        <p:blipFill>
          <a:blip r:embed="rId3"/>
          <a:srcRect l="18745" t="9879" r="10995" b="4836"/>
          <a:stretch>
            <a:fillRect/>
          </a:stretch>
        </p:blipFill>
        <p:spPr>
          <a:xfrm>
            <a:off x="1603375" y="995363"/>
            <a:ext cx="3213100" cy="1909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4648199" y="945453"/>
            <a:ext cx="4992237" cy="1445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5141" y="2504575"/>
            <a:ext cx="6453505" cy="76073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CỨU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CHÚA</a:t>
            </a:r>
          </a:p>
        </p:txBody>
      </p:sp>
      <p:pic>
        <p:nvPicPr>
          <p:cNvPr id="10245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938" y="4360863"/>
            <a:ext cx="795337" cy="98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50" y="439737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0975" y="3921125"/>
            <a:ext cx="492125" cy="49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NhacGameSuperMario1-VariousArtists_3er2k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5" y="68580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1288" y="1333500"/>
            <a:ext cx="1022350" cy="1582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>
            <a:hlinkClick r:id="" action="ppaction://noaction"/>
          </p:cNvPr>
          <p:cNvSpPr/>
          <p:nvPr/>
        </p:nvSpPr>
        <p:spPr>
          <a:xfrm>
            <a:off x="6707188" y="4248150"/>
            <a:ext cx="1627188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1. Khởi động</a:t>
            </a:r>
            <a:endParaRPr b="1" dirty="0">
              <a:solidFill>
                <a:srgbClr val="000000"/>
              </a:solidFill>
              <a:latin typeface="UTM Avo" panose="02040603050506020204"/>
              <a:ea typeface="Times New Roman" panose="02020603050405020304" pitchFamily="18" charset="0"/>
            </a:endParaRPr>
          </a:p>
        </p:txBody>
      </p:sp>
      <p:sp>
        <p:nvSpPr>
          <p:cNvPr id="10" name="Horizontal Scroll 9">
            <a:hlinkClick r:id="" action="ppaction://noaction"/>
          </p:cNvPr>
          <p:cNvSpPr/>
          <p:nvPr/>
        </p:nvSpPr>
        <p:spPr>
          <a:xfrm>
            <a:off x="6183630" y="2231390"/>
            <a:ext cx="1755775" cy="94361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2. Vượt chướng ngại vật</a:t>
            </a:r>
            <a:endParaRPr sz="1500" b="1" dirty="0">
              <a:solidFill>
                <a:srgbClr val="000000"/>
              </a:solidFill>
              <a:latin typeface="UTM Avo" panose="02040603050506020204"/>
              <a:ea typeface="Times New Roman" panose="02020603050405020304" pitchFamily="18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7519988" y="1435100"/>
            <a:ext cx="1816100" cy="65563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3. Chiến đấu với quái vật </a:t>
            </a:r>
            <a:endParaRPr sz="1500" b="1" dirty="0">
              <a:solidFill>
                <a:srgbClr val="000000"/>
              </a:solidFill>
              <a:latin typeface="UTM Avo" panose="02040603050506020204"/>
              <a:ea typeface="Times New Roman" panose="02020603050405020304" pitchFamily="18" charset="0"/>
            </a:endParaRPr>
          </a:p>
        </p:txBody>
      </p:sp>
      <p:sp>
        <p:nvSpPr>
          <p:cNvPr id="12" name="Horizontal Scroll 11">
            <a:hlinkClick r:id="" action="ppaction://noaction"/>
          </p:cNvPr>
          <p:cNvSpPr/>
          <p:nvPr/>
        </p:nvSpPr>
        <p:spPr>
          <a:xfrm>
            <a:off x="9231313" y="3903663"/>
            <a:ext cx="1516063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4. Giải cứu công chúa</a:t>
            </a:r>
            <a:endParaRPr sz="1500" b="1" dirty="0">
              <a:solidFill>
                <a:srgbClr val="000000"/>
              </a:solidFill>
              <a:latin typeface="UTM Avo" panose="02040603050506020204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02239 0.293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515"/>
            <a:ext cx="12192000" cy="64204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63" y="4986338"/>
            <a:ext cx="571500" cy="752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125" y="4216400"/>
            <a:ext cx="842963" cy="1522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463" y="4864100"/>
            <a:ext cx="838200" cy="992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919473" y="939800"/>
            <a:ext cx="7186930" cy="82994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CanDown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950" b="1" i="0" u="none" strike="noStrike" kern="1200" cap="none" spc="0" normalizeH="0" baseline="0" noProof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3399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950" b="1" i="0" u="none" strike="noStrike" kern="1200" cap="none" spc="0" normalizeH="0" baseline="0" noProof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950" b="1" i="0" u="none" strike="noStrike" kern="1200" cap="none" spc="0" normalizeH="0" baseline="0" noProof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4950" b="1" i="0" u="none" strike="noStrike" kern="1200" cap="none" spc="0" normalizeH="0" baseline="0" noProof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950" b="1" i="0" u="none" strike="noStrike" kern="1200" cap="none" spc="0" normalizeH="0" baseline="0" noProof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66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950" b="1" i="0" u="none" strike="noStrike" kern="1200" cap="none" spc="0" normalizeH="0" baseline="0" noProof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950" b="1" i="0" u="none" strike="noStrike" kern="1200" cap="none" spc="0" normalizeH="0" baseline="0" noProof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CHÚA</a:t>
            </a:r>
            <a:endParaRPr kumimoji="0" lang="en-US" sz="4950" b="1" i="0" u="none" strike="noStrike" kern="1200" cap="none" spc="0" normalizeH="0" baseline="0" noProof="0" dirty="0">
              <a:ln w="22225">
                <a:solidFill>
                  <a:srgbClr val="006600"/>
                </a:solidFill>
                <a:prstDash val="solid"/>
              </a:ln>
              <a:solidFill>
                <a:srgbClr val="00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09583 0.0011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G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7515"/>
            <a:ext cx="12192000" cy="64204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3325" y="4613275"/>
            <a:ext cx="854075" cy="1125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9238" y="4216400"/>
            <a:ext cx="842962" cy="1522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7400" y="4857750"/>
            <a:ext cx="836613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rcRect l="4051" t="4718" r="9795"/>
          <a:stretch>
            <a:fillRect/>
          </a:stretch>
        </p:blipFill>
        <p:spPr>
          <a:xfrm>
            <a:off x="4319588" y="3295650"/>
            <a:ext cx="1541462" cy="255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rcRect l="26282" r="24719"/>
          <a:stretch>
            <a:fillRect/>
          </a:stretch>
        </p:blipFill>
        <p:spPr>
          <a:xfrm>
            <a:off x="6029325" y="3886200"/>
            <a:ext cx="903288" cy="185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4813" y="906463"/>
            <a:ext cx="3571875" cy="338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4683" y="990283"/>
            <a:ext cx="3571875" cy="338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1" name="Super Mario Party 〇 Mario Wins by Doing Absolutely Nothing">
            <a:hlinkClick r:id="" action="ppaction://media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9193" y="7010083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Skip To My L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00570" y="6857986"/>
            <a:ext cx="609600" cy="609600"/>
          </a:xfrm>
          <a:prstGeom prst="rect">
            <a:avLst/>
          </a:prstGeom>
        </p:spPr>
      </p:pic>
      <p:pic>
        <p:nvPicPr>
          <p:cNvPr id="4" name="yeah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9355" y="685809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2613" y="1066483"/>
            <a:ext cx="3571875" cy="338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2083" y="906463"/>
            <a:ext cx="3571875" cy="3386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-0.1776 0.0055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566" y="3094037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000" y="3659188"/>
            <a:ext cx="1020763" cy="1582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/>
          <p:cNvSpPr/>
          <p:nvPr/>
        </p:nvSpPr>
        <p:spPr>
          <a:xfrm>
            <a:off x="6707188" y="4248150"/>
            <a:ext cx="1568450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Khởi động</a:t>
            </a:r>
            <a:endParaRPr sz="15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6143308" y="2395061"/>
            <a:ext cx="1843405" cy="79184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Vượt chướng ngại vật</a:t>
            </a:r>
            <a:endParaRPr sz="15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7519988" y="1435100"/>
            <a:ext cx="1816100" cy="690563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Chiến đấu với quái vật </a:t>
            </a:r>
            <a:endParaRPr sz="15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9231313" y="3903663"/>
            <a:ext cx="1516063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4. Giải cứu công chúa</a:t>
            </a:r>
            <a:endParaRPr sz="15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18854 0.027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0.02755 L 0.15403 -0.2905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-1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03 -0.29051 L 0.4375 -0.45208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-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5 -0.45208 L 0.44323 -0.2328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12290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425" y="49339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000" y="3659188"/>
            <a:ext cx="1020763" cy="1582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>
            <a:hlinkClick r:id="" action="ppaction://noaction"/>
          </p:cNvPr>
          <p:cNvSpPr/>
          <p:nvPr/>
        </p:nvSpPr>
        <p:spPr>
          <a:xfrm>
            <a:off x="6707188" y="4248150"/>
            <a:ext cx="1627188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Khởi động</a:t>
            </a:r>
            <a:endParaRPr sz="15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297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9800" y="228600"/>
            <a:ext cx="715963" cy="714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18854 0.027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pic>
        <p:nvPicPr>
          <p:cNvPr id="1331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05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5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813" y="3017838"/>
            <a:ext cx="1555750" cy="2074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976155" y="1599967"/>
            <a:ext cx="5367495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6600" b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  <a:endParaRPr kumimoji="0" lang="vi-VN" altLang="en-US" sz="6600" b="1" i="0" u="none" strike="noStrike" kern="1200" cap="none" spc="0" normalizeH="0" baseline="0" noProof="0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0" t="20956"/>
          <a:stretch/>
        </p:blipFill>
        <p:spPr>
          <a:xfrm>
            <a:off x="136843" y="1198880"/>
            <a:ext cx="12055157" cy="4268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70405" y="2323783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74680" y="2323783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TextBox 14"/>
          <p:cNvSpPr txBox="1"/>
          <p:nvPr/>
        </p:nvSpPr>
        <p:spPr>
          <a:xfrm>
            <a:off x="10774680" y="4155440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09115" y="4155440"/>
            <a:ext cx="9626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" y="5180648"/>
            <a:ext cx="1339850" cy="1601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8198" grpId="0"/>
      <p:bldP spid="8198" grpId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194675" y="1517015"/>
            <a:ext cx="1508125" cy="795338"/>
            <a:chOff x="1765812" y="688278"/>
            <a:chExt cx="2011660" cy="1059051"/>
          </a:xfrm>
        </p:grpSpPr>
        <p:pic>
          <p:nvPicPr>
            <p:cNvPr id="16393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5275" y="701335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4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8478" y="688278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5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4944" y="1224332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6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0097" y="1211275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7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5812" y="1212050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8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1475" y="702765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9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4475" y="1218519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6387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82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22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62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813" y="3017838"/>
            <a:ext cx="1555750" cy="2074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42253 -0.000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3 -0.0007 L 0.43112 -0.1664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12 -0.16644 L 0.42252 -0.000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84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77556E-17 L -0.00092 -0.1199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11991 L 0.09245 -0.11991 C 0.13438 -0.11991 0.18633 0.05856 0.18633 0.20393 L 0.18633 0.52777 " pathEditMode="relative" rAng="0" ptsTypes="AA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3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3 -0.00069 L 0.55013 0.0046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13 0.00463 L 0.84636 -0.0023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17410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5263" y="3665538"/>
            <a:ext cx="1022350" cy="1582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>
            <a:hlinkClick r:id="" action="ppaction://noaction"/>
          </p:cNvPr>
          <p:cNvSpPr/>
          <p:nvPr/>
        </p:nvSpPr>
        <p:spPr>
          <a:xfrm>
            <a:off x="6707188" y="4248150"/>
            <a:ext cx="1627188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Khởi động</a:t>
            </a:r>
            <a:endParaRPr sz="15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Horizontal Scroll 9">
            <a:hlinkClick r:id="" action="ppaction://noaction"/>
          </p:cNvPr>
          <p:cNvSpPr/>
          <p:nvPr/>
        </p:nvSpPr>
        <p:spPr>
          <a:xfrm>
            <a:off x="6096000" y="2092325"/>
            <a:ext cx="1843405" cy="107632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2.Vượt chướng ngại vật</a:t>
            </a:r>
            <a:endParaRPr sz="15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02917 -0.35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-1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pic>
        <p:nvPicPr>
          <p:cNvPr id="1843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508500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3" y="45085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4508500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4508500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45085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3" y="3913188"/>
            <a:ext cx="596900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3913188"/>
            <a:ext cx="595312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3913188"/>
            <a:ext cx="595313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3316288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3316288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2720975"/>
            <a:ext cx="595313" cy="59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3316288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3913188"/>
            <a:ext cx="596900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38" y="4508500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38" y="3925888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0" y="3776980"/>
            <a:ext cx="1355725" cy="1807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0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50" y="3906838"/>
            <a:ext cx="963613" cy="1233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1" name="Picture 33"/>
          <p:cNvPicPr>
            <a:picLocks noChangeAspect="1"/>
          </p:cNvPicPr>
          <p:nvPr/>
        </p:nvPicPr>
        <p:blipFill>
          <a:blip r:embed="rId6"/>
          <a:srcRect b="35229"/>
          <a:stretch>
            <a:fillRect/>
          </a:stretch>
        </p:blipFill>
        <p:spPr>
          <a:xfrm>
            <a:off x="8367713" y="3092450"/>
            <a:ext cx="1258887" cy="814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837650" y="1688240"/>
            <a:ext cx="9443931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5400" b="1" noProof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VƯỢT CHƯỚNG NGẠI VẬT</a:t>
            </a:r>
            <a:endParaRPr kumimoji="0" lang="vi-VN" altLang="en-US" sz="5400" b="1" i="0" u="none" strike="noStrike" kern="1200" cap="none" spc="0" normalizeH="0" baseline="0" noProof="0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417 L 0.19701 -0.0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01 -0.00162 L 0.19349 -0.129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94 L 0.27084 -0.1030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829915995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829922666_1_1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175</Words>
  <Application>Microsoft Office PowerPoint</Application>
  <PresentationFormat>Widescreen</PresentationFormat>
  <Paragraphs>58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UTM Avo</vt:lpstr>
      <vt:lpstr>Calibri</vt:lpstr>
      <vt:lpstr>Green Color</vt:lpstr>
      <vt:lpstr>Tuần 7 Bài 16: Phép cộng trong phạm vi 6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54</cp:revision>
  <dcterms:created xsi:type="dcterms:W3CDTF">2021-11-01T08:16:00Z</dcterms:created>
  <dcterms:modified xsi:type="dcterms:W3CDTF">2025-10-16T08:26:59Z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34482B274F954653AD5223AB9773A1D8</vt:lpwstr>
  </property>
  <property fmtid="{D5CDD505-2E9C-101B-9397-08002B2CF9AE}" pid="3" name="KSOProductBuildVer">
    <vt:lpwstr>1033-11.2.0.10382</vt:lpwstr>
  </property>
</Properties>
</file>