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handoutMasterIdLst>
    <p:handoutMasterId r:id="rId16"/>
  </p:handoutMasterIdLst>
  <p:sldIdLst>
    <p:sldId id="273" r:id="rId2"/>
    <p:sldId id="274" r:id="rId3"/>
    <p:sldId id="281" r:id="rId4"/>
    <p:sldId id="279" r:id="rId5"/>
    <p:sldId id="309" r:id="rId6"/>
    <p:sldId id="293" r:id="rId7"/>
    <p:sldId id="294" r:id="rId8"/>
    <p:sldId id="304" r:id="rId9"/>
    <p:sldId id="277" r:id="rId10"/>
    <p:sldId id="310" r:id="rId11"/>
    <p:sldId id="295" r:id="rId12"/>
    <p:sldId id="305" r:id="rId13"/>
    <p:sldId id="306" r:id="rId14"/>
    <p:sldId id="307" r:id="rId15"/>
  </p:sldIdLst>
  <p:sldSz cx="12192000" cy="6858000"/>
  <p:notesSz cx="6858000" cy="9144000"/>
  <p:embeddedFontLst>
    <p:embeddedFont>
      <p:font typeface=".VnAvant" panose="020B7200000000000000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2F9099-0328-4475-B6FB-EE3A1F4C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F8D3E8-6532-424B-9C07-3EC5F427AD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507C9-3D29-4FC6-88B8-E5BF4E03B96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1F0BD-41BD-423B-9773-3075D1C66E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7F47F4-B449-4A7A-BFA2-3A2723C7CC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01D19-2C8A-48BF-9229-88ECD9AD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84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5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9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1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0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6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8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0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2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2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3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5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5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852629" y="1044898"/>
            <a:ext cx="3515980" cy="273668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6588459" y="1213292"/>
            <a:ext cx="3940057" cy="2412365"/>
          </a:xfrm>
          <a:prstGeom prst="triangle">
            <a:avLst>
              <a:gd name="adj" fmla="val 477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2902090" y="2105561"/>
            <a:ext cx="1613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.VnAvant" panose="020B7200000000000000" charset="0"/>
                <a:cs typeface=".VnAvant" panose="020B7200000000000000" charset="0"/>
              </a:rPr>
              <a:t>ng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034050" y="2181620"/>
            <a:ext cx="2889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.VnAvant" panose="020B7200000000000000" charset="0"/>
                <a:cs typeface=".VnAvant" panose="020B7200000000000000" charset="0"/>
              </a:rPr>
              <a:t>ngh</a:t>
            </a:r>
            <a:endParaRPr lang="en-US" sz="8000" b="1" dirty="0">
              <a:latin typeface=".VnAvant" panose="020B7200000000000000" charset="0"/>
              <a:cs typeface=".VnAvant" panose="020B7200000000000000" charset="0"/>
            </a:endParaRPr>
          </a:p>
        </p:txBody>
      </p:sp>
      <p:pic>
        <p:nvPicPr>
          <p:cNvPr id="3075" name="Picture 1" descr="unnamed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39688"/>
            <a:ext cx="714375" cy="714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2C5676-3BAE-400D-9277-498FB4425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3"/>
            <a:ext cx="12192000" cy="68579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647369C-CBEB-4A4A-B5EE-7233B1472A54}"/>
              </a:ext>
            </a:extLst>
          </p:cNvPr>
          <p:cNvGrpSpPr/>
          <p:nvPr/>
        </p:nvGrpSpPr>
        <p:grpSpPr>
          <a:xfrm>
            <a:off x="340007" y="2721115"/>
            <a:ext cx="685800" cy="707885"/>
            <a:chOff x="798543" y="756489"/>
            <a:chExt cx="685800" cy="71086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236D6AD-F104-4D42-A76D-0C4C00945786}"/>
                </a:ext>
              </a:extLst>
            </p:cNvPr>
            <p:cNvSpPr/>
            <p:nvPr/>
          </p:nvSpPr>
          <p:spPr>
            <a:xfrm>
              <a:off x="798543" y="781628"/>
              <a:ext cx="685800" cy="58751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C943E3-3F7D-4BBE-B999-DDEC82CF3A6A}"/>
                </a:ext>
              </a:extLst>
            </p:cNvPr>
            <p:cNvSpPr txBox="1"/>
            <p:nvPr/>
          </p:nvSpPr>
          <p:spPr>
            <a:xfrm>
              <a:off x="975102" y="756489"/>
              <a:ext cx="444352" cy="710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CEA126B-6F16-4E49-9FA2-85DE96645E03}"/>
              </a:ext>
            </a:extLst>
          </p:cNvPr>
          <p:cNvGrpSpPr/>
          <p:nvPr/>
        </p:nvGrpSpPr>
        <p:grpSpPr>
          <a:xfrm>
            <a:off x="340007" y="4205395"/>
            <a:ext cx="685800" cy="707885"/>
            <a:chOff x="798543" y="756489"/>
            <a:chExt cx="685800" cy="7108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412CFF0-878C-4441-A133-3179B1CB593C}"/>
                </a:ext>
              </a:extLst>
            </p:cNvPr>
            <p:cNvSpPr/>
            <p:nvPr/>
          </p:nvSpPr>
          <p:spPr>
            <a:xfrm>
              <a:off x="798543" y="781628"/>
              <a:ext cx="685800" cy="58751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2175D0-FA2A-4863-BA30-24669C579398}"/>
                </a:ext>
              </a:extLst>
            </p:cNvPr>
            <p:cNvSpPr txBox="1"/>
            <p:nvPr/>
          </p:nvSpPr>
          <p:spPr>
            <a:xfrm>
              <a:off x="975102" y="756489"/>
              <a:ext cx="444352" cy="710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2CA4ED-B77F-4B62-9CD5-9F6A0398712C}"/>
              </a:ext>
            </a:extLst>
          </p:cNvPr>
          <p:cNvGrpSpPr/>
          <p:nvPr/>
        </p:nvGrpSpPr>
        <p:grpSpPr>
          <a:xfrm>
            <a:off x="6372386" y="3241364"/>
            <a:ext cx="685800" cy="707885"/>
            <a:chOff x="798543" y="756489"/>
            <a:chExt cx="685800" cy="71086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EF38A8-3DBE-483D-AEE2-61F71906A58B}"/>
                </a:ext>
              </a:extLst>
            </p:cNvPr>
            <p:cNvSpPr/>
            <p:nvPr/>
          </p:nvSpPr>
          <p:spPr>
            <a:xfrm>
              <a:off x="798543" y="781628"/>
              <a:ext cx="685800" cy="58751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DADD0C-629B-4A0C-A1CD-434D1F3182CE}"/>
                </a:ext>
              </a:extLst>
            </p:cNvPr>
            <p:cNvSpPr txBox="1"/>
            <p:nvPr/>
          </p:nvSpPr>
          <p:spPr>
            <a:xfrm>
              <a:off x="975102" y="756489"/>
              <a:ext cx="444352" cy="710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5E735B-A735-48FB-9137-C14CAE70DD48}"/>
              </a:ext>
            </a:extLst>
          </p:cNvPr>
          <p:cNvGrpSpPr/>
          <p:nvPr/>
        </p:nvGrpSpPr>
        <p:grpSpPr>
          <a:xfrm>
            <a:off x="9674803" y="3473646"/>
            <a:ext cx="685800" cy="707885"/>
            <a:chOff x="798543" y="756489"/>
            <a:chExt cx="685800" cy="7108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AC749D5-E4BE-4EC0-924B-3BC571600994}"/>
                </a:ext>
              </a:extLst>
            </p:cNvPr>
            <p:cNvSpPr/>
            <p:nvPr/>
          </p:nvSpPr>
          <p:spPr>
            <a:xfrm>
              <a:off x="798543" y="781628"/>
              <a:ext cx="685800" cy="58751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04C522-09E4-4FA9-BD98-0435CF3F28B4}"/>
                </a:ext>
              </a:extLst>
            </p:cNvPr>
            <p:cNvSpPr txBox="1"/>
            <p:nvPr/>
          </p:nvSpPr>
          <p:spPr>
            <a:xfrm>
              <a:off x="975102" y="756489"/>
              <a:ext cx="444352" cy="710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9E9A95-9A66-4276-87E8-CBF8BE2591C4}"/>
              </a:ext>
            </a:extLst>
          </p:cNvPr>
          <p:cNvGrpSpPr/>
          <p:nvPr/>
        </p:nvGrpSpPr>
        <p:grpSpPr>
          <a:xfrm>
            <a:off x="275118" y="5055279"/>
            <a:ext cx="685800" cy="707885"/>
            <a:chOff x="798543" y="756489"/>
            <a:chExt cx="685800" cy="7108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1AA7A9-31FC-4DAA-AB7B-214F878D5134}"/>
                </a:ext>
              </a:extLst>
            </p:cNvPr>
            <p:cNvSpPr/>
            <p:nvPr/>
          </p:nvSpPr>
          <p:spPr>
            <a:xfrm>
              <a:off x="798543" y="781628"/>
              <a:ext cx="685800" cy="58751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EA04D8-02B8-4DD3-A363-FB096DF8E45D}"/>
                </a:ext>
              </a:extLst>
            </p:cNvPr>
            <p:cNvSpPr txBox="1"/>
            <p:nvPr/>
          </p:nvSpPr>
          <p:spPr>
            <a:xfrm>
              <a:off x="975102" y="756489"/>
              <a:ext cx="444352" cy="710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21ADB4-136E-42AD-ACEB-9135EB953197}"/>
              </a:ext>
            </a:extLst>
          </p:cNvPr>
          <p:cNvGrpSpPr/>
          <p:nvPr/>
        </p:nvGrpSpPr>
        <p:grpSpPr>
          <a:xfrm>
            <a:off x="4691828" y="5080313"/>
            <a:ext cx="685800" cy="707885"/>
            <a:chOff x="798543" y="756489"/>
            <a:chExt cx="685800" cy="71086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7E2246-2B05-495F-8C3B-2A6695B57979}"/>
                </a:ext>
              </a:extLst>
            </p:cNvPr>
            <p:cNvSpPr/>
            <p:nvPr/>
          </p:nvSpPr>
          <p:spPr>
            <a:xfrm>
              <a:off x="798543" y="781628"/>
              <a:ext cx="685800" cy="58751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8A249E6-CFF5-404C-99D7-200FE79DDF94}"/>
                </a:ext>
              </a:extLst>
            </p:cNvPr>
            <p:cNvSpPr txBox="1"/>
            <p:nvPr/>
          </p:nvSpPr>
          <p:spPr>
            <a:xfrm>
              <a:off x="975102" y="756489"/>
              <a:ext cx="444352" cy="710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6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76F1C5-900D-48ED-B864-6ACA7B31CA29}"/>
              </a:ext>
            </a:extLst>
          </p:cNvPr>
          <p:cNvCxnSpPr>
            <a:cxnSpLocks/>
          </p:cNvCxnSpPr>
          <p:nvPr/>
        </p:nvCxnSpPr>
        <p:spPr>
          <a:xfrm flipV="1">
            <a:off x="964833" y="3414717"/>
            <a:ext cx="1087289" cy="2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9C9398-F975-474F-B0B8-7434DC3A271D}"/>
              </a:ext>
            </a:extLst>
          </p:cNvPr>
          <p:cNvCxnSpPr>
            <a:cxnSpLocks/>
          </p:cNvCxnSpPr>
          <p:nvPr/>
        </p:nvCxnSpPr>
        <p:spPr>
          <a:xfrm>
            <a:off x="5166924" y="5000783"/>
            <a:ext cx="1205462" cy="14301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CA348-B480-4B82-A3A9-6A78935580CB}"/>
              </a:ext>
            </a:extLst>
          </p:cNvPr>
          <p:cNvCxnSpPr>
            <a:cxnSpLocks/>
          </p:cNvCxnSpPr>
          <p:nvPr/>
        </p:nvCxnSpPr>
        <p:spPr>
          <a:xfrm flipV="1">
            <a:off x="11267710" y="5015108"/>
            <a:ext cx="924290" cy="2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1FB219-8406-486C-A0FE-3F8373A5780F}"/>
              </a:ext>
            </a:extLst>
          </p:cNvPr>
          <p:cNvCxnSpPr>
            <a:cxnSpLocks/>
          </p:cNvCxnSpPr>
          <p:nvPr/>
        </p:nvCxnSpPr>
        <p:spPr>
          <a:xfrm flipV="1">
            <a:off x="1419767" y="6468524"/>
            <a:ext cx="1125470" cy="2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97CCA0-CAAE-496F-8411-E0A9EEF45648}"/>
              </a:ext>
            </a:extLst>
          </p:cNvPr>
          <p:cNvCxnSpPr>
            <a:cxnSpLocks/>
          </p:cNvCxnSpPr>
          <p:nvPr/>
        </p:nvCxnSpPr>
        <p:spPr>
          <a:xfrm>
            <a:off x="4868387" y="6468524"/>
            <a:ext cx="1222827" cy="0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8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1766" t="61777" r="54412" b="30283"/>
          <a:stretch>
            <a:fillRect/>
          </a:stretch>
        </p:blipFill>
        <p:spPr>
          <a:xfrm>
            <a:off x="0" y="1225485"/>
            <a:ext cx="5193031" cy="185744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1719" t="69626" r="54327" b="22393"/>
          <a:stretch>
            <a:fillRect/>
          </a:stretch>
        </p:blipFill>
        <p:spPr>
          <a:xfrm>
            <a:off x="0" y="3920490"/>
            <a:ext cx="5193029" cy="1857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48745" t="61419" r="31010" b="29898"/>
          <a:stretch>
            <a:fillRect/>
          </a:stretch>
        </p:blipFill>
        <p:spPr>
          <a:xfrm>
            <a:off x="6211571" y="1087121"/>
            <a:ext cx="5980429" cy="1995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49625" t="70241" r="31297" b="22463"/>
          <a:stretch>
            <a:fillRect/>
          </a:stretch>
        </p:blipFill>
        <p:spPr>
          <a:xfrm>
            <a:off x="6881567" y="4027235"/>
            <a:ext cx="5262506" cy="1857440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>
            <a:off x="5193030" y="2557220"/>
            <a:ext cx="1980768" cy="1769683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6F6A6B-9323-43BD-BD45-129BDDF3B371}"/>
              </a:ext>
            </a:extLst>
          </p:cNvPr>
          <p:cNvCxnSpPr>
            <a:cxnSpLocks/>
          </p:cNvCxnSpPr>
          <p:nvPr/>
        </p:nvCxnSpPr>
        <p:spPr>
          <a:xfrm flipV="1">
            <a:off x="4722829" y="2752627"/>
            <a:ext cx="2276142" cy="1423447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Ảnh slide 29">
            <a:extLst>
              <a:ext uri="{FF2B5EF4-FFF2-40B4-BE49-F238E27FC236}">
                <a16:creationId xmlns:a16="http://schemas.microsoft.com/office/drawing/2014/main" id="{5AE5119D-522A-482B-A31B-AD7357285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87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Ảnh slide 32">
            <a:extLst>
              <a:ext uri="{FF2B5EF4-FFF2-40B4-BE49-F238E27FC236}">
                <a16:creationId xmlns:a16="http://schemas.microsoft.com/office/drawing/2014/main" id="{8378A16F-F185-41BA-87CF-FF7C0D85D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701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Ảnh slide 33">
            <a:extLst>
              <a:ext uri="{FF2B5EF4-FFF2-40B4-BE49-F238E27FC236}">
                <a16:creationId xmlns:a16="http://schemas.microsoft.com/office/drawing/2014/main" id="{2034EF2C-EDF1-4161-839B-06E5BB41B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2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065353" y="4372328"/>
            <a:ext cx="317932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.VnAvant" panose="020B7200000000000000" charset="0"/>
                <a:cs typeface=".VnAvant" panose="020B7200000000000000" charset="0"/>
              </a:rPr>
              <a:t>ngµ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097179" y="5641794"/>
            <a:ext cx="1851218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.VnAvant" panose="020B7200000000000000" charset="0"/>
                <a:cs typeface=".VnAvant" panose="020B7200000000000000" charset="0"/>
              </a:rPr>
              <a:t>ng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948398" y="5641794"/>
            <a:ext cx="129628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µ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B8EBCD-61E8-4823-BA8A-67EA5E7B9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522" y="-1"/>
            <a:ext cx="6297478" cy="43031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3F7F4B-CB21-4B28-82D5-DDCB552D1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096000" cy="4372327"/>
          </a:xfrm>
          <a:prstGeom prst="rect">
            <a:avLst/>
          </a:prstGeom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id="{CAD62E4E-F5DC-4D79-990B-105F1D90A34F}"/>
              </a:ext>
            </a:extLst>
          </p:cNvPr>
          <p:cNvSpPr txBox="1"/>
          <p:nvPr/>
        </p:nvSpPr>
        <p:spPr>
          <a:xfrm>
            <a:off x="7382360" y="4337759"/>
            <a:ext cx="335130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.VnAvant" panose="020B7200000000000000" charset="0"/>
                <a:cs typeface=".VnAvant" panose="020B7200000000000000" charset="0"/>
              </a:rPr>
              <a:t>nghÐ</a:t>
            </a:r>
            <a:endParaRPr lang="en-US" sz="7200" b="1" dirty="0"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50DC3EE1-A01E-4FFF-9804-CF27DE9C2CC9}"/>
              </a:ext>
            </a:extLst>
          </p:cNvPr>
          <p:cNvSpPr txBox="1"/>
          <p:nvPr/>
        </p:nvSpPr>
        <p:spPr>
          <a:xfrm>
            <a:off x="7382360" y="5641794"/>
            <a:ext cx="2021865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.VnAvant" panose="020B7200000000000000" charset="0"/>
                <a:cs typeface=".VnAvant" panose="020B7200000000000000" charset="0"/>
              </a:rPr>
              <a:t>ngh</a:t>
            </a:r>
            <a:endParaRPr lang="en-US" sz="7200" b="1" dirty="0"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7C5864DE-590F-42C7-81D0-7FA3DA24CD0C}"/>
              </a:ext>
            </a:extLst>
          </p:cNvPr>
          <p:cNvSpPr txBox="1"/>
          <p:nvPr/>
        </p:nvSpPr>
        <p:spPr>
          <a:xfrm>
            <a:off x="9404225" y="5657671"/>
            <a:ext cx="129628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110" y="114618"/>
            <a:ext cx="8917780" cy="6628764"/>
          </a:xfrm>
          <a:prstGeom prst="rect">
            <a:avLst/>
          </a:prstGeom>
        </p:spPr>
      </p:pic>
      <p:pic>
        <p:nvPicPr>
          <p:cNvPr id="3075" name="Picture 1" descr="unnamed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114300"/>
            <a:ext cx="714375" cy="7143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7644" t="17548" r="60998" b="60845"/>
          <a:stretch>
            <a:fillRect/>
          </a:stretch>
        </p:blipFill>
        <p:spPr>
          <a:xfrm>
            <a:off x="44691" y="0"/>
            <a:ext cx="4139851" cy="3828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45229" t="17796" r="43849" b="60306"/>
          <a:stretch>
            <a:fillRect/>
          </a:stretch>
        </p:blipFill>
        <p:spPr>
          <a:xfrm>
            <a:off x="4228098" y="-1"/>
            <a:ext cx="4001926" cy="3828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61755" t="18444" r="28276" b="61991"/>
          <a:stretch>
            <a:fillRect/>
          </a:stretch>
        </p:blipFill>
        <p:spPr>
          <a:xfrm>
            <a:off x="8233631" y="73635"/>
            <a:ext cx="3958370" cy="36575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l="24250" t="40454" r="55490" b="27861"/>
          <a:stretch>
            <a:fillRect/>
          </a:stretch>
        </p:blipFill>
        <p:spPr>
          <a:xfrm>
            <a:off x="838986" y="3828080"/>
            <a:ext cx="4916051" cy="30299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rcRect l="62370" t="35954" r="16182" b="26759"/>
          <a:stretch>
            <a:fillRect/>
          </a:stretch>
        </p:blipFill>
        <p:spPr>
          <a:xfrm>
            <a:off x="6009624" y="3731217"/>
            <a:ext cx="4950242" cy="31267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F674B5-93F3-4B71-BF8A-CCD5B995E736}"/>
              </a:ext>
            </a:extLst>
          </p:cNvPr>
          <p:cNvSpPr/>
          <p:nvPr/>
        </p:nvSpPr>
        <p:spPr>
          <a:xfrm>
            <a:off x="1583505" y="3029920"/>
            <a:ext cx="1689315" cy="604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8B2F14-04A6-415C-ACA2-317A59A4DF41}"/>
              </a:ext>
            </a:extLst>
          </p:cNvPr>
          <p:cNvSpPr/>
          <p:nvPr/>
        </p:nvSpPr>
        <p:spPr>
          <a:xfrm>
            <a:off x="5064583" y="3029920"/>
            <a:ext cx="2210163" cy="604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C6DA1F-5101-4F83-B6D6-DE9F26D24694}"/>
              </a:ext>
            </a:extLst>
          </p:cNvPr>
          <p:cNvSpPr/>
          <p:nvPr/>
        </p:nvSpPr>
        <p:spPr>
          <a:xfrm>
            <a:off x="9270551" y="3036990"/>
            <a:ext cx="1689315" cy="604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55EE1D-0CEB-452C-99D7-921090B71C21}"/>
              </a:ext>
            </a:extLst>
          </p:cNvPr>
          <p:cNvSpPr/>
          <p:nvPr/>
        </p:nvSpPr>
        <p:spPr>
          <a:xfrm>
            <a:off x="2631012" y="6059840"/>
            <a:ext cx="1689315" cy="604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97D70B-0171-4EEE-9614-B2CE86725741}"/>
              </a:ext>
            </a:extLst>
          </p:cNvPr>
          <p:cNvSpPr/>
          <p:nvPr/>
        </p:nvSpPr>
        <p:spPr>
          <a:xfrm>
            <a:off x="7010402" y="6205761"/>
            <a:ext cx="2454109" cy="604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7644" t="17548" r="60998" b="60845"/>
          <a:stretch>
            <a:fillRect/>
          </a:stretch>
        </p:blipFill>
        <p:spPr>
          <a:xfrm>
            <a:off x="-19886" y="0"/>
            <a:ext cx="4198071" cy="3828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45229" t="17796" r="43849" b="60306"/>
          <a:stretch>
            <a:fillRect/>
          </a:stretch>
        </p:blipFill>
        <p:spPr>
          <a:xfrm>
            <a:off x="4178185" y="-3"/>
            <a:ext cx="3912300" cy="3828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61755" t="18444" r="28276" b="61991"/>
          <a:stretch>
            <a:fillRect/>
          </a:stretch>
        </p:blipFill>
        <p:spPr>
          <a:xfrm>
            <a:off x="8090485" y="-6"/>
            <a:ext cx="4099628" cy="36575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l="24250" t="40454" r="55490" b="27861"/>
          <a:stretch>
            <a:fillRect/>
          </a:stretch>
        </p:blipFill>
        <p:spPr>
          <a:xfrm>
            <a:off x="0" y="3728151"/>
            <a:ext cx="4139851" cy="30299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rcRect l="62370" t="35954" r="16182" b="26759"/>
          <a:stretch>
            <a:fillRect/>
          </a:stretch>
        </p:blipFill>
        <p:spPr>
          <a:xfrm>
            <a:off x="6004874" y="3578569"/>
            <a:ext cx="4701402" cy="317949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38DBFA-63A4-4C99-982B-830D8B2D51E7}"/>
              </a:ext>
            </a:extLst>
          </p:cNvPr>
          <p:cNvCxnSpPr>
            <a:cxnSpLocks/>
          </p:cNvCxnSpPr>
          <p:nvPr/>
        </p:nvCxnSpPr>
        <p:spPr>
          <a:xfrm flipV="1">
            <a:off x="2117786" y="3555151"/>
            <a:ext cx="889365" cy="2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C53310-B0AB-4FC0-9AC9-7954A2005E79}"/>
              </a:ext>
            </a:extLst>
          </p:cNvPr>
          <p:cNvCxnSpPr>
            <a:cxnSpLocks/>
          </p:cNvCxnSpPr>
          <p:nvPr/>
        </p:nvCxnSpPr>
        <p:spPr>
          <a:xfrm flipV="1">
            <a:off x="5193214" y="3578569"/>
            <a:ext cx="811660" cy="1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EB9539-D8C0-40FA-B913-0CAE3757002F}"/>
              </a:ext>
            </a:extLst>
          </p:cNvPr>
          <p:cNvCxnSpPr>
            <a:cxnSpLocks/>
          </p:cNvCxnSpPr>
          <p:nvPr/>
        </p:nvCxnSpPr>
        <p:spPr>
          <a:xfrm flipV="1">
            <a:off x="1625260" y="6593019"/>
            <a:ext cx="907778" cy="1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57C222-13D6-46E5-B213-E2DE7A030815}"/>
              </a:ext>
            </a:extLst>
          </p:cNvPr>
          <p:cNvCxnSpPr>
            <a:cxnSpLocks/>
          </p:cNvCxnSpPr>
          <p:nvPr/>
        </p:nvCxnSpPr>
        <p:spPr>
          <a:xfrm flipV="1">
            <a:off x="9348895" y="3555151"/>
            <a:ext cx="1539064" cy="2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4EC6F5-DD11-47C8-B88A-97D5D5E55CF4}"/>
              </a:ext>
            </a:extLst>
          </p:cNvPr>
          <p:cNvCxnSpPr>
            <a:cxnSpLocks/>
          </p:cNvCxnSpPr>
          <p:nvPr/>
        </p:nvCxnSpPr>
        <p:spPr>
          <a:xfrm flipV="1">
            <a:off x="9338065" y="3684874"/>
            <a:ext cx="1578174" cy="2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3D4FF5-27E5-4208-B91E-81CA39DCD9C8}"/>
              </a:ext>
            </a:extLst>
          </p:cNvPr>
          <p:cNvCxnSpPr>
            <a:cxnSpLocks/>
          </p:cNvCxnSpPr>
          <p:nvPr/>
        </p:nvCxnSpPr>
        <p:spPr>
          <a:xfrm flipV="1">
            <a:off x="8254306" y="6787880"/>
            <a:ext cx="971395" cy="2299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8E975B-53CB-4C45-8849-72C1DC4FAE90}"/>
              </a:ext>
            </a:extLst>
          </p:cNvPr>
          <p:cNvCxnSpPr>
            <a:cxnSpLocks/>
          </p:cNvCxnSpPr>
          <p:nvPr/>
        </p:nvCxnSpPr>
        <p:spPr>
          <a:xfrm flipV="1">
            <a:off x="8254306" y="6684798"/>
            <a:ext cx="971395" cy="1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5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6721" t="24894" r="10758" b="40814"/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25064" t="17295" r="26723" b="29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2C5676-3BAE-400D-9277-498FB4425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647369C-CBEB-4A4A-B5EE-7233B1472A54}"/>
              </a:ext>
            </a:extLst>
          </p:cNvPr>
          <p:cNvGrpSpPr/>
          <p:nvPr/>
        </p:nvGrpSpPr>
        <p:grpSpPr>
          <a:xfrm>
            <a:off x="388522" y="2696342"/>
            <a:ext cx="685800" cy="707885"/>
            <a:chOff x="798543" y="756489"/>
            <a:chExt cx="685800" cy="71086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236D6AD-F104-4D42-A76D-0C4C00945786}"/>
                </a:ext>
              </a:extLst>
            </p:cNvPr>
            <p:cNvSpPr/>
            <p:nvPr/>
          </p:nvSpPr>
          <p:spPr>
            <a:xfrm>
              <a:off x="798543" y="781628"/>
              <a:ext cx="685800" cy="58751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C943E3-3F7D-4BBE-B999-DDEC82CF3A6A}"/>
                </a:ext>
              </a:extLst>
            </p:cNvPr>
            <p:cNvSpPr txBox="1"/>
            <p:nvPr/>
          </p:nvSpPr>
          <p:spPr>
            <a:xfrm>
              <a:off x="975102" y="756489"/>
              <a:ext cx="444352" cy="710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CEA126B-6F16-4E49-9FA2-85DE96645E03}"/>
              </a:ext>
            </a:extLst>
          </p:cNvPr>
          <p:cNvGrpSpPr/>
          <p:nvPr/>
        </p:nvGrpSpPr>
        <p:grpSpPr>
          <a:xfrm>
            <a:off x="332687" y="4136624"/>
            <a:ext cx="685800" cy="707885"/>
            <a:chOff x="798543" y="756489"/>
            <a:chExt cx="685800" cy="7108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412CFF0-878C-4441-A133-3179B1CB593C}"/>
                </a:ext>
              </a:extLst>
            </p:cNvPr>
            <p:cNvSpPr/>
            <p:nvPr/>
          </p:nvSpPr>
          <p:spPr>
            <a:xfrm>
              <a:off x="798543" y="781628"/>
              <a:ext cx="685800" cy="58751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2175D0-FA2A-4863-BA30-24669C579398}"/>
                </a:ext>
              </a:extLst>
            </p:cNvPr>
            <p:cNvSpPr txBox="1"/>
            <p:nvPr/>
          </p:nvSpPr>
          <p:spPr>
            <a:xfrm>
              <a:off x="975102" y="756489"/>
              <a:ext cx="444352" cy="710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2CA4ED-B77F-4B62-9CD5-9F6A0398712C}"/>
              </a:ext>
            </a:extLst>
          </p:cNvPr>
          <p:cNvGrpSpPr/>
          <p:nvPr/>
        </p:nvGrpSpPr>
        <p:grpSpPr>
          <a:xfrm>
            <a:off x="6536899" y="3241364"/>
            <a:ext cx="685800" cy="707885"/>
            <a:chOff x="798543" y="756489"/>
            <a:chExt cx="685800" cy="71086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EF38A8-3DBE-483D-AEE2-61F71906A58B}"/>
                </a:ext>
              </a:extLst>
            </p:cNvPr>
            <p:cNvSpPr/>
            <p:nvPr/>
          </p:nvSpPr>
          <p:spPr>
            <a:xfrm>
              <a:off x="798543" y="781628"/>
              <a:ext cx="685800" cy="58751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DADD0C-629B-4A0C-A1CD-434D1F3182CE}"/>
                </a:ext>
              </a:extLst>
            </p:cNvPr>
            <p:cNvSpPr txBox="1"/>
            <p:nvPr/>
          </p:nvSpPr>
          <p:spPr>
            <a:xfrm>
              <a:off x="975102" y="756489"/>
              <a:ext cx="444352" cy="710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5E735B-A735-48FB-9137-C14CAE70DD48}"/>
              </a:ext>
            </a:extLst>
          </p:cNvPr>
          <p:cNvGrpSpPr/>
          <p:nvPr/>
        </p:nvGrpSpPr>
        <p:grpSpPr>
          <a:xfrm>
            <a:off x="9533401" y="3526535"/>
            <a:ext cx="685800" cy="707885"/>
            <a:chOff x="798543" y="756489"/>
            <a:chExt cx="685800" cy="7108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AC749D5-E4BE-4EC0-924B-3BC571600994}"/>
                </a:ext>
              </a:extLst>
            </p:cNvPr>
            <p:cNvSpPr/>
            <p:nvPr/>
          </p:nvSpPr>
          <p:spPr>
            <a:xfrm>
              <a:off x="798543" y="781628"/>
              <a:ext cx="685800" cy="58751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04C522-09E4-4FA9-BD98-0435CF3F28B4}"/>
                </a:ext>
              </a:extLst>
            </p:cNvPr>
            <p:cNvSpPr txBox="1"/>
            <p:nvPr/>
          </p:nvSpPr>
          <p:spPr>
            <a:xfrm>
              <a:off x="975102" y="756489"/>
              <a:ext cx="444352" cy="710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9E9A95-9A66-4276-87E8-CBF8BE2591C4}"/>
              </a:ext>
            </a:extLst>
          </p:cNvPr>
          <p:cNvGrpSpPr/>
          <p:nvPr/>
        </p:nvGrpSpPr>
        <p:grpSpPr>
          <a:xfrm>
            <a:off x="166346" y="5055280"/>
            <a:ext cx="685800" cy="707885"/>
            <a:chOff x="798543" y="756489"/>
            <a:chExt cx="685800" cy="7108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1AA7A9-31FC-4DAA-AB7B-214F878D5134}"/>
                </a:ext>
              </a:extLst>
            </p:cNvPr>
            <p:cNvSpPr/>
            <p:nvPr/>
          </p:nvSpPr>
          <p:spPr>
            <a:xfrm>
              <a:off x="798543" y="781628"/>
              <a:ext cx="685800" cy="58751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EA04D8-02B8-4DD3-A363-FB096DF8E45D}"/>
                </a:ext>
              </a:extLst>
            </p:cNvPr>
            <p:cNvSpPr txBox="1"/>
            <p:nvPr/>
          </p:nvSpPr>
          <p:spPr>
            <a:xfrm>
              <a:off x="975102" y="756489"/>
              <a:ext cx="444352" cy="710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21ADB4-136E-42AD-ACEB-9135EB953197}"/>
              </a:ext>
            </a:extLst>
          </p:cNvPr>
          <p:cNvGrpSpPr/>
          <p:nvPr/>
        </p:nvGrpSpPr>
        <p:grpSpPr>
          <a:xfrm>
            <a:off x="4712949" y="5080314"/>
            <a:ext cx="685800" cy="707885"/>
            <a:chOff x="798543" y="756489"/>
            <a:chExt cx="685800" cy="71086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7E2246-2B05-495F-8C3B-2A6695B57979}"/>
                </a:ext>
              </a:extLst>
            </p:cNvPr>
            <p:cNvSpPr/>
            <p:nvPr/>
          </p:nvSpPr>
          <p:spPr>
            <a:xfrm>
              <a:off x="798543" y="781628"/>
              <a:ext cx="685800" cy="58751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8A249E6-CFF5-404C-99D7-200FE79DDF94}"/>
                </a:ext>
              </a:extLst>
            </p:cNvPr>
            <p:cNvSpPr txBox="1"/>
            <p:nvPr/>
          </p:nvSpPr>
          <p:spPr>
            <a:xfrm>
              <a:off x="975102" y="756489"/>
              <a:ext cx="444352" cy="710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29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23097"/>
            <a:ext cx="12192000" cy="2981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NghØ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hÌ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, Bi ë 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µ bµ. </a:t>
            </a:r>
          </a:p>
          <a:p>
            <a:pPr>
              <a:lnSpc>
                <a:spcPct val="150000"/>
              </a:lnSpc>
            </a:pPr>
            <a:endParaRPr lang="en-US" sz="6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939626"/>
            <a:ext cx="11406433" cy="2719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latin typeface=".VnAvant" pitchFamily="34" charset="0"/>
              </a:rPr>
              <a:t>Nhµ bµ </a:t>
            </a:r>
            <a:r>
              <a:rPr lang="en-US" sz="6000" b="1" dirty="0" err="1">
                <a:latin typeface=".VnAvant" pitchFamily="34" charset="0"/>
              </a:rPr>
              <a:t>cã</a:t>
            </a:r>
            <a:r>
              <a:rPr lang="en-US" sz="6000" b="1" dirty="0">
                <a:latin typeface=".VnAvant" pitchFamily="34" charset="0"/>
              </a:rPr>
              <a:t> gµ, </a:t>
            </a:r>
            <a:r>
              <a:rPr lang="en-US" sz="6000" b="1" dirty="0" err="1">
                <a:latin typeface=".VnAvant" pitchFamily="34" charset="0"/>
              </a:rPr>
              <a:t>cã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nghÐ</a:t>
            </a:r>
            <a:r>
              <a:rPr lang="en-US" sz="6000" b="1" dirty="0">
                <a:latin typeface=".VnAvant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6000" b="1" dirty="0">
              <a:latin typeface="UTM Avo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67336"/>
            <a:ext cx="9144000" cy="2981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rgbClr val="7030A0"/>
                </a:solidFill>
                <a:latin typeface=".VnAvant" pitchFamily="34" charset="0"/>
              </a:rPr>
              <a:t>æ gµ be </a:t>
            </a:r>
            <a:r>
              <a:rPr lang="en-US" sz="6600" b="1" dirty="0" err="1">
                <a:solidFill>
                  <a:srgbClr val="7030A0"/>
                </a:solidFill>
                <a:latin typeface=".VnAvant" pitchFamily="34" charset="0"/>
              </a:rPr>
              <a:t>bÐ</a:t>
            </a:r>
            <a:r>
              <a:rPr lang="en-US" sz="6600" b="1" dirty="0">
                <a:solidFill>
                  <a:srgbClr val="7030A0"/>
                </a:solidFill>
                <a:latin typeface=".VnAvant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6600" b="1" dirty="0">
              <a:solidFill>
                <a:srgbClr val="7030A0"/>
              </a:solidFill>
              <a:latin typeface="UTM Avo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08" y="3111629"/>
            <a:ext cx="9144000" cy="2981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.VnAvant" pitchFamily="34" charset="0"/>
              </a:rPr>
              <a:t>Gµ </a:t>
            </a:r>
            <a:r>
              <a:rPr lang="en-US" sz="6600" b="1" dirty="0" err="1">
                <a:solidFill>
                  <a:schemeClr val="accent2">
                    <a:lumMod val="75000"/>
                  </a:schemeClr>
                </a:solidFill>
                <a:latin typeface=".VnAvant" pitchFamily="34" charset="0"/>
              </a:rPr>
              <a:t>cã</a:t>
            </a: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.VnAvant" pitchFamily="34" charset="0"/>
              </a:rPr>
              <a:t> ng«.</a:t>
            </a:r>
          </a:p>
          <a:p>
            <a:pPr>
              <a:lnSpc>
                <a:spcPct val="150000"/>
              </a:lnSpc>
            </a:pPr>
            <a:endParaRPr lang="en-US" sz="6600" b="1" dirty="0">
              <a:solidFill>
                <a:schemeClr val="accent2">
                  <a:lumMod val="75000"/>
                </a:schemeClr>
              </a:solidFill>
              <a:latin typeface="UTM Avo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27B6A-FCAE-4903-9C51-9413D150F653}"/>
              </a:ext>
            </a:extLst>
          </p:cNvPr>
          <p:cNvSpPr/>
          <p:nvPr/>
        </p:nvSpPr>
        <p:spPr>
          <a:xfrm>
            <a:off x="28416" y="4238883"/>
            <a:ext cx="9144000" cy="2981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.VnAvant" pitchFamily="34" charset="0"/>
              </a:rPr>
              <a:t>Nhµ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.VnAvant" pitchFamily="34" charset="0"/>
              </a:rPr>
              <a:t>nghÐ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.VnAvant" pitchFamily="34" charset="0"/>
              </a:rPr>
              <a:t>nho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.VnAvant" pitchFamily="34" charset="0"/>
              </a:rPr>
              <a:t>nhá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.VnAvant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6600" b="1" dirty="0">
              <a:solidFill>
                <a:schemeClr val="accent5">
                  <a:lumMod val="75000"/>
                </a:schemeClr>
              </a:solidFill>
              <a:latin typeface="UTM Avo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360FBD-1E1D-4DD2-B8B8-5C75218F5B42}"/>
              </a:ext>
            </a:extLst>
          </p:cNvPr>
          <p:cNvSpPr/>
          <p:nvPr/>
        </p:nvSpPr>
        <p:spPr>
          <a:xfrm>
            <a:off x="28416" y="5354927"/>
            <a:ext cx="9144000" cy="2981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NghÐ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cã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cá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,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cã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mÝa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6600" b="1" dirty="0">
              <a:solidFill>
                <a:schemeClr val="accent6">
                  <a:lumMod val="75000"/>
                </a:schemeClr>
              </a:solidFill>
              <a:latin typeface="UTM Avo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A0EB94-7344-4454-AE5E-BD01B008AD62}"/>
              </a:ext>
            </a:extLst>
          </p:cNvPr>
          <p:cNvCxnSpPr>
            <a:cxnSpLocks/>
          </p:cNvCxnSpPr>
          <p:nvPr/>
        </p:nvCxnSpPr>
        <p:spPr>
          <a:xfrm flipV="1">
            <a:off x="14208" y="939626"/>
            <a:ext cx="1848580" cy="1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DE288F-CC07-4D85-8F6A-D36A5835CCE6}"/>
              </a:ext>
            </a:extLst>
          </p:cNvPr>
          <p:cNvCxnSpPr>
            <a:cxnSpLocks/>
          </p:cNvCxnSpPr>
          <p:nvPr/>
        </p:nvCxnSpPr>
        <p:spPr>
          <a:xfrm flipV="1">
            <a:off x="6869642" y="2211824"/>
            <a:ext cx="1848580" cy="1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E3B078-7F3D-4562-97B8-FDFE4E99235D}"/>
              </a:ext>
            </a:extLst>
          </p:cNvPr>
          <p:cNvCxnSpPr>
            <a:cxnSpLocks/>
          </p:cNvCxnSpPr>
          <p:nvPr/>
        </p:nvCxnSpPr>
        <p:spPr>
          <a:xfrm flipV="1">
            <a:off x="2922314" y="4491619"/>
            <a:ext cx="1678102" cy="1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6B05E2-F70E-429D-A616-07CB462E69A9}"/>
              </a:ext>
            </a:extLst>
          </p:cNvPr>
          <p:cNvCxnSpPr>
            <a:cxnSpLocks/>
          </p:cNvCxnSpPr>
          <p:nvPr/>
        </p:nvCxnSpPr>
        <p:spPr>
          <a:xfrm flipV="1">
            <a:off x="1993165" y="5607664"/>
            <a:ext cx="2126551" cy="1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4BDC8D-38B9-41D8-BA7A-E03EF89FDA55}"/>
              </a:ext>
            </a:extLst>
          </p:cNvPr>
          <p:cNvCxnSpPr>
            <a:cxnSpLocks/>
          </p:cNvCxnSpPr>
          <p:nvPr/>
        </p:nvCxnSpPr>
        <p:spPr>
          <a:xfrm flipV="1">
            <a:off x="159448" y="6723708"/>
            <a:ext cx="2126551" cy="1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57</Words>
  <Application>Microsoft Office PowerPoint</Application>
  <PresentationFormat>Widescreen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UTM Avo</vt:lpstr>
      <vt:lpstr>Calibri Light</vt:lpstr>
      <vt:lpstr>Calibri</vt:lpstr>
      <vt:lpstr>Arial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Administrator</cp:lastModifiedBy>
  <cp:revision>87</cp:revision>
  <dcterms:created xsi:type="dcterms:W3CDTF">2018-03-07T03:31:00Z</dcterms:created>
  <dcterms:modified xsi:type="dcterms:W3CDTF">2025-10-06T03:27:23Z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