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84" r:id="rId2"/>
    <p:sldId id="285" r:id="rId3"/>
    <p:sldId id="315" r:id="rId4"/>
    <p:sldId id="334" r:id="rId5"/>
    <p:sldId id="335" r:id="rId6"/>
    <p:sldId id="327" r:id="rId7"/>
    <p:sldId id="331" r:id="rId8"/>
    <p:sldId id="330" r:id="rId9"/>
    <p:sldId id="332" r:id="rId10"/>
    <p:sldId id="328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字魂7号-温暖童稚体" panose="00000500000000000000" charset="-122"/>
      <p:regular r:id="rId15"/>
    </p:embeddedFon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9D2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50" d="100"/>
          <a:sy n="50" d="100"/>
        </p:scale>
        <p:origin x="28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2024/10/2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497699B-48B7-4073-9405-3FCDD293372A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55AFD542-B6EA-471C-B6A5-3565E23FE932}"/>
              </a:ext>
            </a:extLst>
          </p:cNvPr>
          <p:cNvSpPr/>
          <p:nvPr/>
        </p:nvSpPr>
        <p:spPr>
          <a:xfrm>
            <a:off x="1123615" y="1010673"/>
            <a:ext cx="4972385" cy="4972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9F1168-3839-4FB5-A9F6-3E4B1B7FC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1" y="1012586"/>
            <a:ext cx="4972385" cy="49723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64220" y="899776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giá</a:t>
            </a:r>
            <a:r>
              <a:rPr lang="en-US" altLang="zh-CN" sz="4400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đỗ</a:t>
            </a:r>
            <a:endParaRPr lang="zh-CN" altLang="en-US" sz="4400" dirty="0">
              <a:solidFill>
                <a:srgbClr val="FF000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A75259-2CE7-4ACC-B46E-DDE826DB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698927" y="1028700"/>
            <a:ext cx="4259484" cy="8906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B3745BA-1D42-4CD8-9A35-934887B42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2361376"/>
            <a:ext cx="4259484" cy="8906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3A335A-4540-4649-B398-FC1022828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3834207"/>
            <a:ext cx="4259484" cy="8906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D034BC-3C80-4037-8EE1-26A12C56E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5211044"/>
            <a:ext cx="4259484" cy="890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4800" b="1" dirty="0">
                <a:latin typeface="UTM Avo" pitchFamily="18" charset="0"/>
              </a:rPr>
              <a:t>KHỞI ĐỘNG</a:t>
            </a: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36145" y="2207202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kì</a:t>
            </a:r>
            <a:r>
              <a:rPr lang="en-US" altLang="zh-CN" sz="4400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đà</a:t>
            </a:r>
            <a:endParaRPr lang="zh-CN" altLang="en-US" sz="4400" dirty="0">
              <a:solidFill>
                <a:srgbClr val="FF000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08072" y="3803397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giỏ</a:t>
            </a:r>
            <a:r>
              <a:rPr lang="en-US" altLang="zh-CN" sz="4400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cá</a:t>
            </a:r>
            <a:endParaRPr lang="zh-CN" altLang="en-US" sz="4400" dirty="0">
              <a:solidFill>
                <a:srgbClr val="FF000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40157" y="5086766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bờ</a:t>
            </a:r>
            <a:r>
              <a:rPr lang="en-US" altLang="zh-CN" sz="4400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kè</a:t>
            </a:r>
            <a:endParaRPr lang="zh-CN" altLang="en-US" sz="4400" dirty="0">
              <a:solidFill>
                <a:srgbClr val="FF000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17" name="Picture 16" descr="unnam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9" y="0"/>
            <a:ext cx="1456787" cy="98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T-P\Desktop\NỀN PP\viế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03374" y="662609"/>
            <a:ext cx="3931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viết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2595" t="21318" r="22145" b="54709"/>
          <a:stretch>
            <a:fillRect/>
          </a:stretch>
        </p:blipFill>
        <p:spPr bwMode="auto">
          <a:xfrm>
            <a:off x="0" y="2038350"/>
            <a:ext cx="12192000" cy="38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nnam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33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3">
            <a:extLst>
              <a:ext uri="{FF2B5EF4-FFF2-40B4-BE49-F238E27FC236}">
                <a16:creationId xmlns:a16="http://schemas.microsoft.com/office/drawing/2014/main" id="{93E9F064-86F8-4FF6-B1F1-266B266B1B58}"/>
              </a:ext>
            </a:extLst>
          </p:cNvPr>
          <p:cNvSpPr/>
          <p:nvPr/>
        </p:nvSpPr>
        <p:spPr>
          <a:xfrm>
            <a:off x="1982507" y="2723705"/>
            <a:ext cx="3299223" cy="33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400" kern="0" dirty="0"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2335" t="25856" r="52731" b="41610"/>
          <a:stretch>
            <a:fillRect/>
          </a:stretch>
        </p:blipFill>
        <p:spPr bwMode="auto">
          <a:xfrm>
            <a:off x="0" y="0"/>
            <a:ext cx="813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934817" y="4041913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53220" y="3229204"/>
            <a:ext cx="2127574" cy="1418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.VnAvant" pitchFamily="34" charset="0"/>
              </a:rPr>
              <a:t>Õ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77716" y="796834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.VnAvant" pitchFamily="34" charset="0"/>
              </a:rPr>
              <a:t>khÕ</a:t>
            </a:r>
            <a:endParaRPr lang="en-US" sz="9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04175" y="322652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3">
            <a:extLst>
              <a:ext uri="{FF2B5EF4-FFF2-40B4-BE49-F238E27FC236}">
                <a16:creationId xmlns:a16="http://schemas.microsoft.com/office/drawing/2014/main" id="{93E9F064-86F8-4FF6-B1F1-266B266B1B58}"/>
              </a:ext>
            </a:extLst>
          </p:cNvPr>
          <p:cNvSpPr/>
          <p:nvPr/>
        </p:nvSpPr>
        <p:spPr>
          <a:xfrm>
            <a:off x="1982507" y="2723705"/>
            <a:ext cx="3299223" cy="33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400" kern="0" dirty="0"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4817" y="4041913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53979" t="25043" r="17909" b="38484"/>
          <a:stretch>
            <a:fillRect/>
          </a:stretch>
        </p:blipFill>
        <p:spPr bwMode="auto">
          <a:xfrm>
            <a:off x="0" y="0"/>
            <a:ext cx="802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0053220" y="3495904"/>
            <a:ext cx="2127574" cy="1418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77716" y="1063534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.VnAvant" pitchFamily="34" charset="0"/>
              </a:rPr>
              <a:t>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04175" y="349322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3714750"/>
            <a:ext cx="4019550" cy="2647950"/>
          </a:xfrm>
          <a:prstGeom prst="rect">
            <a:avLst/>
          </a:prstGeom>
          <a:noFill/>
        </p:spPr>
      </p:pic>
      <p:pic>
        <p:nvPicPr>
          <p:cNvPr id="2051" name="Picture 3" descr="D: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0"/>
            <a:ext cx="3790950" cy="2495550"/>
          </a:xfrm>
          <a:prstGeom prst="rect">
            <a:avLst/>
          </a:prstGeom>
          <a:noFill/>
        </p:spPr>
      </p:pic>
      <p:pic>
        <p:nvPicPr>
          <p:cNvPr id="2052" name="Picture 4" descr="D: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350" y="3695700"/>
            <a:ext cx="4114800" cy="2552699"/>
          </a:xfrm>
          <a:prstGeom prst="rect">
            <a:avLst/>
          </a:prstGeom>
          <a:noFill/>
        </p:spPr>
      </p:pic>
      <p:pic>
        <p:nvPicPr>
          <p:cNvPr id="2053" name="Picture 5" descr="D: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0"/>
            <a:ext cx="3886200" cy="2628900"/>
          </a:xfrm>
          <a:prstGeom prst="rect">
            <a:avLst/>
          </a:prstGeom>
          <a:noFill/>
        </p:spPr>
      </p:pic>
      <p:pic>
        <p:nvPicPr>
          <p:cNvPr id="2054" name="Picture 6" descr="D: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0"/>
            <a:ext cx="4400550" cy="2667000"/>
          </a:xfrm>
          <a:prstGeom prst="rect">
            <a:avLst/>
          </a:prstGeom>
          <a:noFill/>
        </p:spPr>
      </p:pic>
      <p:pic>
        <p:nvPicPr>
          <p:cNvPr id="2055" name="Picture 7" descr="D:\Desktop\Untitl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733800" cy="27241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2362201"/>
            <a:ext cx="249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mÑ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9700" y="2324101"/>
            <a:ext cx="249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má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7800" y="2438401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khe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®¸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850" y="6051887"/>
            <a:ext cx="283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kho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6051887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mÌ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6400" y="6000751"/>
            <a:ext cx="249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khØ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B9EDAC-4C58-40A2-A08B-D9CAE2D2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88"/>
            <a:ext cx="12191999" cy="69239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25AD91-A4AA-4E37-9AE0-064EDBD12AAF}"/>
              </a:ext>
            </a:extLst>
          </p:cNvPr>
          <p:cNvCxnSpPr>
            <a:cxnSpLocks/>
          </p:cNvCxnSpPr>
          <p:nvPr/>
        </p:nvCxnSpPr>
        <p:spPr>
          <a:xfrm>
            <a:off x="3148553" y="1838227"/>
            <a:ext cx="1895085" cy="23198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636470-3663-4F82-8E7D-A9533367CA23}"/>
              </a:ext>
            </a:extLst>
          </p:cNvPr>
          <p:cNvCxnSpPr>
            <a:cxnSpLocks/>
          </p:cNvCxnSpPr>
          <p:nvPr/>
        </p:nvCxnSpPr>
        <p:spPr>
          <a:xfrm flipH="1">
            <a:off x="6602931" y="1838227"/>
            <a:ext cx="1847538" cy="218513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7F52BC-7642-4152-9D43-D5635BE25AC8}"/>
              </a:ext>
            </a:extLst>
          </p:cNvPr>
          <p:cNvCxnSpPr>
            <a:cxnSpLocks/>
          </p:cNvCxnSpPr>
          <p:nvPr/>
        </p:nvCxnSpPr>
        <p:spPr>
          <a:xfrm flipH="1">
            <a:off x="3251736" y="2685448"/>
            <a:ext cx="1716190" cy="123043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061952-C84C-4404-AADE-AEA2422776AB}"/>
              </a:ext>
            </a:extLst>
          </p:cNvPr>
          <p:cNvCxnSpPr>
            <a:cxnSpLocks/>
          </p:cNvCxnSpPr>
          <p:nvPr/>
        </p:nvCxnSpPr>
        <p:spPr>
          <a:xfrm flipH="1" flipV="1">
            <a:off x="6920564" y="2521819"/>
            <a:ext cx="1529906" cy="1058779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73D894-947E-47A0-BFA6-47BA52C56746}"/>
              </a:ext>
            </a:extLst>
          </p:cNvPr>
          <p:cNvCxnSpPr>
            <a:cxnSpLocks/>
          </p:cNvCxnSpPr>
          <p:nvPr/>
        </p:nvCxnSpPr>
        <p:spPr>
          <a:xfrm flipH="1">
            <a:off x="3251736" y="5159141"/>
            <a:ext cx="1609924" cy="60659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9BF0D2-F26F-4080-A9D1-81EED28C32C0}"/>
              </a:ext>
            </a:extLst>
          </p:cNvPr>
          <p:cNvCxnSpPr>
            <a:cxnSpLocks/>
          </p:cNvCxnSpPr>
          <p:nvPr/>
        </p:nvCxnSpPr>
        <p:spPr>
          <a:xfrm flipH="1" flipV="1">
            <a:off x="6806153" y="2685448"/>
            <a:ext cx="1644316" cy="308028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026" t="25556" r="52375" b="1605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2888972" y="39756"/>
            <a:ext cx="2478158" cy="83488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itchFamily="18" charset="0"/>
              </a:rPr>
              <a:t>Bi </a:t>
            </a:r>
            <a:r>
              <a:rPr lang="en-US" sz="2800" dirty="0" err="1">
                <a:solidFill>
                  <a:schemeClr val="tx1"/>
                </a:solidFill>
                <a:latin typeface="UTM Avo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UTM Avo" pitchFamily="18" charset="0"/>
              </a:rPr>
              <a:t> à?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976192" y="616226"/>
            <a:ext cx="1504122" cy="61622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itchFamily="18" charset="0"/>
              </a:rPr>
              <a:t>Dạ</a:t>
            </a:r>
            <a:endParaRPr lang="en-US" sz="2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486939" y="1577009"/>
            <a:ext cx="5108713" cy="9011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itchFamily="18" charset="0"/>
              </a:rPr>
              <a:t>Đố</a:t>
            </a:r>
            <a:r>
              <a:rPr lang="en-US" sz="2800" dirty="0">
                <a:solidFill>
                  <a:schemeClr val="tx1"/>
                </a:solidFill>
                <a:latin typeface="UTM Avo" pitchFamily="18" charset="0"/>
              </a:rPr>
              <a:t> Bi: </a:t>
            </a:r>
            <a:r>
              <a:rPr lang="en-US" sz="2800" dirty="0" err="1">
                <a:solidFill>
                  <a:schemeClr val="tx1"/>
                </a:solidFill>
                <a:latin typeface="UTM Avo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UTM Avo" pitchFamily="18" charset="0"/>
              </a:rPr>
              <a:t>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653670" y="2232990"/>
            <a:ext cx="3750366" cy="83488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UTM Avo" pitchFamily="18" charset="0"/>
              </a:rPr>
              <a:t>Mẹ</a:t>
            </a:r>
            <a:r>
              <a:rPr lang="en-US" sz="26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itchFamily="18" charset="0"/>
              </a:rPr>
              <a:t>có</a:t>
            </a:r>
            <a:endParaRPr lang="en-US" sz="2600" dirty="0">
              <a:solidFill>
                <a:schemeClr val="tx1"/>
              </a:solidFill>
              <a:latin typeface="UTM Avo" pitchFamily="18" charset="0"/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itchFamily="18" charset="0"/>
              </a:rPr>
              <a:t>cá</a:t>
            </a:r>
            <a:r>
              <a:rPr lang="en-US" sz="26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itchFamily="18" charset="0"/>
              </a:rPr>
              <a:t>kho</a:t>
            </a:r>
            <a:r>
              <a:rPr lang="en-US" sz="26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itchFamily="18" charset="0"/>
              </a:rPr>
              <a:t>khế</a:t>
            </a:r>
            <a:r>
              <a:rPr lang="en-US" sz="2600" dirty="0">
                <a:solidFill>
                  <a:schemeClr val="tx1"/>
                </a:solidFill>
                <a:latin typeface="UTM Avo" pitchFamily="18" charset="0"/>
              </a:rPr>
              <a:t>.</a:t>
            </a:r>
          </a:p>
        </p:txBody>
      </p:sp>
      <p:sp>
        <p:nvSpPr>
          <p:cNvPr id="14" name="Cloud 13"/>
          <p:cNvSpPr/>
          <p:nvPr/>
        </p:nvSpPr>
        <p:spPr>
          <a:xfrm>
            <a:off x="490328" y="3896139"/>
            <a:ext cx="3101009" cy="121919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TM Avo" pitchFamily="18" charset="0"/>
              </a:rPr>
              <a:t>Đố</a:t>
            </a:r>
            <a:r>
              <a:rPr lang="en-US" sz="2800" dirty="0">
                <a:latin typeface="UTM Avo" pitchFamily="18" charset="0"/>
              </a:rPr>
              <a:t> Bi: </a:t>
            </a:r>
          </a:p>
          <a:p>
            <a:pPr algn="ctr"/>
            <a:r>
              <a:rPr lang="en-US" sz="2800" dirty="0" err="1">
                <a:latin typeface="UTM Avo" pitchFamily="18" charset="0"/>
              </a:rPr>
              <a:t>Bố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gì</a:t>
            </a:r>
            <a:r>
              <a:rPr lang="en-US" sz="2800" dirty="0">
                <a:latin typeface="UTM Avo" pitchFamily="18" charset="0"/>
              </a:rPr>
              <a:t>?</a:t>
            </a:r>
          </a:p>
        </p:txBody>
      </p:sp>
      <p:sp>
        <p:nvSpPr>
          <p:cNvPr id="15" name="Cloud 14"/>
          <p:cNvSpPr/>
          <p:nvPr/>
        </p:nvSpPr>
        <p:spPr>
          <a:xfrm>
            <a:off x="5903843" y="4571998"/>
            <a:ext cx="3571462" cy="80175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TM Avo" pitchFamily="18" charset="0"/>
              </a:rPr>
              <a:t>Bố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bé</a:t>
            </a:r>
            <a:r>
              <a:rPr lang="en-US" sz="2800" dirty="0">
                <a:latin typeface="UTM Avo" pitchFamily="18" charset="0"/>
              </a:rPr>
              <a:t> Li.</a:t>
            </a: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60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字魂17号-萌趣果冻体</vt:lpstr>
      <vt:lpstr>.VnAvant</vt:lpstr>
      <vt:lpstr>等线</vt:lpstr>
      <vt:lpstr>Lato Regular</vt:lpstr>
      <vt:lpstr>Calibri Light</vt:lpstr>
      <vt:lpstr>Calibri</vt:lpstr>
      <vt:lpstr>Arial</vt:lpstr>
      <vt:lpstr>字魂7号-温暖童稚体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Administrator</cp:lastModifiedBy>
  <cp:revision>159</cp:revision>
  <dcterms:created xsi:type="dcterms:W3CDTF">2019-03-29T12:25:33Z</dcterms:created>
  <dcterms:modified xsi:type="dcterms:W3CDTF">2024-10-02T01:37:48Z</dcterms:modified>
</cp:coreProperties>
</file>