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00" r:id="rId2"/>
    <p:sldId id="282" r:id="rId3"/>
    <p:sldId id="257" r:id="rId4"/>
    <p:sldId id="258" r:id="rId5"/>
    <p:sldId id="259" r:id="rId6"/>
    <p:sldId id="299" r:id="rId7"/>
    <p:sldId id="298" r:id="rId8"/>
    <p:sldId id="261" r:id="rId9"/>
  </p:sldIdLst>
  <p:sldSz cx="12192000" cy="6858000"/>
  <p:notesSz cx="7104063" cy="10234613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3766E-E16A-426A-B2D4-CA07D27E3A8F}" type="datetimeFigureOut">
              <a:rPr lang="zh-CN" altLang="en-US" smtClean="0"/>
              <a:pPr/>
              <a:t>2024/9/26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FE0B6-4946-466C-AEAA-B3A72448F1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25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717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25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869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99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160">
        <p14:vortex dir="r"/>
      </p:transition>
    </mc:Choice>
    <mc:Fallback xmlns="">
      <p:transition spd="slow" advClick="0" advTm="316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160">
        <p14:vortex dir="r"/>
      </p:transition>
    </mc:Choice>
    <mc:Fallback xmlns="">
      <p:transition spd="slow" advClick="0" advTm="316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160">
        <p14:vortex dir="r"/>
      </p:transition>
    </mc:Choice>
    <mc:Fallback xmlns="">
      <p:transition spd="slow" advClick="0" advTm="316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160">
        <p14:vortex dir="r"/>
      </p:transition>
    </mc:Choice>
    <mc:Fallback xmlns="">
      <p:transition spd="slow" advClick="0" advTm="316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160">
        <p14:vortex dir="r"/>
      </p:transition>
    </mc:Choice>
    <mc:Fallback xmlns="">
      <p:transition spd="slow" advClick="0" advTm="316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160">
        <p14:vortex dir="r"/>
      </p:transition>
    </mc:Choice>
    <mc:Fallback xmlns="">
      <p:transition spd="slow" advClick="0" advTm="316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160">
        <p14:vortex dir="r"/>
      </p:transition>
    </mc:Choice>
    <mc:Fallback xmlns="">
      <p:transition spd="slow" advClick="0" advTm="316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160">
        <p14:vortex dir="r"/>
      </p:transition>
    </mc:Choice>
    <mc:Fallback xmlns="">
      <p:transition spd="slow" advClick="0" advTm="316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160">
        <p14:vortex dir="r"/>
      </p:transition>
    </mc:Choice>
    <mc:Fallback xmlns="">
      <p:transition spd="slow" advClick="0" advTm="316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160">
        <p14:vortex dir="r"/>
      </p:transition>
    </mc:Choice>
    <mc:Fallback xmlns="">
      <p:transition spd="slow" advClick="0" advTm="316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3160">
        <p14:vortex dir="r"/>
      </p:transition>
    </mc:Choice>
    <mc:Fallback xmlns="">
      <p:transition spd="slow" advClick="0" advTm="316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92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160">
        <p14:vortex dir="r"/>
      </p:transition>
    </mc:Choice>
    <mc:Fallback xmlns="">
      <p:transition spd="slow" advClick="0" advTm="316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C:\Users\Administrator\Desktop\hinh-nen-slide-thuyet-trinh-dep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66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530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unnam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-114300"/>
            <a:ext cx="1295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015120" y="3229204"/>
            <a:ext cx="2127574" cy="1345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8000"/>
                </a:solidFill>
                <a:latin typeface=".VnAvant" pitchFamily="34" charset="0"/>
              </a:rPr>
              <a:t>¸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39616" y="796834"/>
            <a:ext cx="4067908" cy="237796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chemeClr val="tx1"/>
                </a:solidFill>
                <a:latin typeface=".VnAvant" pitchFamily="34" charset="0"/>
              </a:rPr>
              <a:t>gi</a:t>
            </a:r>
            <a:r>
              <a:rPr lang="en-US" sz="9600" b="1" dirty="0">
                <a:solidFill>
                  <a:schemeClr val="tx1"/>
                </a:solidFill>
                <a:latin typeface=".VnAvant" pitchFamily="34" charset="0"/>
              </a:rPr>
              <a:t>¸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66075" y="3226526"/>
            <a:ext cx="2001633" cy="1436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.VnAvant" pitchFamily="34" charset="0"/>
              </a:rPr>
              <a:t>gi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0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160">
        <p14:vortex dir="r"/>
      </p:transition>
    </mc:Choice>
    <mc:Fallback xmlns="">
      <p:transition spd="slow" advClick="0" advTm="31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70" y="183515"/>
            <a:ext cx="6229351" cy="62293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478974" y="1525905"/>
            <a:ext cx="2889885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500" b="1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</a:t>
            </a:r>
            <a:endParaRPr lang="zh-CN" altLang="en-US" sz="4500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44534" y="2224406"/>
            <a:ext cx="510730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>
                <a:cs typeface="+mn-ea"/>
                <a:sym typeface="+mn-lt"/>
              </a:rPr>
              <a:t>       </a:t>
            </a:r>
            <a:endParaRPr sz="2500" dirty="0">
              <a:cs typeface="+mn-ea"/>
              <a:sym typeface="+mn-lt"/>
            </a:endParaRPr>
          </a:p>
        </p:txBody>
      </p:sp>
      <p:pic>
        <p:nvPicPr>
          <p:cNvPr id="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5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140" y="2224362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2" y="644471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42" y="314853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con-ky-da-compress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286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unnam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-74468"/>
            <a:ext cx="1295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0015120" y="3229204"/>
            <a:ext cx="2127574" cy="1345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ì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039616" y="796834"/>
            <a:ext cx="4067908" cy="237796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endParaRPr lang="en-US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66075" y="3226526"/>
            <a:ext cx="2001633" cy="1436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160">
        <p14:vortex dir="r"/>
      </p:transition>
    </mc:Choice>
    <mc:Fallback xmlns="">
      <p:transition spd="slow" advClick="0" advTm="31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140" y="2224362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2" y="644471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5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041" y="439916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0" t="20188" r="27019" b="19423"/>
          <a:stretch/>
        </p:blipFill>
        <p:spPr bwMode="auto">
          <a:xfrm>
            <a:off x="0" y="0"/>
            <a:ext cx="12191999" cy="680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14400" y="1904203"/>
            <a:ext cx="1854925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kÓ</a:t>
            </a:r>
            <a:endParaRPr lang="vi-VN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6103" y="1599403"/>
            <a:ext cx="1854925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giÎ</a:t>
            </a:r>
            <a:endParaRPr lang="vi-VN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88285" y="1560214"/>
            <a:ext cx="1854925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kÎ</a:t>
            </a:r>
            <a:endParaRPr lang="vi-VN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92925" y="6065300"/>
            <a:ext cx="1854925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giß</a:t>
            </a:r>
            <a:endParaRPr lang="vi-VN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58296" y="6193063"/>
            <a:ext cx="1854925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bê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kÌ</a:t>
            </a:r>
            <a:endParaRPr lang="vi-V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50731" y="6180000"/>
            <a:ext cx="136289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giá</a:t>
            </a:r>
            <a:endParaRPr lang="vi-V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290918" y="2702861"/>
            <a:ext cx="1008529" cy="13449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497106" y="6763869"/>
            <a:ext cx="1008529" cy="13449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0950389" y="6763869"/>
            <a:ext cx="1008529" cy="13449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290918" y="2837332"/>
            <a:ext cx="1008529" cy="13449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103224" y="2357720"/>
            <a:ext cx="1008529" cy="13449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0103224" y="2492191"/>
            <a:ext cx="1008529" cy="13449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059271" y="6696635"/>
            <a:ext cx="735105" cy="26896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059271" y="6858000"/>
            <a:ext cx="748553" cy="1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706036" y="2478744"/>
            <a:ext cx="1008529" cy="13449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160">
        <p14:vortex dir="r"/>
      </p:transition>
    </mc:Choice>
    <mc:Fallback xmlns="">
      <p:transition spd="slow" advClick="0" advTm="31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2" y="644471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9" y="3777412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5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9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5" t="24535" r="29984" b="4488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unnam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-114300"/>
            <a:ext cx="1295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160">
        <p14:vortex dir="r"/>
      </p:transition>
    </mc:Choice>
    <mc:Fallback xmlns="">
      <p:transition spd="slow" advClick="0" advTm="316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558553" y="726141"/>
            <a:ext cx="94129" cy="40341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610600" y="717176"/>
            <a:ext cx="94129" cy="40341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45CF55C-B804-461B-8163-452321DB6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414" y="0"/>
            <a:ext cx="12267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7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160">
        <p14:vortex dir="r"/>
      </p:transition>
    </mc:Choice>
    <mc:Fallback xmlns="">
      <p:transition spd="slow" advClick="0" advTm="316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40545"/>
            <a:ext cx="12192000" cy="1203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latin typeface=".VnAvant" pitchFamily="34" charset="0"/>
              </a:rPr>
              <a:t>BÐ bi b«:</a:t>
            </a:r>
            <a:endParaRPr lang="en-US" sz="5400" b="1" dirty="0">
              <a:latin typeface="UTM Avo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54953" y="0"/>
            <a:ext cx="30265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BÐ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kÓ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55814"/>
            <a:ext cx="12192000" cy="1204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Bµ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bÕ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Lª. </a:t>
            </a:r>
            <a:endParaRPr lang="en-US" sz="54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599769"/>
            <a:ext cx="12192000" cy="1204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0070C0"/>
                </a:solidFill>
                <a:latin typeface=".VnAvant" pitchFamily="34" charset="0"/>
              </a:rPr>
              <a:t>Di.......</a:t>
            </a:r>
            <a:r>
              <a:rPr lang="en-US" sz="5400" b="1" dirty="0" err="1">
                <a:solidFill>
                  <a:srgbClr val="0070C0"/>
                </a:solidFill>
                <a:latin typeface=".VnAvant" pitchFamily="34" charset="0"/>
              </a:rPr>
              <a:t>giß</a:t>
            </a:r>
            <a:r>
              <a:rPr lang="en-US" sz="5400" b="1" dirty="0">
                <a:solidFill>
                  <a:srgbClr val="0070C0"/>
                </a:solidFill>
                <a:latin typeface=".VnAvant" pitchFamily="34" charset="0"/>
              </a:rPr>
              <a:t>.</a:t>
            </a:r>
            <a:endParaRPr lang="en-US" sz="5400" b="1" dirty="0">
              <a:solidFill>
                <a:srgbClr val="0070C0"/>
              </a:solidFill>
              <a:latin typeface="UTM Avo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31" y="3648639"/>
            <a:ext cx="12192000" cy="245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latin typeface="UTM Avo" pitchFamily="18" charset="0"/>
              </a:rPr>
              <a:t>Đ</a:t>
            </a:r>
            <a:r>
              <a:rPr lang="en-US" sz="5400" b="1" dirty="0" err="1">
                <a:latin typeface=".VnAvant" pitchFamily="34" charset="0"/>
              </a:rPr>
              <a:t>ã</a:t>
            </a:r>
            <a:r>
              <a:rPr lang="en-US" sz="5400" b="1" dirty="0">
                <a:latin typeface=".VnAvant" pitchFamily="34" charset="0"/>
              </a:rPr>
              <a:t> lµ </a:t>
            </a:r>
            <a:r>
              <a:rPr lang="en-US" sz="5400" b="1" dirty="0" err="1">
                <a:latin typeface=".VnAvant" pitchFamily="34" charset="0"/>
              </a:rPr>
              <a:t>bÐ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kÓ</a:t>
            </a:r>
            <a:r>
              <a:rPr lang="en-US" sz="5400" b="1" dirty="0">
                <a:latin typeface=".VnAvant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5400" b="1" dirty="0">
              <a:latin typeface="UTM Avo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62751" y="4685169"/>
            <a:ext cx="12192000" cy="245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7030A0"/>
                </a:solidFill>
                <a:latin typeface=".VnAvant" pitchFamily="34" charset="0"/>
              </a:rPr>
              <a:t>Di </a:t>
            </a:r>
            <a:r>
              <a:rPr lang="en-US" sz="5400" b="1" dirty="0" err="1">
                <a:solidFill>
                  <a:srgbClr val="7030A0"/>
                </a:solidFill>
                <a:latin typeface=".VnAvant" pitchFamily="34" charset="0"/>
              </a:rPr>
              <a:t>kÕ</a:t>
            </a:r>
            <a:r>
              <a:rPr lang="en-US" sz="5400" b="1" dirty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.VnAvant" pitchFamily="34" charset="0"/>
              </a:rPr>
              <a:t>gi</a:t>
            </a:r>
            <a:r>
              <a:rPr lang="en-US" sz="5400" b="1" dirty="0">
                <a:solidFill>
                  <a:srgbClr val="7030A0"/>
                </a:solidFill>
                <a:latin typeface=".VnAvant" pitchFamily="34" charset="0"/>
              </a:rPr>
              <a:t>· </a:t>
            </a:r>
            <a:r>
              <a:rPr lang="en-US" sz="5400" b="1" dirty="0" err="1">
                <a:solidFill>
                  <a:srgbClr val="7030A0"/>
                </a:solidFill>
                <a:latin typeface=".VnAvant" pitchFamily="34" charset="0"/>
              </a:rPr>
              <a:t>giß</a:t>
            </a:r>
            <a:r>
              <a:rPr lang="en-US" sz="5400" b="1" dirty="0">
                <a:solidFill>
                  <a:srgbClr val="7030A0"/>
                </a:solidFill>
                <a:latin typeface=".VnAvant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5400" b="1" dirty="0">
              <a:solidFill>
                <a:srgbClr val="7030A0"/>
              </a:solidFill>
              <a:latin typeface="UTM Avo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22411" y="5720588"/>
            <a:ext cx="12192000" cy="245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C000"/>
                </a:solidFill>
                <a:latin typeface=".VnAvant" pitchFamily="34" charset="0"/>
              </a:rPr>
              <a:t>Cç</a:t>
            </a:r>
            <a:r>
              <a:rPr lang="en-US" sz="5400" b="1" dirty="0">
                <a:solidFill>
                  <a:srgbClr val="FFC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.VnAvant" pitchFamily="34" charset="0"/>
              </a:rPr>
              <a:t>cã</a:t>
            </a:r>
            <a:r>
              <a:rPr lang="en-US" sz="5400" b="1" dirty="0">
                <a:solidFill>
                  <a:srgbClr val="FFC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.VnAvant" pitchFamily="34" charset="0"/>
              </a:rPr>
              <a:t>giß</a:t>
            </a:r>
            <a:r>
              <a:rPr lang="en-US" sz="5400" b="1" dirty="0">
                <a:solidFill>
                  <a:srgbClr val="FFC000"/>
                </a:solidFill>
                <a:latin typeface=".VnAvant" pitchFamily="34" charset="0"/>
              </a:rPr>
              <a:t>, </a:t>
            </a:r>
            <a:r>
              <a:rPr lang="en-US" sz="5400" b="1" dirty="0" err="1">
                <a:solidFill>
                  <a:srgbClr val="FFC000"/>
                </a:solidFill>
                <a:latin typeface=".VnAvant" pitchFamily="34" charset="0"/>
              </a:rPr>
              <a:t>cã</a:t>
            </a:r>
            <a:r>
              <a:rPr lang="en-US" sz="5400" b="1" dirty="0">
                <a:solidFill>
                  <a:srgbClr val="FFC000"/>
                </a:solidFill>
                <a:latin typeface=".VnAvant" pitchFamily="34" charset="0"/>
              </a:rPr>
              <a:t> gµ, </a:t>
            </a:r>
            <a:r>
              <a:rPr lang="en-US" sz="5400" b="1" dirty="0" err="1">
                <a:solidFill>
                  <a:srgbClr val="FFC000"/>
                </a:solidFill>
                <a:latin typeface=".VnAvant" pitchFamily="34" charset="0"/>
              </a:rPr>
              <a:t>cã</a:t>
            </a:r>
            <a:r>
              <a:rPr lang="en-US" sz="5400" b="1" dirty="0">
                <a:solidFill>
                  <a:srgbClr val="FFC000"/>
                </a:solidFill>
                <a:latin typeface=".VnAvant" pitchFamily="34" charset="0"/>
              </a:rPr>
              <a:t> c¶ </a:t>
            </a:r>
            <a:r>
              <a:rPr lang="en-US" sz="5400" b="1" dirty="0" err="1">
                <a:solidFill>
                  <a:srgbClr val="FFC000"/>
                </a:solidFill>
                <a:latin typeface=".VnAvant" pitchFamily="34" charset="0"/>
              </a:rPr>
              <a:t>gi</a:t>
            </a:r>
            <a:r>
              <a:rPr lang="en-US" sz="5400" b="1" dirty="0">
                <a:solidFill>
                  <a:srgbClr val="FFC000"/>
                </a:solidFill>
                <a:latin typeface=".VnAvant" pitchFamily="34" charset="0"/>
              </a:rPr>
              <a:t>¸ ®ç.</a:t>
            </a:r>
          </a:p>
          <a:p>
            <a:pPr>
              <a:lnSpc>
                <a:spcPct val="150000"/>
              </a:lnSpc>
            </a:pPr>
            <a:endParaRPr lang="en-US" sz="5400" b="1" dirty="0">
              <a:solidFill>
                <a:srgbClr val="FFC000"/>
              </a:solidFill>
              <a:latin typeface="UTM Avo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91671" y="2877671"/>
            <a:ext cx="174812" cy="80683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2365" y="4993341"/>
            <a:ext cx="174812" cy="80683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88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160">
        <p14:vortex dir="r"/>
      </p:transition>
    </mc:Choice>
    <mc:Fallback xmlns="">
      <p:transition spd="slow" advClick="0" advTm="31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>
            <a:fillRect/>
          </a:stretch>
        </p:blipFill>
        <p:spPr bwMode="auto">
          <a:xfrm>
            <a:off x="282" y="5134906"/>
            <a:ext cx="12193527" cy="18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5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140" y="2224362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2" y="644471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041" y="439916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239" y="310596"/>
            <a:ext cx="807115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矩形 29"/>
          <p:cNvSpPr/>
          <p:nvPr/>
        </p:nvSpPr>
        <p:spPr>
          <a:xfrm>
            <a:off x="1315086" y="2065020"/>
            <a:ext cx="5210175" cy="2672080"/>
          </a:xfrm>
          <a:prstGeom prst="rect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0" t="23195" r="31967" b="64669"/>
          <a:stretch/>
        </p:blipFill>
        <p:spPr bwMode="auto">
          <a:xfrm>
            <a:off x="0" y="1906074"/>
            <a:ext cx="12192000" cy="311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 descr="unnam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-114300"/>
            <a:ext cx="1295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160">
        <p14:vortex dir="r"/>
      </p:transition>
    </mc:Choice>
    <mc:Fallback xmlns="">
      <p:transition spd="slow" advClick="0" advTm="31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7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61</Words>
  <Application>Microsoft Office PowerPoint</Application>
  <PresentationFormat>Widescreen</PresentationFormat>
  <Paragraphs>25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等线</vt:lpstr>
      <vt:lpstr>微软雅黑</vt:lpstr>
      <vt:lpstr>.VnAvant</vt:lpstr>
      <vt:lpstr>Arial</vt:lpstr>
      <vt:lpstr>Times New Roman</vt:lpstr>
      <vt:lpstr>UTM Avo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75</dc:title>
  <dc:creator>Administrator</dc:creator>
  <cp:lastModifiedBy>Administrator</cp:lastModifiedBy>
  <cp:revision>88</cp:revision>
  <dcterms:created xsi:type="dcterms:W3CDTF">2017-10-03T14:23:00Z</dcterms:created>
  <dcterms:modified xsi:type="dcterms:W3CDTF">2024-09-26T16:26:55Z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