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0"/>
  </p:notesMasterIdLst>
  <p:sldIdLst>
    <p:sldId id="262" r:id="rId3"/>
    <p:sldId id="259" r:id="rId4"/>
    <p:sldId id="260" r:id="rId5"/>
    <p:sldId id="269" r:id="rId6"/>
    <p:sldId id="27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8E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53F46-5747-494A-A848-34E3CB17CA2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52206-3307-481C-9F26-0AE9CE0705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57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04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92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02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25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11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3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119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408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6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77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99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372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600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105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177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61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21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92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87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66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38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0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3542-0B30-4944-BF9B-56C592B4698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1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OANH\2021%20-%202022\H&#7891;%20s&#243;%20chuy&#234;n%20m&#244;n\gi&#225;o%20&#225;n\Gi&#225;o%20&#225;n%202021%20-%202022\video%20viet%20e,%20l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media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gừa nhiều bệnh nhờ quả lê - Báo Quảng Ngãi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4" y="165307"/>
            <a:ext cx="7542901" cy="66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21351" y="2954093"/>
            <a:ext cx="1024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solidFill>
                  <a:srgbClr val="00B050"/>
                </a:solidFill>
                <a:latin typeface="UTM Avo" panose="02040603050506020204" pitchFamily="18" charset="0"/>
              </a:rPr>
              <a:t>l</a:t>
            </a:r>
            <a:r>
              <a:rPr lang="vi-VN" sz="6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endParaRPr lang="en-US" sz="6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11599816" y="6439989"/>
            <a:ext cx="592183" cy="418011"/>
          </a:xfrm>
          <a:prstGeom prst="rightArrow">
            <a:avLst/>
          </a:prstGeom>
          <a:solidFill>
            <a:srgbClr val="EB8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759627" y="3229204"/>
            <a:ext cx="2127574" cy="1345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8000"/>
                </a:solidFill>
                <a:latin typeface=".VnAvant" pitchFamily="34" charset="0"/>
              </a:rPr>
              <a:t>ª</a:t>
            </a:r>
            <a:endParaRPr lang="en-US" sz="88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84123" y="1410790"/>
            <a:ext cx="4067908" cy="176401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/>
                </a:solidFill>
                <a:latin typeface=".VnAvant" pitchFamily="34" charset="0"/>
              </a:rPr>
              <a:t>lª</a:t>
            </a:r>
            <a:endParaRPr lang="en-US" sz="13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10582" y="3226526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03" t="16140" r="26234" b="20106"/>
          <a:stretch/>
        </p:blipFill>
        <p:spPr>
          <a:xfrm>
            <a:off x="0" y="858036"/>
            <a:ext cx="12192000" cy="5999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0241"/>
            <a:ext cx="178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2. Nối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09157" y="2497183"/>
            <a:ext cx="1415143" cy="1033417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4914900" y="2472904"/>
            <a:ext cx="1198518" cy="968795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42625" y="4388031"/>
            <a:ext cx="1104175" cy="106026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3505202" y="4000500"/>
            <a:ext cx="4076698" cy="133350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608423" y="2916831"/>
            <a:ext cx="870856" cy="597078"/>
          </a:xfrm>
          <a:prstGeom prst="line">
            <a:avLst/>
          </a:prstGeom>
          <a:ln w="50800" cmpd="sng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9008125" y="4499624"/>
            <a:ext cx="960607" cy="809745"/>
          </a:xfrm>
          <a:prstGeom prst="line">
            <a:avLst/>
          </a:prstGeom>
          <a:ln w="50800" cmpd="sng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11599816" y="6439989"/>
            <a:ext cx="592183" cy="418011"/>
          </a:xfrm>
          <a:prstGeom prst="rightArrow">
            <a:avLst/>
          </a:prstGeom>
          <a:solidFill>
            <a:srgbClr val="EB8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65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11599816" y="6439989"/>
            <a:ext cx="592183" cy="418011"/>
          </a:xfrm>
          <a:prstGeom prst="rightArrow">
            <a:avLst/>
          </a:prstGeom>
          <a:solidFill>
            <a:srgbClr val="EB8E9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1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05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8" y="11102"/>
            <a:ext cx="12180992" cy="68468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viet e, 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8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-8890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D viết ê 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933" t="20101" r="30808" b="59110"/>
          <a:stretch/>
        </p:blipFill>
        <p:spPr>
          <a:xfrm>
            <a:off x="0" y="76200"/>
            <a:ext cx="121920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2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</Words>
  <Application>Microsoft Office PowerPoint</Application>
  <PresentationFormat>Custom</PresentationFormat>
  <Paragraphs>5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TT</cp:lastModifiedBy>
  <cp:revision>54</cp:revision>
  <dcterms:created xsi:type="dcterms:W3CDTF">2020-08-04T01:57:56Z</dcterms:created>
  <dcterms:modified xsi:type="dcterms:W3CDTF">2021-10-03T03:54:19Z</dcterms:modified>
</cp:coreProperties>
</file>