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1" r:id="rId4"/>
  </p:sldMasterIdLst>
  <p:notesMasterIdLst>
    <p:notesMasterId r:id="rId21"/>
  </p:notesMasterIdLst>
  <p:sldIdLst>
    <p:sldId id="257" r:id="rId5"/>
    <p:sldId id="258" r:id="rId6"/>
    <p:sldId id="260" r:id="rId7"/>
    <p:sldId id="261" r:id="rId8"/>
    <p:sldId id="262" r:id="rId9"/>
    <p:sldId id="271" r:id="rId10"/>
    <p:sldId id="272" r:id="rId11"/>
    <p:sldId id="274" r:id="rId12"/>
    <p:sldId id="275" r:id="rId13"/>
    <p:sldId id="276" r:id="rId14"/>
    <p:sldId id="259" r:id="rId15"/>
    <p:sldId id="263" r:id="rId16"/>
    <p:sldId id="264" r:id="rId17"/>
    <p:sldId id="265" r:id="rId18"/>
    <p:sldId id="26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16/09/2024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3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0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5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8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5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41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6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2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03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0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05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55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78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20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20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9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8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9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8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E84D-DC9B-443D-8820-3CA9770EF6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3E6AC-B806-408C-817A-F0E3244E8C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1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9.jpeg"/><Relationship Id="rId7" Type="http://schemas.openxmlformats.org/officeDocument/2006/relationships/image" Target="../media/image6.gif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3.wav"/><Relationship Id="rId16" Type="http://schemas.openxmlformats.org/officeDocument/2006/relationships/image" Target="../media/image17.png"/><Relationship Id="rId20" Type="http://schemas.openxmlformats.org/officeDocument/2006/relationships/image" Target="../media/image12.gif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23" Type="http://schemas.openxmlformats.org/officeDocument/2006/relationships/image" Target="../media/image20.jpeg"/><Relationship Id="rId10" Type="http://schemas.openxmlformats.org/officeDocument/2006/relationships/image" Target="../media/image13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Relationship Id="rId14" Type="http://schemas.openxmlformats.org/officeDocument/2006/relationships/image" Target="../media/image16.png"/><Relationship Id="rId22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gif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gif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350520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13000" dirty="0">
                <a:solidFill>
                  <a:srgbClr val="008000"/>
                </a:solidFill>
                <a:latin typeface="UTM Avo" panose="02040603050506020204" pitchFamily="18" charset="0"/>
              </a:rPr>
              <a:t>o</a:t>
            </a:r>
            <a:endParaRPr lang="en-US" sz="13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8644" y="3581403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13000" dirty="0">
                <a:solidFill>
                  <a:srgbClr val="008000"/>
                </a:solidFill>
                <a:latin typeface="UTM Avo" panose="02040603050506020204" pitchFamily="18" charset="0"/>
              </a:rPr>
              <a:t>ô</a:t>
            </a:r>
            <a:endParaRPr lang="en-US" sz="130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 defTabSz="914309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153120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11: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395" y="1334036"/>
            <a:ext cx="2627290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 - ô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o 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med Heart - Thank You Card Template (Free | Thank you car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2206" r="7066" b="10168"/>
          <a:stretch/>
        </p:blipFill>
        <p:spPr bwMode="auto">
          <a:xfrm>
            <a:off x="2583542" y="79829"/>
            <a:ext cx="7522816" cy="67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48088" y="4754439"/>
            <a:ext cx="5638801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(kéo)</a:t>
            </a:r>
            <a:r>
              <a:rPr lang="vi-VN" sz="8000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vi-VN" sz="8000" dirty="0">
                <a:latin typeface="UTM Avo" panose="02040603050506020204" pitchFamily="18" charset="0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01718" y="4421523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co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o</a:t>
              </a:r>
              <a:endParaRPr lang="en-US" sz="36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267200" y="228601"/>
            <a:ext cx="4038600" cy="769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1. </a:t>
            </a:r>
            <a:r>
              <a:rPr lang="vi-V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Làm quen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133" y="4754439"/>
            <a:ext cx="2175725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83695" y="4421523"/>
            <a:ext cx="2514600" cy="1656347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ô</a:t>
              </a:r>
              <a:endParaRPr lang="en-US" sz="3600" b="1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cô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493301" y="1711664"/>
            <a:ext cx="6490374" cy="248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7716747" y="1218666"/>
            <a:ext cx="3048496" cy="29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7457" y="5032734"/>
            <a:ext cx="5638801" cy="13234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cờ - o - co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0208" y="506896"/>
            <a:ext cx="4038600" cy="769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1. </a:t>
            </a:r>
            <a:r>
              <a:rPr lang="vi-V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Làm quen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51206" y="5047748"/>
            <a:ext cx="5485594" cy="13234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cờ - ô - cô</a:t>
            </a:r>
            <a:endParaRPr lang="en-US" sz="80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53008" y="1989959"/>
            <a:ext cx="6490374" cy="248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7769755" y="1743459"/>
            <a:ext cx="3048496" cy="298222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7457" y="5032733"/>
            <a:ext cx="5638801" cy="132343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o - </a:t>
            </a:r>
            <a:r>
              <a:rPr lang="vi-VN" sz="8000" dirty="0">
                <a:latin typeface="HP001 4 hàng" panose="020B0603050302020204" pitchFamily="34" charset="0"/>
              </a:rPr>
              <a:t>o </a:t>
            </a:r>
            <a:r>
              <a:rPr lang="vi-VN" sz="8000" dirty="0">
                <a:latin typeface="UTM Avo" panose="02040603050506020204" pitchFamily="18" charset="0"/>
              </a:rPr>
              <a:t>- O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3382" y="5086796"/>
            <a:ext cx="5493418" cy="132343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ô - </a:t>
            </a:r>
            <a:r>
              <a:rPr lang="vi-VN" sz="8000" dirty="0">
                <a:latin typeface="HP001 4 hàng" panose="020B0603050302020204" pitchFamily="34" charset="0"/>
              </a:rPr>
              <a:t>ô </a:t>
            </a:r>
            <a:r>
              <a:rPr lang="vi-VN" sz="8000" dirty="0">
                <a:latin typeface="UTM Avo" panose="02040603050506020204" pitchFamily="18" charset="0"/>
              </a:rPr>
              <a:t>- Ô</a:t>
            </a:r>
            <a:endParaRPr lang="en-US" sz="8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6" grpId="1" animBg="1"/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48088" y="4754439"/>
            <a:ext cx="5638801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solidFill>
                  <a:schemeClr val="tx1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(kéo)</a:t>
            </a:r>
            <a:r>
              <a:rPr lang="vi-VN" sz="8000" dirty="0">
                <a:solidFill>
                  <a:srgbClr val="008000"/>
                </a:solidFill>
                <a:latin typeface="UTM Avo" panose="02040603050506020204" pitchFamily="18" charset="0"/>
              </a:rPr>
              <a:t> </a:t>
            </a:r>
            <a:r>
              <a:rPr lang="vi-VN" sz="8000" dirty="0">
                <a:latin typeface="UTM Avo" panose="02040603050506020204" pitchFamily="18" charset="0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200" y="228601"/>
            <a:ext cx="4038600" cy="769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1. </a:t>
            </a:r>
            <a:r>
              <a:rPr lang="vi-V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Làm quen</a:t>
            </a:r>
            <a:endParaRPr lang="en-US" sz="44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133" y="4754439"/>
            <a:ext cx="2175725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vi-VN" sz="8000" dirty="0">
                <a:latin typeface="UTM Avo" panose="02040603050506020204" pitchFamily="18" charset="0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8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493301" y="1711664"/>
            <a:ext cx="6490374" cy="248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7716747" y="1218666"/>
            <a:ext cx="3048496" cy="29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662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9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6912" y="1509050"/>
            <a:ext cx="46842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7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75018"/>
            <a:ext cx="7042280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vàng</a:t>
            </a:r>
            <a:endParaRPr lang="en-US" sz="2800" dirty="0">
              <a:solidFill>
                <a:srgbClr val="FF0066"/>
              </a:solidFill>
              <a:latin typeface="UTM Avo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May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gang,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đựng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409420" y="131328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   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ngon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ngọt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ta.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đưa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098366F-840C-4087-9BAB-C17BE6227C99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151</Words>
  <Application>Microsoft Office PowerPoint</Application>
  <PresentationFormat>Widescreen</PresentationFormat>
  <Paragraphs>35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1_Office Theme</vt:lpstr>
      <vt:lpstr>2_Office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56</cp:revision>
  <dcterms:created xsi:type="dcterms:W3CDTF">2020-08-03T08:33:18Z</dcterms:created>
  <dcterms:modified xsi:type="dcterms:W3CDTF">2024-09-16T02:04:27Z</dcterms:modified>
</cp:coreProperties>
</file>