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323" r:id="rId4"/>
    <p:sldId id="32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9C889-1198-433D-B1E0-68CB75D1B8EE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7E8-6F9D-4ECC-BCDB-E4F61896C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pPr/>
              <a:t>25/10/2024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3BA97-9E2C-4577-BE0D-480705C90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0" t="19851" r="24583" b="20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2AFE6-157C-46E1-BC76-3C00D02C8927}"/>
              </a:ext>
            </a:extLst>
          </p:cNvPr>
          <p:cNvSpPr txBox="1"/>
          <p:nvPr/>
        </p:nvSpPr>
        <p:spPr>
          <a:xfrm>
            <a:off x="0" y="-383525"/>
            <a:ext cx="12192000" cy="741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C« 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ch¨m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chØ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dirty="0">
                <a:latin typeface=".VnAvant" panose="020B7200000000000000" pitchFamily="34" charset="0"/>
              </a:rPr>
              <a:t>BÐ Chi </a:t>
            </a:r>
            <a:r>
              <a:rPr lang="en-US" sz="5400" dirty="0" err="1">
                <a:latin typeface=".VnAvant" panose="020B7200000000000000" pitchFamily="34" charset="0"/>
              </a:rPr>
              <a:t>ch¨m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chØ</a:t>
            </a:r>
            <a:r>
              <a:rPr lang="en-US" sz="5400" dirty="0">
                <a:latin typeface=".VnAvant" panose="020B7200000000000000" pitchFamily="34" charset="0"/>
              </a:rPr>
              <a:t> l¾m. BÐ ®</a:t>
            </a:r>
            <a:r>
              <a:rPr lang="en-US" sz="5400" dirty="0" err="1">
                <a:latin typeface=".VnAvant" panose="020B7200000000000000" pitchFamily="34" charset="0"/>
              </a:rPr>
              <a:t>i</a:t>
            </a:r>
            <a:r>
              <a:rPr lang="en-US" sz="5400" dirty="0">
                <a:latin typeface=".VnAvant" panose="020B7200000000000000" pitchFamily="34" charset="0"/>
              </a:rPr>
              <a:t> kh¾p </a:t>
            </a:r>
            <a:r>
              <a:rPr lang="en-US" sz="5400" dirty="0" err="1">
                <a:latin typeface=".VnAvant" panose="020B7200000000000000" pitchFamily="34" charset="0"/>
              </a:rPr>
              <a:t>nh</a:t>
            </a:r>
            <a:r>
              <a:rPr lang="en-US" sz="5400" dirty="0">
                <a:latin typeface=".VnAvant" panose="020B7200000000000000" pitchFamily="34" charset="0"/>
              </a:rPr>
              <a:t>µ.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më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vë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cña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chÞ</a:t>
            </a:r>
            <a:r>
              <a:rPr lang="en-US" sz="5400" dirty="0">
                <a:latin typeface=".VnAvant" panose="020B7200000000000000" pitchFamily="34" charset="0"/>
              </a:rPr>
              <a:t>, ª a.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®</a:t>
            </a:r>
            <a:r>
              <a:rPr lang="en-US" sz="5400" dirty="0" err="1">
                <a:latin typeface=".VnAvant" panose="020B7200000000000000" pitchFamily="34" charset="0"/>
              </a:rPr>
              <a:t>i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xe</a:t>
            </a:r>
            <a:r>
              <a:rPr lang="en-US" sz="5400" dirty="0">
                <a:latin typeface=".VnAvant" panose="020B7200000000000000" pitchFamily="34" charset="0"/>
              </a:rPr>
              <a:t> ®¹p. Khi </a:t>
            </a:r>
            <a:r>
              <a:rPr lang="en-US" sz="5400" dirty="0" err="1">
                <a:latin typeface=".VnAvant" panose="020B7200000000000000" pitchFamily="34" charset="0"/>
              </a:rPr>
              <a:t>th</a:t>
            </a:r>
            <a:r>
              <a:rPr lang="en-US" sz="5400" dirty="0">
                <a:latin typeface=".VnAvant" panose="020B7200000000000000" pitchFamily="34" charset="0"/>
              </a:rPr>
              <a:t>× </a:t>
            </a:r>
            <a:r>
              <a:rPr lang="en-US" sz="5400" dirty="0" err="1">
                <a:latin typeface=".VnAvant" panose="020B7200000000000000" pitchFamily="34" charset="0"/>
              </a:rPr>
              <a:t>bÐ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kh¸m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cho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chã</a:t>
            </a:r>
            <a:r>
              <a:rPr lang="en-US" sz="5400" dirty="0">
                <a:latin typeface=".VnAvant" panose="020B7200000000000000" pitchFamily="34" charset="0"/>
              </a:rPr>
              <a:t> Lu. Lu “</a:t>
            </a:r>
            <a:r>
              <a:rPr lang="en-US" sz="5400" dirty="0" err="1">
                <a:latin typeface=".VnAvant" panose="020B7200000000000000" pitchFamily="34" charset="0"/>
              </a:rPr>
              <a:t>gõ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gõ</a:t>
            </a:r>
            <a:r>
              <a:rPr lang="en-US" sz="5400" dirty="0">
                <a:latin typeface=".VnAvant" panose="020B7200000000000000" pitchFamily="34" charset="0"/>
              </a:rPr>
              <a:t>” </a:t>
            </a:r>
            <a:r>
              <a:rPr lang="en-US" sz="5400" dirty="0" err="1">
                <a:latin typeface=".VnAvant" panose="020B7200000000000000" pitchFamily="34" charset="0"/>
              </a:rPr>
              <a:t>cã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vÎ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thó</a:t>
            </a:r>
            <a:r>
              <a:rPr lang="en-US" sz="5400" dirty="0">
                <a:latin typeface=".VnAvant" panose="020B7200000000000000" pitchFamily="34" charset="0"/>
              </a:rPr>
              <a:t> </a:t>
            </a:r>
            <a:r>
              <a:rPr lang="en-US" sz="5400" dirty="0" err="1">
                <a:latin typeface=".VnAvant" panose="020B7200000000000000" pitchFamily="34" charset="0"/>
              </a:rPr>
              <a:t>vÞ</a:t>
            </a:r>
            <a:r>
              <a:rPr lang="en-US" sz="5400" dirty="0">
                <a:latin typeface=".VnAvant" panose="020B7200000000000000" pitchFamily="34" charset="0"/>
              </a:rPr>
              <a:t> l¾m.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3880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422328" y="843348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2076" y="2078305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08" y="3321880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7581" y="3321880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4693" y="4549987"/>
            <a:ext cx="362857" cy="43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343370-E84D-4C42-B5D7-03D3FE587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3C5664-8A17-480F-BD4D-6C8D4CFE3E12}"/>
              </a:ext>
            </a:extLst>
          </p:cNvPr>
          <p:cNvCxnSpPr>
            <a:cxnSpLocks/>
          </p:cNvCxnSpPr>
          <p:nvPr/>
        </p:nvCxnSpPr>
        <p:spPr>
          <a:xfrm>
            <a:off x="7564582" y="1980161"/>
            <a:ext cx="136328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F15A77-98AA-497F-929D-9F598D229386}"/>
              </a:ext>
            </a:extLst>
          </p:cNvPr>
          <p:cNvCxnSpPr>
            <a:cxnSpLocks/>
          </p:cNvCxnSpPr>
          <p:nvPr/>
        </p:nvCxnSpPr>
        <p:spPr>
          <a:xfrm>
            <a:off x="3527367" y="2930583"/>
            <a:ext cx="169302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ED2A88-DCA0-4F8F-92E3-F753511D722C}"/>
              </a:ext>
            </a:extLst>
          </p:cNvPr>
          <p:cNvCxnSpPr>
            <a:cxnSpLocks/>
          </p:cNvCxnSpPr>
          <p:nvPr/>
        </p:nvCxnSpPr>
        <p:spPr>
          <a:xfrm>
            <a:off x="6866313" y="4859134"/>
            <a:ext cx="14796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E7F48E-11AB-4F40-B4EB-22E101C5D123}"/>
              </a:ext>
            </a:extLst>
          </p:cNvPr>
          <p:cNvCxnSpPr>
            <a:cxnSpLocks/>
          </p:cNvCxnSpPr>
          <p:nvPr/>
        </p:nvCxnSpPr>
        <p:spPr>
          <a:xfrm>
            <a:off x="4907281" y="5740284"/>
            <a:ext cx="212528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D44896-2728-4FD0-95DE-D85D8EB62A03}"/>
              </a:ext>
            </a:extLst>
          </p:cNvPr>
          <p:cNvCxnSpPr>
            <a:cxnSpLocks/>
          </p:cNvCxnSpPr>
          <p:nvPr/>
        </p:nvCxnSpPr>
        <p:spPr>
          <a:xfrm>
            <a:off x="9529157" y="6687935"/>
            <a:ext cx="136328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9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870302-0D60-4EF1-AE19-7862FA02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44</cp:revision>
  <dcterms:created xsi:type="dcterms:W3CDTF">2019-04-06T01:08:59Z</dcterms:created>
  <dcterms:modified xsi:type="dcterms:W3CDTF">2024-10-25T00:49:40Z</dcterms:modified>
</cp:coreProperties>
</file>