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57" r:id="rId4"/>
    <p:sldId id="258" r:id="rId5"/>
    <p:sldId id="259" r:id="rId6"/>
    <p:sldId id="262" r:id="rId7"/>
    <p:sldId id="263" r:id="rId8"/>
    <p:sldId id="264" r:id="rId9"/>
    <p:sldId id="265" r:id="rId10"/>
    <p:sldId id="260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>
        <p:scale>
          <a:sx n="53" d="100"/>
          <a:sy n="53" d="100"/>
        </p:scale>
        <p:origin x="1176" y="1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933E9C-46DE-AEC6-B865-D309A82C91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F169DF6-AB68-DEB5-982E-2615AEE95F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6571AD-1309-9A6E-B6A4-D34D5EB232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B9FEA-8223-4EB1-926E-3312865383A7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1155E7-81C0-9C4E-6B48-38B2C3DF1E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A6AD4C-9167-6FD3-66A1-3CB4AF965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87639-ADFC-483B-88D1-F6F1AADE66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0786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9032C0-A7B7-92DC-D248-B52A1FB23C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69A2D9-8971-FBB0-EC94-B309E67C3A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314844-9EF5-BF3B-7086-66757636E7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B9FEA-8223-4EB1-926E-3312865383A7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B12217-4BBA-8D3F-CEDC-4F93C0F113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324911-54E3-5A19-3108-4D6B0D9BB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87639-ADFC-483B-88D1-F6F1AADE66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8608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082CD10-02A9-81F3-AAB5-FE4A46803E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070043-0EC1-5731-D9CD-FBA0F9655C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933EDD-CFBD-F6F3-9651-18A0BB4EFD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B9FEA-8223-4EB1-926E-3312865383A7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AFB60C-DCAC-C433-E2BD-CC2331A83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830192-D229-B952-E3A5-FA2D03E38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87639-ADFC-483B-88D1-F6F1AADE66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4318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FCFF26-8EEC-7FE6-0120-90A70DA88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73749C-C205-A914-1516-365C400D0E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56999A-EA25-7D89-E82A-E24325304E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B9FEA-8223-4EB1-926E-3312865383A7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08CDDA-E2CF-61B5-D5F4-4322613C8B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CDAB17-DBB4-2665-6196-D7F05E77BE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87639-ADFC-483B-88D1-F6F1AADE66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3070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105EE1-208A-47D5-8C30-D0970DD70F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9428FA-0B2C-7B94-F5B9-4038860690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F45C8A-D2CE-860A-37BF-EF5157C6CF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B9FEA-8223-4EB1-926E-3312865383A7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1085AC-228E-7C88-2BD8-EF8AA893A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AAF365-6C33-53EE-A886-6C3A336148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87639-ADFC-483B-88D1-F6F1AADE66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1572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2BB2B7-B929-0C62-CC31-B614879977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2A6ADE-875E-7D25-653F-F74057FA6C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26C88D-814F-43C6-B224-1964F1ADD8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5E3196-0334-5E36-A41C-339E0C825B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B9FEA-8223-4EB1-926E-3312865383A7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B80849-F65E-895C-B7D4-8ED2EC3F23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8FE73B-882A-07CD-5A29-CE1176BD8C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87639-ADFC-483B-88D1-F6F1AADE66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5438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9891E3-21CC-CAAB-701F-9979751985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394AE7-EF6E-2117-E672-EF5E305BB4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4F1AFC-A8F8-B568-A20E-A72EC79DBD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AFC3988-0CCD-F755-7809-246D170EC5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3F5A0C-D28D-F947-4E15-1A9FE03AB4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98B1B3C-E0D7-B1B6-AFBC-79E80554D5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B9FEA-8223-4EB1-926E-3312865383A7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4B0E663-AE7F-82BC-5CC1-A2AB27ECFC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D64A597-3205-103E-D519-C58912E20E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87639-ADFC-483B-88D1-F6F1AADE66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6366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54885E-4A3D-158A-D23B-DFF36C32C3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AF030F-5BF2-D125-E135-24AF3F8B6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B9FEA-8223-4EB1-926E-3312865383A7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95CEE6-DE79-7D66-5CF1-F8B037B9E6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FCF2F4-D538-135B-C2D7-3242A7BCB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87639-ADFC-483B-88D1-F6F1AADE66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3362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00EFC3-A70B-37F7-D67D-937BBDE3BF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B9FEA-8223-4EB1-926E-3312865383A7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2BB1C4-F188-F70C-981A-6A82452BE9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B54A63-8C14-B6ED-E338-6B457D794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87639-ADFC-483B-88D1-F6F1AADE66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9066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B47D8A-D351-5A33-92AD-593739984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C5F1B4-F564-8077-7ED1-891CB6AF0C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E83D6D-D2D9-C334-4239-DE3F97AD98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0B7C34-1F7D-E7D7-1B44-E25CB7B04A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B9FEA-8223-4EB1-926E-3312865383A7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E614E9-948E-BD7C-5B26-7B87D1F9C9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D66B13-ECC3-9DDC-1247-09BB913BC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87639-ADFC-483B-88D1-F6F1AADE66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6049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DF23CF-5842-F942-3E39-3CEE715CF0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F2DCF5B-5BB7-7D33-5E6B-D7E96E2E49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1C5EC9-DB59-3E21-EA23-AA7DFD1991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F11D92-D79C-B338-B7E1-1903E015C6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B9FEA-8223-4EB1-926E-3312865383A7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9310C3-4C49-45AA-6FED-C1D5BE3C34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944D07-E256-0F47-9C48-30ABA07BD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87639-ADFC-483B-88D1-F6F1AADE66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2586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B1B0B62-61C3-8F35-2C5C-547DB33C4B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DABC27-A9D5-9AFA-7C94-12BE029CCB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7D5175-EAFA-D189-68B9-31166BCDED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0B9FEA-8223-4EB1-926E-3312865383A7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1E656F-4155-4A89-0A1F-3D7239FCE4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970BA5-E2EA-8391-F38C-22ED976819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987639-ADFC-483B-88D1-F6F1AADE66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593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media" Target="../media/media3.mp4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25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microsoft.com/office/2007/relationships/media" Target="../media/media4.mp4"/><Relationship Id="rId11" Type="http://schemas.openxmlformats.org/officeDocument/2006/relationships/image" Target="../media/image24.png"/><Relationship Id="rId5" Type="http://schemas.openxmlformats.org/officeDocument/2006/relationships/video" Target="NULL" TargetMode="External"/><Relationship Id="rId10" Type="http://schemas.openxmlformats.org/officeDocument/2006/relationships/image" Target="../media/image23.png"/><Relationship Id="rId4" Type="http://schemas.openxmlformats.org/officeDocument/2006/relationships/video" Target="../media/media3.mp4"/><Relationship Id="rId9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18.png"/><Relationship Id="rId7" Type="http://schemas.openxmlformats.org/officeDocument/2006/relationships/image" Target="../media/image6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" Type="http://schemas.microsoft.com/office/2007/relationships/media" Target="../media/media1.wav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11" Type="http://schemas.microsoft.com/office/2007/relationships/hdphoto" Target="../media/hdphoto3.wdp"/><Relationship Id="rId5" Type="http://schemas.openxmlformats.org/officeDocument/2006/relationships/image" Target="../media/image4.jpg"/><Relationship Id="rId15" Type="http://schemas.openxmlformats.org/officeDocument/2006/relationships/image" Target="../media/image12.png"/><Relationship Id="rId10" Type="http://schemas.openxmlformats.org/officeDocument/2006/relationships/image" Target="../media/image8.png"/><Relationship Id="rId19" Type="http://schemas.openxmlformats.org/officeDocument/2006/relationships/image" Target="../media/image16.png"/><Relationship Id="rId4" Type="http://schemas.openxmlformats.org/officeDocument/2006/relationships/audio" Target="../media/audio1.wav"/><Relationship Id="rId9" Type="http://schemas.openxmlformats.org/officeDocument/2006/relationships/image" Target="../media/image7.png"/><Relationship Id="rId1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62447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36CE50-7899-7F2A-24C2-03B76A0A1C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22AC14-7B71-BD29-72D2-0A78C229338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4913" y="563524"/>
            <a:ext cx="10760148" cy="27750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F8F1B86-25FA-7D94-330F-DD5F8A13D3F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8829" y="3519379"/>
            <a:ext cx="10526230" cy="2775095"/>
          </a:xfrm>
          <a:prstGeom prst="rect">
            <a:avLst/>
          </a:prstGeom>
        </p:spPr>
      </p:pic>
      <p:pic>
        <p:nvPicPr>
          <p:cNvPr id="2" name="vido tháp rùa 2">
            <a:hlinkClick r:id="" action="ppaction://media"/>
            <a:extLst>
              <a:ext uri="{FF2B5EF4-FFF2-40B4-BE49-F238E27FC236}">
                <a16:creationId xmlns:a16="http://schemas.microsoft.com/office/drawing/2014/main" id="{E79E5F3F-CB86-3545-ABB6-381F1C7E595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752753" y="999460"/>
            <a:ext cx="3551275" cy="2339159"/>
          </a:xfrm>
          <a:prstGeom prst="rect">
            <a:avLst/>
          </a:prstGeom>
        </p:spPr>
      </p:pic>
      <p:pic>
        <p:nvPicPr>
          <p:cNvPr id="4" name="dreamina-2025-10-21-7632-tạo video 15 giây từ hình ảnh này. Mẹ ôm...">
            <a:hlinkClick r:id="" action="ppaction://media"/>
            <a:extLst>
              <a:ext uri="{FF2B5EF4-FFF2-40B4-BE49-F238E27FC236}">
                <a16:creationId xmlns:a16="http://schemas.microsoft.com/office/drawing/2014/main" id="{5FB94B93-A216-6C34-5EC8-3519F688F6FD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54914" y="1084521"/>
            <a:ext cx="3689496" cy="2254098"/>
          </a:xfrm>
          <a:prstGeom prst="rect">
            <a:avLst/>
          </a:prstGeom>
        </p:spPr>
      </p:pic>
      <p:pic>
        <p:nvPicPr>
          <p:cNvPr id="6" name="múa sạp">
            <a:hlinkClick r:id="" action="ppaction://media"/>
            <a:extLst>
              <a:ext uri="{FF2B5EF4-FFF2-40B4-BE49-F238E27FC236}">
                <a16:creationId xmlns:a16="http://schemas.microsoft.com/office/drawing/2014/main" id="{2E6AD2D2-6CB4-7266-8A65-64DB763F6CA4}"/>
              </a:ext>
            </a:extLst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6">
                  <p14:trim end="34361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444410" y="4072270"/>
            <a:ext cx="3785190" cy="2180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675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29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ED4666-A00A-597A-C7AA-883D9B802C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6C41ECD-60D7-6791-3BF7-57015AAB6A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376" y="91440"/>
            <a:ext cx="10616184" cy="5641848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8B9C2A7-AAB1-DF51-620D-8DF76CE9403C}"/>
              </a:ext>
            </a:extLst>
          </p:cNvPr>
          <p:cNvCxnSpPr>
            <a:cxnSpLocks/>
          </p:cNvCxnSpPr>
          <p:nvPr/>
        </p:nvCxnSpPr>
        <p:spPr>
          <a:xfrm>
            <a:off x="1618488" y="2862071"/>
            <a:ext cx="1078992" cy="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BCBFAE2-36A2-5C4F-9552-C0C90ABEEA50}"/>
              </a:ext>
            </a:extLst>
          </p:cNvPr>
          <p:cNvCxnSpPr>
            <a:cxnSpLocks/>
          </p:cNvCxnSpPr>
          <p:nvPr/>
        </p:nvCxnSpPr>
        <p:spPr>
          <a:xfrm>
            <a:off x="5312664" y="2898648"/>
            <a:ext cx="96926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AF6DE56-B6CB-BC9E-5189-085C02ECD174}"/>
              </a:ext>
            </a:extLst>
          </p:cNvPr>
          <p:cNvCxnSpPr>
            <a:cxnSpLocks/>
          </p:cNvCxnSpPr>
          <p:nvPr/>
        </p:nvCxnSpPr>
        <p:spPr>
          <a:xfrm>
            <a:off x="9957816" y="2834640"/>
            <a:ext cx="914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7A8CAF9-3B79-C44A-6A7C-C0FA08F4F2D6}"/>
              </a:ext>
            </a:extLst>
          </p:cNvPr>
          <p:cNvCxnSpPr>
            <a:cxnSpLocks/>
          </p:cNvCxnSpPr>
          <p:nvPr/>
        </p:nvCxnSpPr>
        <p:spPr>
          <a:xfrm>
            <a:off x="1490472" y="5559552"/>
            <a:ext cx="82296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A090A42-7550-7199-E464-2E9E018DEEEB}"/>
              </a:ext>
            </a:extLst>
          </p:cNvPr>
          <p:cNvCxnSpPr>
            <a:cxnSpLocks/>
          </p:cNvCxnSpPr>
          <p:nvPr/>
        </p:nvCxnSpPr>
        <p:spPr>
          <a:xfrm>
            <a:off x="6455664" y="5577840"/>
            <a:ext cx="65836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A529CBF-F74D-35BA-7DA4-04C8BABAC305}"/>
              </a:ext>
            </a:extLst>
          </p:cNvPr>
          <p:cNvCxnSpPr>
            <a:cxnSpLocks/>
          </p:cNvCxnSpPr>
          <p:nvPr/>
        </p:nvCxnSpPr>
        <p:spPr>
          <a:xfrm>
            <a:off x="9299448" y="5559552"/>
            <a:ext cx="65836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2809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54AE20-EC0C-107B-63B2-6B51C9449E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A75BD00-DA0D-2504-D251-92E9B85895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032" y="569130"/>
            <a:ext cx="11235318" cy="57197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07309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727626-6815-0E1A-9424-D76063A1E3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213DE9-A5DF-0D7C-746B-6347FB7203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565" y="620204"/>
            <a:ext cx="10554869" cy="2592124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08C310C-11C2-0B6F-CD36-9B5183797E36}"/>
              </a:ext>
            </a:extLst>
          </p:cNvPr>
          <p:cNvCxnSpPr>
            <a:cxnSpLocks/>
          </p:cNvCxnSpPr>
          <p:nvPr/>
        </p:nvCxnSpPr>
        <p:spPr>
          <a:xfrm>
            <a:off x="3916415" y="1963575"/>
            <a:ext cx="88617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96E081A-5558-B412-AA12-2A070035FD15}"/>
              </a:ext>
            </a:extLst>
          </p:cNvPr>
          <p:cNvCxnSpPr>
            <a:cxnSpLocks/>
          </p:cNvCxnSpPr>
          <p:nvPr/>
        </p:nvCxnSpPr>
        <p:spPr>
          <a:xfrm>
            <a:off x="6186115" y="1916266"/>
            <a:ext cx="72356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0369E9C-38E7-9E17-D1CA-7FF1E5385343}"/>
              </a:ext>
            </a:extLst>
          </p:cNvPr>
          <p:cNvCxnSpPr>
            <a:cxnSpLocks/>
          </p:cNvCxnSpPr>
          <p:nvPr/>
        </p:nvCxnSpPr>
        <p:spPr>
          <a:xfrm>
            <a:off x="10185621" y="2552371"/>
            <a:ext cx="72356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28E496A-F600-BB37-D5A7-3BC22A953B3C}"/>
              </a:ext>
            </a:extLst>
          </p:cNvPr>
          <p:cNvCxnSpPr>
            <a:cxnSpLocks/>
          </p:cNvCxnSpPr>
          <p:nvPr/>
        </p:nvCxnSpPr>
        <p:spPr>
          <a:xfrm flipV="1">
            <a:off x="7513983" y="1963575"/>
            <a:ext cx="1272208" cy="795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81A7A47-3991-8D4A-AEE4-770CA1DB665E}"/>
              </a:ext>
            </a:extLst>
          </p:cNvPr>
          <p:cNvCxnSpPr>
            <a:cxnSpLocks/>
          </p:cNvCxnSpPr>
          <p:nvPr/>
        </p:nvCxnSpPr>
        <p:spPr>
          <a:xfrm flipV="1">
            <a:off x="2520564" y="3116515"/>
            <a:ext cx="1272208" cy="795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8709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A87F2E-4ACD-FC4D-0AA0-8F1C63DC37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5B6109-3CC9-FE66-7B31-26E7288BFC1E}"/>
              </a:ext>
            </a:extLst>
          </p:cNvPr>
          <p:cNvSpPr txBox="1">
            <a:spLocks/>
          </p:cNvSpPr>
          <p:nvPr/>
        </p:nvSpPr>
        <p:spPr>
          <a:xfrm>
            <a:off x="485027" y="454554"/>
            <a:ext cx="9157253" cy="110129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i="1" dirty="0" err="1"/>
              <a:t>Mở</a:t>
            </a:r>
            <a:r>
              <a:rPr lang="en-US" i="1" dirty="0"/>
              <a:t> </a:t>
            </a:r>
            <a:r>
              <a:rPr lang="en-US" i="1" dirty="0" err="1"/>
              <a:t>rộng</a:t>
            </a:r>
            <a:r>
              <a:rPr lang="en-US" i="1" dirty="0"/>
              <a:t> </a:t>
            </a:r>
            <a:r>
              <a:rPr lang="en-US" i="1" dirty="0" err="1"/>
              <a:t>tiếng</a:t>
            </a:r>
            <a:r>
              <a:rPr lang="en-US" i="1" dirty="0"/>
              <a:t> </a:t>
            </a:r>
            <a:r>
              <a:rPr lang="en-US" i="1" dirty="0" err="1"/>
              <a:t>có</a:t>
            </a:r>
            <a:r>
              <a:rPr lang="en-US" i="1" dirty="0"/>
              <a:t> </a:t>
            </a:r>
            <a:r>
              <a:rPr lang="en-US" i="1" dirty="0" err="1"/>
              <a:t>vần</a:t>
            </a:r>
            <a:r>
              <a:rPr lang="en-US" i="1" dirty="0"/>
              <a:t> </a:t>
            </a:r>
            <a:r>
              <a:rPr lang="en-US" sz="2800" i="1" dirty="0"/>
              <a:t>: </a:t>
            </a:r>
            <a:r>
              <a:rPr lang="en-US" sz="4000" i="1" dirty="0">
                <a:solidFill>
                  <a:srgbClr val="FF0000"/>
                </a:solidFill>
              </a:rPr>
              <a:t>am - ap</a:t>
            </a:r>
          </a:p>
        </p:txBody>
      </p:sp>
    </p:spTree>
    <p:extLst>
      <p:ext uri="{BB962C8B-B14F-4D97-AF65-F5344CB8AC3E}">
        <p14:creationId xmlns:p14="http://schemas.microsoft.com/office/powerpoint/2010/main" val="846499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FA8AEA-E07B-5B0C-6D9E-BB5C0AFB3E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28019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F9B4B3-C9A5-7B9E-FE0B-6BB0EB24F4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488B0B3B-4FB9-A143-E365-B2BDE039B0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364" y="1671850"/>
            <a:ext cx="9368980" cy="4401404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86BAF00A-CF34-3E68-007E-6712D73B2458}"/>
              </a:ext>
            </a:extLst>
          </p:cNvPr>
          <p:cNvSpPr/>
          <p:nvPr/>
        </p:nvSpPr>
        <p:spPr>
          <a:xfrm>
            <a:off x="2463742" y="980199"/>
            <a:ext cx="5143558" cy="318267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72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KHỞI ĐỘNG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5234944-2BCD-9D8F-2FD5-AF49B3A247D4}"/>
              </a:ext>
            </a:extLst>
          </p:cNvPr>
          <p:cNvSpPr txBox="1"/>
          <p:nvPr/>
        </p:nvSpPr>
        <p:spPr>
          <a:xfrm>
            <a:off x="1959998" y="2879676"/>
            <a:ext cx="5885712" cy="17429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chemeClr val="accent6">
                    <a:lumMod val="50000"/>
                  </a:schemeClr>
                </a:solidFill>
              </a:rPr>
              <a:t>Trò</a:t>
            </a:r>
            <a:r>
              <a:rPr lang="en-US" sz="4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4800" dirty="0" err="1">
                <a:solidFill>
                  <a:schemeClr val="accent6">
                    <a:lumMod val="50000"/>
                  </a:schemeClr>
                </a:solidFill>
              </a:rPr>
              <a:t>chơi</a:t>
            </a:r>
            <a:r>
              <a:rPr lang="en-US" sz="4800" dirty="0">
                <a:solidFill>
                  <a:schemeClr val="accent6">
                    <a:lumMod val="50000"/>
                  </a:schemeClr>
                </a:solidFill>
              </a:rPr>
              <a:t>: </a:t>
            </a:r>
          </a:p>
          <a:p>
            <a:r>
              <a:rPr lang="en-US" sz="6000" b="1" dirty="0">
                <a:ln w="13462">
                  <a:solidFill>
                    <a:srgbClr val="FFFF00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		</a:t>
            </a:r>
            <a:r>
              <a:rPr lang="en-US" sz="6000" b="1" dirty="0" err="1">
                <a:ln w="13462">
                  <a:solidFill>
                    <a:srgbClr val="FFFF00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Hái</a:t>
            </a:r>
            <a:r>
              <a:rPr lang="en-US" sz="6000" b="1" dirty="0">
                <a:ln w="13462">
                  <a:solidFill>
                    <a:srgbClr val="FFFF00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cam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BA6DC817-2159-3E58-B39F-142F3333917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12" t="8149" r="8538" b="10582"/>
          <a:stretch/>
        </p:blipFill>
        <p:spPr>
          <a:xfrm>
            <a:off x="7541640" y="1119117"/>
            <a:ext cx="4885898" cy="495413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6DB14DB3-F629-5A5A-D2D6-7FC8D2A1DB1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87" t="2780" r="8008" b="-2383"/>
          <a:stretch/>
        </p:blipFill>
        <p:spPr>
          <a:xfrm>
            <a:off x="6662904" y="2521423"/>
            <a:ext cx="1182806" cy="13511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79520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E7687A-30A9-B164-E0FC-8FF30232ED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589814B-AC5A-4ED5-736D-637B39D317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031" y="3372030"/>
            <a:ext cx="5279911" cy="30279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0502816-5505-2ABA-8ED6-09965EE3735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12" t="8149" r="8538" b="10582"/>
          <a:stretch/>
        </p:blipFill>
        <p:spPr>
          <a:xfrm>
            <a:off x="224882" y="147110"/>
            <a:ext cx="7647371" cy="643891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1C40782-BAF5-6623-9411-CED0013F650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099" y="2919362"/>
            <a:ext cx="1034363" cy="11417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21E09B0-DB3F-B2F1-5ABE-A672CBBE2A1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094" y="4836513"/>
            <a:ext cx="768996" cy="10781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2E9B11A-7F60-5823-4AEE-1B8B9F6BB0F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840" t="82529" r="24262" b="2148"/>
          <a:stretch/>
        </p:blipFill>
        <p:spPr>
          <a:xfrm>
            <a:off x="-179949" y="4168234"/>
            <a:ext cx="3057099" cy="10508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05A3774-080E-B15C-3784-139C8F9E1C4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7501">
            <a:off x="1333081" y="2942772"/>
            <a:ext cx="1134374" cy="123689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F8C35D6-52F3-E8AD-2E0A-85A3C5D06D3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092" y="2771564"/>
            <a:ext cx="1267904" cy="13336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7FA1BC8-0C3E-3DE4-1A7D-87D707505B4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4534">
            <a:off x="2300823" y="1045820"/>
            <a:ext cx="1194781" cy="129714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0385450-5129-3A30-E5CF-3A50BD2B6C32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6814" y="1481719"/>
            <a:ext cx="913925" cy="108992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7134F21-A1E2-71EE-D057-6F4B6CD21704}"/>
              </a:ext>
            </a:extLst>
          </p:cNvPr>
          <p:cNvSpPr txBox="1"/>
          <p:nvPr/>
        </p:nvSpPr>
        <p:spPr>
          <a:xfrm rot="21096904">
            <a:off x="4767379" y="2913878"/>
            <a:ext cx="9411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00B0F0"/>
                </a:solidFill>
              </a:rPr>
              <a:t>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6CCBE06-F9C8-B2ED-3905-09E828B7DF39}"/>
              </a:ext>
            </a:extLst>
          </p:cNvPr>
          <p:cNvSpPr txBox="1"/>
          <p:nvPr/>
        </p:nvSpPr>
        <p:spPr>
          <a:xfrm>
            <a:off x="1366520" y="3094819"/>
            <a:ext cx="9427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00B0F0"/>
                </a:solidFill>
              </a:rPr>
              <a:t>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25B33A0-7B02-BFB5-A5D8-2B4F93B482C6}"/>
              </a:ext>
            </a:extLst>
          </p:cNvPr>
          <p:cNvSpPr txBox="1"/>
          <p:nvPr/>
        </p:nvSpPr>
        <p:spPr>
          <a:xfrm rot="21339945">
            <a:off x="2529559" y="1168521"/>
            <a:ext cx="6682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00B0F0"/>
                </a:solidFill>
              </a:rPr>
              <a:t>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CE7FC47-A5E5-FB02-FD37-EDF05E353ED7}"/>
              </a:ext>
            </a:extLst>
          </p:cNvPr>
          <p:cNvSpPr txBox="1"/>
          <p:nvPr/>
        </p:nvSpPr>
        <p:spPr>
          <a:xfrm>
            <a:off x="4410043" y="1477440"/>
            <a:ext cx="7718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00B0F0"/>
                </a:solidFill>
              </a:rPr>
              <a:t>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E9D9AE5-AA9B-D181-AE83-FC3480836FF6}"/>
              </a:ext>
            </a:extLst>
          </p:cNvPr>
          <p:cNvSpPr txBox="1"/>
          <p:nvPr/>
        </p:nvSpPr>
        <p:spPr>
          <a:xfrm rot="21096904">
            <a:off x="6157130" y="3021454"/>
            <a:ext cx="5420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00B0F0"/>
                </a:solidFill>
              </a:rPr>
              <a:t>5</a:t>
            </a:r>
          </a:p>
        </p:txBody>
      </p:sp>
      <p:pic>
        <p:nvPicPr>
          <p:cNvPr id="16" name="11566775_funny-kids_by_andrew_g_preview (1) cut">
            <a:hlinkClick r:id="" action="ppaction://media"/>
            <a:extLst>
              <a:ext uri="{FF2B5EF4-FFF2-40B4-BE49-F238E27FC236}">
                <a16:creationId xmlns:a16="http://schemas.microsoft.com/office/drawing/2014/main" id="{06C8F559-9803-CA76-7560-93DCBFD1756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532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207487" y="711332"/>
            <a:ext cx="609600" cy="6096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618850F-0D06-96F4-4692-DB85EC3586B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840" t="82529" r="24262" b="2148"/>
          <a:stretch/>
        </p:blipFill>
        <p:spPr>
          <a:xfrm flipH="1">
            <a:off x="510674" y="5602575"/>
            <a:ext cx="3163540" cy="79735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A709A0-DF78-2321-3748-541D7257EB3B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4465" y="73183"/>
            <a:ext cx="1396621" cy="127629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FE01F01-13E0-5CC8-FADD-75D8A7875AF3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2564" y="-49884"/>
            <a:ext cx="1775560" cy="115871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BA975A6-469C-2A55-B533-ACD2FE416A96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539" y="15107"/>
            <a:ext cx="1389869" cy="65374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7E2A8C0-E112-33D8-7F19-9478A7CD30AA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7536" y="2215925"/>
            <a:ext cx="1658695" cy="262058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AB06FB2-5015-8C05-3CED-85B19DA8AACF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35" t="16084" r="24817" b="23938"/>
          <a:stretch/>
        </p:blipFill>
        <p:spPr>
          <a:xfrm>
            <a:off x="9149467" y="3185127"/>
            <a:ext cx="1775560" cy="184733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968D6BA-C771-188A-F750-F30D07854EA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840" t="82529" r="24262" b="2148"/>
          <a:stretch/>
        </p:blipFill>
        <p:spPr>
          <a:xfrm>
            <a:off x="9354975" y="4418732"/>
            <a:ext cx="2684770" cy="922890"/>
          </a:xfrm>
          <a:prstGeom prst="rect">
            <a:avLst/>
          </a:prstGeom>
        </p:spPr>
      </p:pic>
      <p:sp>
        <p:nvSpPr>
          <p:cNvPr id="24" name="TextBox 23">
            <a:hlinkClick r:id="" action="ppaction://noaction"/>
            <a:extLst>
              <a:ext uri="{FF2B5EF4-FFF2-40B4-BE49-F238E27FC236}">
                <a16:creationId xmlns:a16="http://schemas.microsoft.com/office/drawing/2014/main" id="{B2091E20-8BBA-BE8D-AE5D-55E3DBF7DD0A}"/>
              </a:ext>
            </a:extLst>
          </p:cNvPr>
          <p:cNvSpPr txBox="1"/>
          <p:nvPr/>
        </p:nvSpPr>
        <p:spPr>
          <a:xfrm>
            <a:off x="6547025" y="4665408"/>
            <a:ext cx="36306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0070C0"/>
                </a:solidFill>
              </a:rPr>
              <a:t>2: </a:t>
            </a:r>
            <a:r>
              <a:rPr lang="en-US" sz="3200" b="1" dirty="0" err="1">
                <a:ln w="22225">
                  <a:solidFill>
                    <a:srgbClr val="FFFF00"/>
                  </a:solidFill>
                  <a:prstDash val="solid"/>
                </a:ln>
                <a:solidFill>
                  <a:srgbClr val="0070C0"/>
                </a:solidFill>
              </a:rPr>
              <a:t>Đọc</a:t>
            </a:r>
            <a:r>
              <a:rPr lang="en-US" sz="3200" b="1" dirty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0070C0"/>
                </a:solidFill>
              </a:rPr>
              <a:t> to:</a:t>
            </a:r>
          </a:p>
          <a:p>
            <a:r>
              <a:rPr lang="en-US" sz="3200" b="1" dirty="0">
                <a:ln w="0">
                  <a:solidFill>
                    <a:srgbClr val="00B0F0"/>
                  </a:solidFill>
                </a:ln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D, E, G, H</a:t>
            </a:r>
            <a:endParaRPr lang="en-US" sz="3200" b="1" dirty="0">
              <a:ln w="0">
                <a:solidFill>
                  <a:srgbClr val="00B0F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25" name="TextBox 24">
            <a:hlinkClick r:id="" action="ppaction://noaction"/>
            <a:extLst>
              <a:ext uri="{FF2B5EF4-FFF2-40B4-BE49-F238E27FC236}">
                <a16:creationId xmlns:a16="http://schemas.microsoft.com/office/drawing/2014/main" id="{62062D7E-1A9E-599B-9923-077B254BB44E}"/>
              </a:ext>
            </a:extLst>
          </p:cNvPr>
          <p:cNvSpPr txBox="1"/>
          <p:nvPr/>
        </p:nvSpPr>
        <p:spPr>
          <a:xfrm>
            <a:off x="6605236" y="4717072"/>
            <a:ext cx="36306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0070C0"/>
                </a:solidFill>
              </a:rPr>
              <a:t>3: </a:t>
            </a:r>
            <a:r>
              <a:rPr lang="en-US" sz="3200" b="1" dirty="0" err="1">
                <a:ln w="22225">
                  <a:solidFill>
                    <a:srgbClr val="FFFF00"/>
                  </a:solidFill>
                  <a:prstDash val="solid"/>
                </a:ln>
                <a:solidFill>
                  <a:srgbClr val="0070C0"/>
                </a:solidFill>
              </a:rPr>
              <a:t>Đọc</a:t>
            </a:r>
            <a:r>
              <a:rPr lang="en-US" sz="3200" b="1" dirty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0070C0"/>
                </a:solidFill>
              </a:rPr>
              <a:t> to:</a:t>
            </a:r>
          </a:p>
          <a:p>
            <a:r>
              <a:rPr lang="en-US" sz="3200" b="1" dirty="0">
                <a:ln w="0">
                  <a:solidFill>
                    <a:srgbClr val="00B0F0"/>
                  </a:solidFill>
                </a:ln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I, L, M, N</a:t>
            </a:r>
            <a:endParaRPr lang="en-US" sz="3200" b="1" dirty="0">
              <a:ln w="0">
                <a:solidFill>
                  <a:srgbClr val="00B0F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26" name="TextBox 25">
            <a:hlinkClick r:id="" action="ppaction://noaction"/>
            <a:extLst>
              <a:ext uri="{FF2B5EF4-FFF2-40B4-BE49-F238E27FC236}">
                <a16:creationId xmlns:a16="http://schemas.microsoft.com/office/drawing/2014/main" id="{F4FEFAE0-459B-64B0-9F95-5B56C3E2200C}"/>
              </a:ext>
            </a:extLst>
          </p:cNvPr>
          <p:cNvSpPr txBox="1"/>
          <p:nvPr/>
        </p:nvSpPr>
        <p:spPr>
          <a:xfrm>
            <a:off x="6564023" y="4703082"/>
            <a:ext cx="221423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0070C0"/>
                </a:solidFill>
              </a:rPr>
              <a:t>4: </a:t>
            </a:r>
            <a:r>
              <a:rPr lang="en-US" sz="3200" b="1" dirty="0" err="1">
                <a:ln w="22225">
                  <a:solidFill>
                    <a:srgbClr val="FFFF00"/>
                  </a:solidFill>
                  <a:prstDash val="solid"/>
                </a:ln>
                <a:solidFill>
                  <a:srgbClr val="0070C0"/>
                </a:solidFill>
              </a:rPr>
              <a:t>Đọc</a:t>
            </a:r>
            <a:r>
              <a:rPr lang="en-US" sz="3200" b="1" dirty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0070C0"/>
                </a:solidFill>
              </a:rPr>
              <a:t> to:</a:t>
            </a:r>
          </a:p>
          <a:p>
            <a:r>
              <a:rPr lang="en-US" sz="3200" b="1" dirty="0">
                <a:ln w="0">
                  <a:solidFill>
                    <a:srgbClr val="00B0F0"/>
                  </a:solidFill>
                </a:ln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P, R, S, T</a:t>
            </a:r>
            <a:endParaRPr lang="en-US" sz="3200" b="1" dirty="0">
              <a:ln w="0">
                <a:solidFill>
                  <a:srgbClr val="00B0F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27" name="TextBox 26">
            <a:hlinkClick r:id="" action="ppaction://noaction"/>
            <a:extLst>
              <a:ext uri="{FF2B5EF4-FFF2-40B4-BE49-F238E27FC236}">
                <a16:creationId xmlns:a16="http://schemas.microsoft.com/office/drawing/2014/main" id="{DA14793F-CF9A-E69F-073D-798D9D640A6F}"/>
              </a:ext>
            </a:extLst>
          </p:cNvPr>
          <p:cNvSpPr txBox="1"/>
          <p:nvPr/>
        </p:nvSpPr>
        <p:spPr>
          <a:xfrm>
            <a:off x="6553505" y="4418732"/>
            <a:ext cx="36306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0070C0"/>
                </a:solidFill>
              </a:rPr>
              <a:t>5: </a:t>
            </a:r>
            <a:r>
              <a:rPr lang="en-US" sz="3200" b="1" dirty="0" err="1">
                <a:ln w="22225">
                  <a:solidFill>
                    <a:srgbClr val="FFFF00"/>
                  </a:solidFill>
                  <a:prstDash val="solid"/>
                </a:ln>
                <a:solidFill>
                  <a:srgbClr val="0070C0"/>
                </a:solidFill>
              </a:rPr>
              <a:t>Đọc</a:t>
            </a:r>
            <a:r>
              <a:rPr lang="en-US" sz="3200" b="1" dirty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0070C0"/>
                </a:solidFill>
              </a:rPr>
              <a:t> to: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ln w="0">
                  <a:solidFill>
                    <a:srgbClr val="00B0F0"/>
                  </a:solidFill>
                </a:ln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P001 4 hàng" panose="020B0603050302020204" pitchFamily="34" charset="0"/>
              </a:rPr>
              <a:t>O, U, X</a:t>
            </a:r>
            <a:endParaRPr lang="en-US" sz="3200" b="1" dirty="0">
              <a:ln w="0">
                <a:solidFill>
                  <a:srgbClr val="00B0F0"/>
                </a:solidFill>
              </a:ln>
              <a:solidFill>
                <a:srgbClr val="0070C0"/>
              </a:solidFill>
              <a:latin typeface="HP001 4 hàng" panose="020B0603050302020204" pitchFamily="34" charset="0"/>
            </a:endParaRPr>
          </a:p>
        </p:txBody>
      </p:sp>
      <p:sp>
        <p:nvSpPr>
          <p:cNvPr id="28" name="TextBox 27">
            <a:hlinkClick r:id="" action="ppaction://noaction"/>
            <a:extLst>
              <a:ext uri="{FF2B5EF4-FFF2-40B4-BE49-F238E27FC236}">
                <a16:creationId xmlns:a16="http://schemas.microsoft.com/office/drawing/2014/main" id="{6A24C207-0AD7-62F0-66B2-35673CBD07BE}"/>
              </a:ext>
            </a:extLst>
          </p:cNvPr>
          <p:cNvSpPr txBox="1"/>
          <p:nvPr/>
        </p:nvSpPr>
        <p:spPr>
          <a:xfrm>
            <a:off x="6518013" y="4508663"/>
            <a:ext cx="36306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0070C0"/>
                </a:solidFill>
              </a:rPr>
              <a:t>1: </a:t>
            </a:r>
            <a:r>
              <a:rPr lang="en-US" sz="3200" b="1" dirty="0" err="1">
                <a:ln w="22225">
                  <a:solidFill>
                    <a:srgbClr val="FFFF00"/>
                  </a:solidFill>
                  <a:prstDash val="solid"/>
                </a:ln>
                <a:solidFill>
                  <a:srgbClr val="0070C0"/>
                </a:solidFill>
              </a:rPr>
              <a:t>Đọc</a:t>
            </a:r>
            <a:r>
              <a:rPr lang="en-US" sz="3200" b="1" dirty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0070C0"/>
                </a:solidFill>
              </a:rPr>
              <a:t> to: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ln w="0">
                  <a:solidFill>
                    <a:srgbClr val="00B0F0"/>
                  </a:solidFill>
                </a:ln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P001 4 hàng" panose="020B0603050302020204" pitchFamily="34" charset="0"/>
              </a:rPr>
              <a:t>A, B, C</a:t>
            </a:r>
            <a:endParaRPr lang="en-US" sz="3200" b="1" dirty="0">
              <a:ln w="0">
                <a:solidFill>
                  <a:srgbClr val="00B0F0"/>
                </a:solidFill>
              </a:ln>
              <a:solidFill>
                <a:srgbClr val="0070C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0401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579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2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2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3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7037E-7 L 0.60495 0.3919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247" y="19583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7037E-7 L 0.42344 0.34884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172" y="17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85185E-6 L 0.64753 0.08403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370" y="4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11111E-6 L 0.45117 0.08356 " pathEditMode="relative" rAng="0" ptsTypes="AA">
                                      <p:cBhvr>
                                        <p:cTn id="11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552" y="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3.7037E-6 L 0.29779 0.05046 " pathEditMode="relative" rAng="0" ptsTypes="AA">
                                      <p:cBhvr>
                                        <p:cTn id="13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83" y="2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20000">
                <p:cTn id="14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24" grpId="0"/>
      <p:bldP spid="24" grpId="1"/>
      <p:bldP spid="25" grpId="0"/>
      <p:bldP spid="25" grpId="1"/>
      <p:bldP spid="26" grpId="0"/>
      <p:bldP spid="26" grpId="1"/>
      <p:bldP spid="27" grpId="0"/>
      <p:bldP spid="27" grpId="1"/>
      <p:bldP spid="28" grpId="0"/>
      <p:bldP spid="28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7B23A5-8AB7-7151-ECB8-D9D8787E9D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79694B2-CD88-6459-251B-D69AC819E55C}"/>
              </a:ext>
            </a:extLst>
          </p:cNvPr>
          <p:cNvSpPr txBox="1"/>
          <p:nvPr/>
        </p:nvSpPr>
        <p:spPr>
          <a:xfrm>
            <a:off x="1969441" y="2166284"/>
            <a:ext cx="23262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FF0000"/>
                </a:solidFill>
                <a:latin typeface="Century Gothic" pitchFamily="34" charset="0"/>
              </a:rPr>
              <a:t>a</a:t>
            </a:r>
            <a:r>
              <a:rPr lang="en-US" sz="9600" b="1" dirty="0">
                <a:solidFill>
                  <a:srgbClr val="002060"/>
                </a:solidFill>
                <a:latin typeface="Century Gothic" pitchFamily="34" charset="0"/>
              </a:rPr>
              <a:t>   </a:t>
            </a:r>
            <a:r>
              <a:rPr lang="en-US" sz="9600" dirty="0">
                <a:solidFill>
                  <a:srgbClr val="002060"/>
                </a:solidFill>
                <a:latin typeface="Century Gothic" pitchFamily="34" charset="0"/>
              </a:rPr>
              <a:t>                       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96FE189-B8F3-E234-579A-05D01722A0FB}"/>
              </a:ext>
            </a:extLst>
          </p:cNvPr>
          <p:cNvSpPr txBox="1"/>
          <p:nvPr/>
        </p:nvSpPr>
        <p:spPr>
          <a:xfrm>
            <a:off x="3035771" y="689682"/>
            <a:ext cx="212198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solidFill>
                  <a:srgbClr val="002060"/>
                </a:solidFill>
                <a:latin typeface="Century Gothic" pitchFamily="34" charset="0"/>
              </a:rPr>
              <a:t>                        </a:t>
            </a:r>
            <a:r>
              <a:rPr lang="en-US" sz="9600" b="1" dirty="0">
                <a:solidFill>
                  <a:srgbClr val="FF0000"/>
                </a:solidFill>
                <a:latin typeface="Century Gothic" pitchFamily="34" charset="0"/>
              </a:rPr>
              <a:t>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AED51EA-F257-56F9-F7F8-83A4C172A280}"/>
              </a:ext>
            </a:extLst>
          </p:cNvPr>
          <p:cNvSpPr txBox="1"/>
          <p:nvPr/>
        </p:nvSpPr>
        <p:spPr>
          <a:xfrm>
            <a:off x="6545421" y="2160168"/>
            <a:ext cx="27804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FF0000"/>
                </a:solidFill>
                <a:latin typeface="Century Gothic" pitchFamily="34" charset="0"/>
              </a:rPr>
              <a:t>a</a:t>
            </a:r>
            <a:r>
              <a:rPr lang="en-US" sz="9600" b="1" dirty="0">
                <a:solidFill>
                  <a:srgbClr val="002060"/>
                </a:solidFill>
                <a:latin typeface="Century Gothic" pitchFamily="34" charset="0"/>
              </a:rPr>
              <a:t>   </a:t>
            </a:r>
            <a:r>
              <a:rPr lang="en-US" sz="9600" dirty="0">
                <a:solidFill>
                  <a:srgbClr val="002060"/>
                </a:solidFill>
                <a:latin typeface="Century Gothic" pitchFamily="34" charset="0"/>
              </a:rPr>
              <a:t>                       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01F1021-4834-6083-2994-31003F0A5AB8}"/>
              </a:ext>
            </a:extLst>
          </p:cNvPr>
          <p:cNvSpPr txBox="1"/>
          <p:nvPr/>
        </p:nvSpPr>
        <p:spPr>
          <a:xfrm>
            <a:off x="7570725" y="636674"/>
            <a:ext cx="230370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solidFill>
                  <a:srgbClr val="002060"/>
                </a:solidFill>
                <a:latin typeface="Century Gothic" pitchFamily="34" charset="0"/>
              </a:rPr>
              <a:t>                            </a:t>
            </a:r>
            <a:r>
              <a:rPr lang="en-US" sz="9600" b="1" dirty="0">
                <a:solidFill>
                  <a:srgbClr val="FF0000"/>
                </a:solidFill>
                <a:latin typeface="Century Gothic" pitchFamily="34" charset="0"/>
              </a:rPr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4036625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D166A9-2E0A-A62B-5CF0-A362738159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2366B6E1-1730-35AD-F4C1-07C37D088824}"/>
              </a:ext>
            </a:extLst>
          </p:cNvPr>
          <p:cNvSpPr txBox="1"/>
          <p:nvPr/>
        </p:nvSpPr>
        <p:spPr>
          <a:xfrm>
            <a:off x="2083742" y="1275994"/>
            <a:ext cx="23262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FF0000"/>
                </a:solidFill>
                <a:latin typeface="Century Gothic" pitchFamily="34" charset="0"/>
              </a:rPr>
              <a:t>a</a:t>
            </a:r>
            <a:r>
              <a:rPr lang="en-US" sz="9600" b="1" dirty="0">
                <a:solidFill>
                  <a:srgbClr val="002060"/>
                </a:solidFill>
                <a:latin typeface="Century Gothic" pitchFamily="34" charset="0"/>
              </a:rPr>
              <a:t>   </a:t>
            </a:r>
            <a:r>
              <a:rPr lang="en-US" sz="9600" dirty="0">
                <a:solidFill>
                  <a:srgbClr val="002060"/>
                </a:solidFill>
                <a:latin typeface="Century Gothic" pitchFamily="34" charset="0"/>
              </a:rPr>
              <a:t>                        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0286FB3-4622-E3FA-B2B6-BF7EC7850874}"/>
              </a:ext>
            </a:extLst>
          </p:cNvPr>
          <p:cNvSpPr txBox="1"/>
          <p:nvPr/>
        </p:nvSpPr>
        <p:spPr>
          <a:xfrm>
            <a:off x="3122776" y="-200608"/>
            <a:ext cx="212198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solidFill>
                  <a:srgbClr val="002060"/>
                </a:solidFill>
                <a:latin typeface="Century Gothic" pitchFamily="34" charset="0"/>
              </a:rPr>
              <a:t>                        </a:t>
            </a:r>
            <a:r>
              <a:rPr lang="en-US" sz="9600" b="1" dirty="0">
                <a:solidFill>
                  <a:srgbClr val="FF0000"/>
                </a:solidFill>
                <a:latin typeface="Century Gothic" pitchFamily="34" charset="0"/>
              </a:rPr>
              <a:t>m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B3CCD30-CD4C-060D-4F0C-7AC6A4FC81B6}"/>
              </a:ext>
            </a:extLst>
          </p:cNvPr>
          <p:cNvCxnSpPr/>
          <p:nvPr/>
        </p:nvCxnSpPr>
        <p:spPr>
          <a:xfrm>
            <a:off x="1646762" y="1250204"/>
            <a:ext cx="420967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0791464-772F-935B-DD8C-A82AFA2D4A83}"/>
              </a:ext>
            </a:extLst>
          </p:cNvPr>
          <p:cNvCxnSpPr/>
          <p:nvPr/>
        </p:nvCxnSpPr>
        <p:spPr>
          <a:xfrm>
            <a:off x="1642931" y="3000724"/>
            <a:ext cx="4209670" cy="781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BF776DC-EB5C-60DB-757A-6F3C8BE7F182}"/>
              </a:ext>
            </a:extLst>
          </p:cNvPr>
          <p:cNvCxnSpPr/>
          <p:nvPr/>
        </p:nvCxnSpPr>
        <p:spPr>
          <a:xfrm flipH="1" flipV="1">
            <a:off x="1650170" y="1250204"/>
            <a:ext cx="1" cy="348265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D05B9F3-0C37-DDD8-6B21-6B8271633F67}"/>
              </a:ext>
            </a:extLst>
          </p:cNvPr>
          <p:cNvCxnSpPr/>
          <p:nvPr/>
        </p:nvCxnSpPr>
        <p:spPr>
          <a:xfrm flipV="1">
            <a:off x="5818909" y="1250204"/>
            <a:ext cx="29208" cy="349787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590A31F-B600-AA36-7736-434111F54936}"/>
              </a:ext>
            </a:extLst>
          </p:cNvPr>
          <p:cNvCxnSpPr/>
          <p:nvPr/>
        </p:nvCxnSpPr>
        <p:spPr>
          <a:xfrm flipV="1">
            <a:off x="1646543" y="4751545"/>
            <a:ext cx="4191000" cy="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4519CD4-73B5-FEF3-82FC-CDC3E8038FF5}"/>
              </a:ext>
            </a:extLst>
          </p:cNvPr>
          <p:cNvCxnSpPr/>
          <p:nvPr/>
        </p:nvCxnSpPr>
        <p:spPr>
          <a:xfrm>
            <a:off x="3764508" y="3017545"/>
            <a:ext cx="0" cy="171531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724BA97A-F2EA-A5EA-9E85-BDC4C1AB5DD7}"/>
              </a:ext>
            </a:extLst>
          </p:cNvPr>
          <p:cNvSpPr txBox="1"/>
          <p:nvPr/>
        </p:nvSpPr>
        <p:spPr>
          <a:xfrm>
            <a:off x="1269246" y="3136513"/>
            <a:ext cx="26211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srgbClr val="0070C0"/>
                </a:solidFill>
                <a:latin typeface="Century Gothic" pitchFamily="34" charset="0"/>
                <a:cs typeface="Aharoni" pitchFamily="2" charset="-79"/>
              </a:rPr>
              <a:t> </a:t>
            </a:r>
            <a:r>
              <a:rPr lang="en-US" sz="9600" b="1" dirty="0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a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A8E38E0-EDC8-0694-7014-9ACDA22F0C71}"/>
              </a:ext>
            </a:extLst>
          </p:cNvPr>
          <p:cNvSpPr txBox="1"/>
          <p:nvPr/>
        </p:nvSpPr>
        <p:spPr>
          <a:xfrm>
            <a:off x="3864498" y="3174213"/>
            <a:ext cx="252229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 </a:t>
            </a:r>
            <a:r>
              <a:rPr lang="en-US" sz="9600" b="1" dirty="0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m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8E5946C-1E48-895E-2B12-5FCBDB448757}"/>
              </a:ext>
            </a:extLst>
          </p:cNvPr>
          <p:cNvSpPr txBox="1"/>
          <p:nvPr/>
        </p:nvSpPr>
        <p:spPr>
          <a:xfrm>
            <a:off x="6708707" y="1269878"/>
            <a:ext cx="27804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FF0000"/>
                </a:solidFill>
                <a:latin typeface="Century Gothic" pitchFamily="34" charset="0"/>
              </a:rPr>
              <a:t>a</a:t>
            </a:r>
            <a:r>
              <a:rPr lang="en-US" sz="9600" b="1" dirty="0">
                <a:solidFill>
                  <a:srgbClr val="002060"/>
                </a:solidFill>
                <a:latin typeface="Century Gothic" pitchFamily="34" charset="0"/>
              </a:rPr>
              <a:t>   </a:t>
            </a:r>
            <a:r>
              <a:rPr lang="en-US" sz="9600" dirty="0">
                <a:solidFill>
                  <a:srgbClr val="002060"/>
                </a:solidFill>
                <a:latin typeface="Century Gothic" pitchFamily="34" charset="0"/>
              </a:rPr>
              <a:t>                        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7692135-C34B-FA1D-F2A0-8C6A1D636869}"/>
              </a:ext>
            </a:extLst>
          </p:cNvPr>
          <p:cNvSpPr txBox="1"/>
          <p:nvPr/>
        </p:nvSpPr>
        <p:spPr>
          <a:xfrm>
            <a:off x="7656152" y="-194701"/>
            <a:ext cx="230370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solidFill>
                  <a:srgbClr val="002060"/>
                </a:solidFill>
                <a:latin typeface="Century Gothic" pitchFamily="34" charset="0"/>
              </a:rPr>
              <a:t>                            </a:t>
            </a:r>
            <a:r>
              <a:rPr lang="en-US" sz="9600" b="1" dirty="0">
                <a:solidFill>
                  <a:srgbClr val="FF0000"/>
                </a:solidFill>
                <a:latin typeface="Century Gothic" pitchFamily="34" charset="0"/>
              </a:rPr>
              <a:t>p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E36B51A3-AC47-B9BF-A16A-DF245EBDAD16}"/>
              </a:ext>
            </a:extLst>
          </p:cNvPr>
          <p:cNvCxnSpPr/>
          <p:nvPr/>
        </p:nvCxnSpPr>
        <p:spPr>
          <a:xfrm>
            <a:off x="6272278" y="1277512"/>
            <a:ext cx="420967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F6ADC3A5-7CBE-C98A-F2CD-DA676F8B49A5}"/>
              </a:ext>
            </a:extLst>
          </p:cNvPr>
          <p:cNvCxnSpPr/>
          <p:nvPr/>
        </p:nvCxnSpPr>
        <p:spPr>
          <a:xfrm>
            <a:off x="6270367" y="3057979"/>
            <a:ext cx="4209670" cy="781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4382B683-A6F8-5520-7D88-77A0059E608C}"/>
              </a:ext>
            </a:extLst>
          </p:cNvPr>
          <p:cNvCxnSpPr/>
          <p:nvPr/>
        </p:nvCxnSpPr>
        <p:spPr>
          <a:xfrm flipH="1" flipV="1">
            <a:off x="6277606" y="1277512"/>
            <a:ext cx="1" cy="348265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6B0E5BE2-00C5-2E03-D0FA-F9F61788A987}"/>
              </a:ext>
            </a:extLst>
          </p:cNvPr>
          <p:cNvCxnSpPr/>
          <p:nvPr/>
        </p:nvCxnSpPr>
        <p:spPr>
          <a:xfrm flipV="1">
            <a:off x="10446345" y="1277512"/>
            <a:ext cx="29208" cy="349787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92DAFC78-FAD1-1B2F-2537-93B6D59F2BC7}"/>
              </a:ext>
            </a:extLst>
          </p:cNvPr>
          <p:cNvCxnSpPr/>
          <p:nvPr/>
        </p:nvCxnSpPr>
        <p:spPr>
          <a:xfrm flipV="1">
            <a:off x="6273979" y="4778853"/>
            <a:ext cx="4191000" cy="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A50B7E30-75F5-CE90-F05A-8AFE9A009501}"/>
              </a:ext>
            </a:extLst>
          </p:cNvPr>
          <p:cNvCxnSpPr/>
          <p:nvPr/>
        </p:nvCxnSpPr>
        <p:spPr>
          <a:xfrm>
            <a:off x="8369479" y="3075226"/>
            <a:ext cx="0" cy="171531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14E3B14F-5134-DAD3-88E2-0696DE93C206}"/>
              </a:ext>
            </a:extLst>
          </p:cNvPr>
          <p:cNvSpPr txBox="1"/>
          <p:nvPr/>
        </p:nvSpPr>
        <p:spPr>
          <a:xfrm>
            <a:off x="6400800" y="3163821"/>
            <a:ext cx="16981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srgbClr val="0070C0"/>
                </a:solidFill>
                <a:latin typeface="Century Gothic" pitchFamily="34" charset="0"/>
                <a:cs typeface="Aharoni" pitchFamily="2" charset="-79"/>
              </a:rPr>
              <a:t> </a:t>
            </a:r>
            <a:r>
              <a:rPr lang="en-US" sz="9600" b="1" dirty="0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a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EEB3B6E-C6CA-39D2-6758-14D1B74EDE8F}"/>
              </a:ext>
            </a:extLst>
          </p:cNvPr>
          <p:cNvSpPr txBox="1"/>
          <p:nvPr/>
        </p:nvSpPr>
        <p:spPr>
          <a:xfrm>
            <a:off x="8626416" y="3127633"/>
            <a:ext cx="252229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 </a:t>
            </a:r>
            <a:r>
              <a:rPr lang="en-US" sz="9600" b="1" dirty="0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2091424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8" grpId="0"/>
      <p:bldP spid="29" grpId="0"/>
      <p:bldP spid="30" grpId="0"/>
      <p:bldP spid="31" grpId="0"/>
      <p:bldP spid="38" grpId="0"/>
      <p:bldP spid="3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B6F416-6B0F-2435-B2E5-101A138BBF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9C585E1-6652-B33C-7020-D8AFCC679271}"/>
              </a:ext>
            </a:extLst>
          </p:cNvPr>
          <p:cNvSpPr txBox="1"/>
          <p:nvPr/>
        </p:nvSpPr>
        <p:spPr>
          <a:xfrm>
            <a:off x="1057317" y="1558031"/>
            <a:ext cx="38721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 </a:t>
            </a:r>
            <a:r>
              <a:rPr lang="en-US" sz="9600" b="1" dirty="0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am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2BB5B1F-31EE-5DDF-27E2-FAD2BFC5C0AE}"/>
              </a:ext>
            </a:extLst>
          </p:cNvPr>
          <p:cNvSpPr txBox="1"/>
          <p:nvPr/>
        </p:nvSpPr>
        <p:spPr>
          <a:xfrm>
            <a:off x="1240785" y="3089742"/>
            <a:ext cx="3505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 </a:t>
            </a:r>
            <a:r>
              <a:rPr lang="en-US" sz="9600" b="1" dirty="0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ap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E70D62C-AEFD-E146-0967-D6F62B752842}"/>
              </a:ext>
            </a:extLst>
          </p:cNvPr>
          <p:cNvSpPr txBox="1"/>
          <p:nvPr/>
        </p:nvSpPr>
        <p:spPr>
          <a:xfrm>
            <a:off x="5453983" y="2644170"/>
            <a:ext cx="18537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 </a:t>
            </a:r>
            <a:r>
              <a:rPr lang="en-US" sz="9600" b="1" dirty="0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a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1D1760A-BB7A-AA87-2A5E-C81AE6D32497}"/>
              </a:ext>
            </a:extLst>
          </p:cNvPr>
          <p:cNvCxnSpPr/>
          <p:nvPr/>
        </p:nvCxnSpPr>
        <p:spPr>
          <a:xfrm>
            <a:off x="6880819" y="3618598"/>
            <a:ext cx="1827918" cy="48661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95A5682-1B72-AAB0-D81C-9F58D8B93106}"/>
              </a:ext>
            </a:extLst>
          </p:cNvPr>
          <p:cNvCxnSpPr/>
          <p:nvPr/>
        </p:nvCxnSpPr>
        <p:spPr>
          <a:xfrm flipV="1">
            <a:off x="6880819" y="2905106"/>
            <a:ext cx="1821193" cy="71349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6A46A67C-D0A0-2BF3-0683-CC1ED87CEED4}"/>
              </a:ext>
            </a:extLst>
          </p:cNvPr>
          <p:cNvSpPr txBox="1"/>
          <p:nvPr/>
        </p:nvSpPr>
        <p:spPr>
          <a:xfrm>
            <a:off x="8413826" y="1765746"/>
            <a:ext cx="23153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 </a:t>
            </a:r>
            <a:r>
              <a:rPr lang="en-US" sz="9600" b="1" dirty="0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B0F8D78-CDDE-F274-31A6-1A1C43DEE45C}"/>
              </a:ext>
            </a:extLst>
          </p:cNvPr>
          <p:cNvSpPr txBox="1"/>
          <p:nvPr/>
        </p:nvSpPr>
        <p:spPr>
          <a:xfrm>
            <a:off x="8583118" y="2991761"/>
            <a:ext cx="24408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 </a:t>
            </a:r>
            <a:r>
              <a:rPr lang="en-US" sz="9600" b="1" dirty="0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1253363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C74BF7-AB98-49A2-E1DA-890FAEBA1C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5D6C1F7-B76C-B7F8-BD00-4A08DA1E85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22" t="30376" r="64565" b="24739"/>
          <a:stretch/>
        </p:blipFill>
        <p:spPr>
          <a:xfrm>
            <a:off x="948891" y="1165523"/>
            <a:ext cx="3449501" cy="30485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CC51EBA-8B14-9BE1-59DD-9BF60463CCFD}"/>
              </a:ext>
            </a:extLst>
          </p:cNvPr>
          <p:cNvSpPr txBox="1"/>
          <p:nvPr/>
        </p:nvSpPr>
        <p:spPr>
          <a:xfrm>
            <a:off x="-321263" y="4205758"/>
            <a:ext cx="63011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latin typeface="Century Gothic" pitchFamily="34" charset="0"/>
                <a:cs typeface="Aharoni" pitchFamily="2" charset="-79"/>
              </a:rPr>
              <a:t> </a:t>
            </a:r>
            <a:r>
              <a:rPr lang="en-US" sz="9600" b="1" dirty="0" err="1">
                <a:latin typeface="Century Gothic" pitchFamily="34" charset="0"/>
                <a:cs typeface="Aharoni" pitchFamily="2" charset="-79"/>
              </a:rPr>
              <a:t>quả</a:t>
            </a:r>
            <a:r>
              <a:rPr lang="en-US" sz="9600" b="1" dirty="0">
                <a:latin typeface="Century Gothic" pitchFamily="34" charset="0"/>
                <a:cs typeface="Aharoni" pitchFamily="2" charset="-79"/>
              </a:rPr>
              <a:t> cam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F3721F-B690-49CE-6EFF-01C5A8CBF160}"/>
              </a:ext>
            </a:extLst>
          </p:cNvPr>
          <p:cNvSpPr txBox="1"/>
          <p:nvPr/>
        </p:nvSpPr>
        <p:spPr>
          <a:xfrm>
            <a:off x="2937001" y="4168204"/>
            <a:ext cx="27225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latin typeface="Century Gothic" pitchFamily="34" charset="0"/>
                <a:cs typeface="Aharoni" pitchFamily="2" charset="-79"/>
              </a:rPr>
              <a:t> </a:t>
            </a:r>
            <a:r>
              <a:rPr lang="en-US" sz="9600" b="1" dirty="0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am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1F2609D-8A9D-5859-2E86-FE6883A309F8}"/>
              </a:ext>
            </a:extLst>
          </p:cNvPr>
          <p:cNvSpPr txBox="1"/>
          <p:nvPr/>
        </p:nvSpPr>
        <p:spPr>
          <a:xfrm>
            <a:off x="6952802" y="1079641"/>
            <a:ext cx="43361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latin typeface="Century Gothic" pitchFamily="34" charset="0"/>
              </a:rPr>
              <a:t>c</a:t>
            </a:r>
            <a:r>
              <a:rPr lang="en-US" sz="9600" b="1" dirty="0">
                <a:solidFill>
                  <a:srgbClr val="FF0000"/>
                </a:solidFill>
                <a:latin typeface="Century Gothic" pitchFamily="34" charset="0"/>
              </a:rPr>
              <a:t>am</a:t>
            </a:r>
            <a:r>
              <a:rPr lang="en-US" sz="9600" b="1" dirty="0">
                <a:solidFill>
                  <a:srgbClr val="002060"/>
                </a:solidFill>
                <a:latin typeface="Century Gothic" pitchFamily="34" charset="0"/>
              </a:rPr>
              <a:t>   </a:t>
            </a:r>
            <a:r>
              <a:rPr lang="en-US" sz="9600" dirty="0">
                <a:solidFill>
                  <a:srgbClr val="002060"/>
                </a:solidFill>
                <a:latin typeface="Century Gothic" pitchFamily="34" charset="0"/>
              </a:rPr>
              <a:t>                         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4A0A891-6914-1581-19C5-D7ADC00E9985}"/>
              </a:ext>
            </a:extLst>
          </p:cNvPr>
          <p:cNvCxnSpPr/>
          <p:nvPr/>
        </p:nvCxnSpPr>
        <p:spPr>
          <a:xfrm>
            <a:off x="6952385" y="1114810"/>
            <a:ext cx="420967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14E7AC4-FD28-8936-C218-9A4093C1F299}"/>
              </a:ext>
            </a:extLst>
          </p:cNvPr>
          <p:cNvCxnSpPr/>
          <p:nvPr/>
        </p:nvCxnSpPr>
        <p:spPr>
          <a:xfrm>
            <a:off x="6956869" y="2833798"/>
            <a:ext cx="4209670" cy="781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E1A195D-E1DF-A79B-47EA-A3DD764E28A7}"/>
              </a:ext>
            </a:extLst>
          </p:cNvPr>
          <p:cNvCxnSpPr/>
          <p:nvPr/>
        </p:nvCxnSpPr>
        <p:spPr>
          <a:xfrm flipH="1" flipV="1">
            <a:off x="6964108" y="1114810"/>
            <a:ext cx="1" cy="348265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29C4445-308F-8ED3-5A9C-C1FD8DB0731C}"/>
              </a:ext>
            </a:extLst>
          </p:cNvPr>
          <p:cNvCxnSpPr/>
          <p:nvPr/>
        </p:nvCxnSpPr>
        <p:spPr>
          <a:xfrm flipV="1">
            <a:off x="11132847" y="1114810"/>
            <a:ext cx="29208" cy="349787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B828356-DAF9-A39E-94AD-BC2AE5FE1F32}"/>
              </a:ext>
            </a:extLst>
          </p:cNvPr>
          <p:cNvCxnSpPr/>
          <p:nvPr/>
        </p:nvCxnSpPr>
        <p:spPr>
          <a:xfrm flipV="1">
            <a:off x="6960481" y="4616151"/>
            <a:ext cx="4191000" cy="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24CEEC6-978B-816D-5A9B-4E38611223D9}"/>
              </a:ext>
            </a:extLst>
          </p:cNvPr>
          <p:cNvCxnSpPr/>
          <p:nvPr/>
        </p:nvCxnSpPr>
        <p:spPr>
          <a:xfrm>
            <a:off x="8737927" y="2863745"/>
            <a:ext cx="0" cy="171531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22202A4C-29BE-7116-7EC0-C0C977555FA0}"/>
              </a:ext>
            </a:extLst>
          </p:cNvPr>
          <p:cNvSpPr txBox="1"/>
          <p:nvPr/>
        </p:nvSpPr>
        <p:spPr>
          <a:xfrm>
            <a:off x="6693215" y="2995189"/>
            <a:ext cx="20447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srgbClr val="0070C0"/>
                </a:solidFill>
                <a:latin typeface="Century Gothic" pitchFamily="34" charset="0"/>
                <a:cs typeface="Aharoni" pitchFamily="2" charset="-79"/>
              </a:rPr>
              <a:t> </a:t>
            </a:r>
            <a:r>
              <a:rPr lang="en-US" sz="9600" b="1" dirty="0">
                <a:latin typeface="Century Gothic" pitchFamily="34" charset="0"/>
                <a:cs typeface="Aharoni" pitchFamily="2" charset="-79"/>
              </a:rPr>
              <a:t>c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726D14C-7D43-A002-EBB7-ABF38048EA49}"/>
              </a:ext>
            </a:extLst>
          </p:cNvPr>
          <p:cNvSpPr txBox="1"/>
          <p:nvPr/>
        </p:nvSpPr>
        <p:spPr>
          <a:xfrm>
            <a:off x="8623428" y="2990509"/>
            <a:ext cx="246212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 </a:t>
            </a:r>
            <a:r>
              <a:rPr lang="en-US" sz="9600" b="1" dirty="0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am</a:t>
            </a:r>
          </a:p>
        </p:txBody>
      </p:sp>
    </p:spTree>
    <p:extLst>
      <p:ext uri="{BB962C8B-B14F-4D97-AF65-F5344CB8AC3E}">
        <p14:creationId xmlns:p14="http://schemas.microsoft.com/office/powerpoint/2010/main" val="1567748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12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3700E6-A512-9673-671D-D2DA49BCB0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22FC1BCE-98CA-1134-9BAF-853A236274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84" t="2201" r="8852" b="27264"/>
          <a:stretch/>
        </p:blipFill>
        <p:spPr>
          <a:xfrm>
            <a:off x="601710" y="963386"/>
            <a:ext cx="4914899" cy="33473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588E4B7-D613-3D13-6698-8FF0CD69BEE9}"/>
              </a:ext>
            </a:extLst>
          </p:cNvPr>
          <p:cNvSpPr txBox="1"/>
          <p:nvPr/>
        </p:nvSpPr>
        <p:spPr>
          <a:xfrm>
            <a:off x="601710" y="4467015"/>
            <a:ext cx="63011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latin typeface="Century Gothic" pitchFamily="34" charset="0"/>
                <a:cs typeface="Aharoni" pitchFamily="2" charset="-79"/>
              </a:rPr>
              <a:t> </a:t>
            </a:r>
            <a:r>
              <a:rPr lang="en-US" sz="9600" b="1" dirty="0" err="1">
                <a:latin typeface="Century Gothic" pitchFamily="34" charset="0"/>
                <a:cs typeface="Aharoni" pitchFamily="2" charset="-79"/>
              </a:rPr>
              <a:t>xe</a:t>
            </a:r>
            <a:r>
              <a:rPr lang="en-US" sz="9600" b="1" dirty="0">
                <a:latin typeface="Century Gothic" pitchFamily="34" charset="0"/>
                <a:cs typeface="Aharoni" pitchFamily="2" charset="-79"/>
              </a:rPr>
              <a:t> </a:t>
            </a:r>
            <a:r>
              <a:rPr lang="en-US" sz="9600" b="1" dirty="0" err="1">
                <a:latin typeface="Century Gothic" pitchFamily="34" charset="0"/>
                <a:cs typeface="Aharoni" pitchFamily="2" charset="-79"/>
              </a:rPr>
              <a:t>đạp</a:t>
            </a:r>
            <a:endParaRPr lang="en-US" sz="9600" b="1" dirty="0">
              <a:latin typeface="Century Gothic" pitchFamily="34" charset="0"/>
              <a:cs typeface="Aharoni" pitchFamily="2" charset="-79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D60802E-4963-17FC-77E3-96E6D1CED268}"/>
              </a:ext>
            </a:extLst>
          </p:cNvPr>
          <p:cNvSpPr txBox="1"/>
          <p:nvPr/>
        </p:nvSpPr>
        <p:spPr>
          <a:xfrm>
            <a:off x="3221891" y="4450307"/>
            <a:ext cx="27225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latin typeface="Century Gothic" pitchFamily="34" charset="0"/>
                <a:cs typeface="Aharoni" pitchFamily="2" charset="-79"/>
              </a:rPr>
              <a:t> </a:t>
            </a:r>
            <a:r>
              <a:rPr lang="en-US" sz="9600" b="1" dirty="0" err="1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ạp</a:t>
            </a:r>
            <a:endParaRPr lang="en-US" sz="9600" b="1" dirty="0">
              <a:solidFill>
                <a:srgbClr val="FF0000"/>
              </a:solidFill>
              <a:latin typeface="Century Gothic" pitchFamily="34" charset="0"/>
              <a:cs typeface="Aharoni" pitchFamily="2" charset="-79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2EA71AB-059C-B1D9-B800-F99421BC1D96}"/>
              </a:ext>
            </a:extLst>
          </p:cNvPr>
          <p:cNvSpPr txBox="1"/>
          <p:nvPr/>
        </p:nvSpPr>
        <p:spPr>
          <a:xfrm>
            <a:off x="6902832" y="1226598"/>
            <a:ext cx="43361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err="1">
                <a:latin typeface="Century Gothic" pitchFamily="34" charset="0"/>
              </a:rPr>
              <a:t>đ</a:t>
            </a:r>
            <a:r>
              <a:rPr lang="en-US" sz="9600" b="1" dirty="0" err="1">
                <a:solidFill>
                  <a:srgbClr val="FF0000"/>
                </a:solidFill>
                <a:latin typeface="Century Gothic" pitchFamily="34" charset="0"/>
              </a:rPr>
              <a:t>ạp</a:t>
            </a:r>
            <a:r>
              <a:rPr lang="en-US" sz="9600" b="1" dirty="0">
                <a:solidFill>
                  <a:srgbClr val="002060"/>
                </a:solidFill>
                <a:latin typeface="Century Gothic" pitchFamily="34" charset="0"/>
              </a:rPr>
              <a:t>   </a:t>
            </a:r>
            <a:r>
              <a:rPr lang="en-US" sz="9600" dirty="0">
                <a:solidFill>
                  <a:srgbClr val="002060"/>
                </a:solidFill>
                <a:latin typeface="Century Gothic" pitchFamily="34" charset="0"/>
              </a:rPr>
              <a:t>                         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50B0F28-2BCB-5113-8CA8-B517929EDC9F}"/>
              </a:ext>
            </a:extLst>
          </p:cNvPr>
          <p:cNvCxnSpPr/>
          <p:nvPr/>
        </p:nvCxnSpPr>
        <p:spPr>
          <a:xfrm>
            <a:off x="6902415" y="1261767"/>
            <a:ext cx="420967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2ECC7B4-B85D-437E-71BA-8F2D8FD64ECF}"/>
              </a:ext>
            </a:extLst>
          </p:cNvPr>
          <p:cNvCxnSpPr/>
          <p:nvPr/>
        </p:nvCxnSpPr>
        <p:spPr>
          <a:xfrm>
            <a:off x="6906899" y="2980755"/>
            <a:ext cx="4209670" cy="781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A13D478-9DC0-F2E2-6C4E-AA079E17209D}"/>
              </a:ext>
            </a:extLst>
          </p:cNvPr>
          <p:cNvCxnSpPr/>
          <p:nvPr/>
        </p:nvCxnSpPr>
        <p:spPr>
          <a:xfrm flipH="1" flipV="1">
            <a:off x="6914138" y="1261767"/>
            <a:ext cx="1" cy="348265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BD6E8FB-BBF8-5673-5566-B5624D544B90}"/>
              </a:ext>
            </a:extLst>
          </p:cNvPr>
          <p:cNvCxnSpPr/>
          <p:nvPr/>
        </p:nvCxnSpPr>
        <p:spPr>
          <a:xfrm flipV="1">
            <a:off x="11082877" y="1261767"/>
            <a:ext cx="29208" cy="349787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876E80F-946E-FC5E-AC02-B065A33A4988}"/>
              </a:ext>
            </a:extLst>
          </p:cNvPr>
          <p:cNvCxnSpPr/>
          <p:nvPr/>
        </p:nvCxnSpPr>
        <p:spPr>
          <a:xfrm flipV="1">
            <a:off x="6910511" y="4763108"/>
            <a:ext cx="4191000" cy="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DF778CA-90BD-AE68-536D-AE01A2045221}"/>
              </a:ext>
            </a:extLst>
          </p:cNvPr>
          <p:cNvCxnSpPr/>
          <p:nvPr/>
        </p:nvCxnSpPr>
        <p:spPr>
          <a:xfrm>
            <a:off x="8687957" y="3010702"/>
            <a:ext cx="0" cy="171531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033AB09A-0CBB-9713-544F-860211A551EE}"/>
              </a:ext>
            </a:extLst>
          </p:cNvPr>
          <p:cNvSpPr txBox="1"/>
          <p:nvPr/>
        </p:nvSpPr>
        <p:spPr>
          <a:xfrm>
            <a:off x="6643245" y="3142146"/>
            <a:ext cx="20447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srgbClr val="0070C0"/>
                </a:solidFill>
                <a:latin typeface="Century Gothic" pitchFamily="34" charset="0"/>
                <a:cs typeface="Aharoni" pitchFamily="2" charset="-79"/>
              </a:rPr>
              <a:t> </a:t>
            </a:r>
            <a:r>
              <a:rPr lang="en-US" sz="9600" b="1" dirty="0">
                <a:latin typeface="Century Gothic" pitchFamily="34" charset="0"/>
                <a:cs typeface="Aharoni" pitchFamily="2" charset="-79"/>
              </a:rPr>
              <a:t>đ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726F9B1-6304-F4E2-C2EE-D269A225FA13}"/>
              </a:ext>
            </a:extLst>
          </p:cNvPr>
          <p:cNvSpPr txBox="1"/>
          <p:nvPr/>
        </p:nvSpPr>
        <p:spPr>
          <a:xfrm>
            <a:off x="8573458" y="3137466"/>
            <a:ext cx="246212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 </a:t>
            </a:r>
            <a:r>
              <a:rPr lang="en-US" sz="9600" b="1" dirty="0" err="1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ạp</a:t>
            </a:r>
            <a:endParaRPr lang="en-US" sz="9600" b="1" dirty="0">
              <a:solidFill>
                <a:srgbClr val="FF0000"/>
              </a:solidFill>
              <a:latin typeface="Century Gothic" pitchFamily="34" charset="0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323267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22" grpId="0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1AB7AE-872E-CF2F-0583-4BF37E7097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9962A3A-B9C9-4D67-7D80-A73EAC36C5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295" y="779512"/>
            <a:ext cx="5484375" cy="4935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147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129</Words>
  <Application>Microsoft Office PowerPoint</Application>
  <PresentationFormat>Widescreen</PresentationFormat>
  <Paragraphs>46</Paragraphs>
  <Slides>15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Calibri</vt:lpstr>
      <vt:lpstr>Calibri Light</vt:lpstr>
      <vt:lpstr>Century Gothic</vt:lpstr>
      <vt:lpstr>HP001 4 hàng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Administrator</dc:creator>
  <cp:lastModifiedBy>Administrator</cp:lastModifiedBy>
  <cp:revision>17</cp:revision>
  <dcterms:created xsi:type="dcterms:W3CDTF">2025-10-21T06:14:00Z</dcterms:created>
  <dcterms:modified xsi:type="dcterms:W3CDTF">2025-10-21T16:15:45Z</dcterms:modified>
</cp:coreProperties>
</file>