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76" r:id="rId5"/>
    <p:sldId id="279" r:id="rId6"/>
    <p:sldId id="280" r:id="rId7"/>
    <p:sldId id="281" r:id="rId8"/>
    <p:sldId id="282" r:id="rId9"/>
    <p:sldId id="260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84" r:id="rId19"/>
    <p:sldId id="361" r:id="rId20"/>
    <p:sldId id="362" r:id="rId21"/>
    <p:sldId id="363" r:id="rId22"/>
    <p:sldId id="364" r:id="rId23"/>
    <p:sldId id="271" r:id="rId24"/>
    <p:sldId id="273" r:id="rId25"/>
    <p:sldId id="275" r:id="rId26"/>
    <p:sldId id="274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6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B47F5-E47B-404D-8684-904A278E6353}" type="datetimeFigureOut">
              <a:rPr lang="en-US" smtClean="0"/>
              <a:t>13-Sep-22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57EC9-4F18-494E-AB91-7C9EAE7F2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Chơi xong click vào con khỉ đang đứng để đến bài mới ạ</a:t>
            </a:r>
          </a:p>
        </p:txBody>
      </p:sp>
    </p:spTree>
    <p:extLst>
      <p:ext uri="{BB962C8B-B14F-4D97-AF65-F5344CB8AC3E}">
        <p14:creationId xmlns:p14="http://schemas.microsoft.com/office/powerpoint/2010/main" val="136297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khỉ để quay lại</a:t>
            </a:r>
          </a:p>
        </p:txBody>
      </p:sp>
    </p:spTree>
    <p:extLst>
      <p:ext uri="{BB962C8B-B14F-4D97-AF65-F5344CB8AC3E}">
        <p14:creationId xmlns:p14="http://schemas.microsoft.com/office/powerpoint/2010/main" val="196646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5C09-9FDB-731A-8CF5-56578E6D3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D2D79-3FC4-42C1-0CE4-EEACDC8F8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FB375-9648-32BD-8429-7A146D02B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13-Sep-22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F4BF4-4142-82E1-10CB-B66C8CAD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AD49A-BB57-9849-E899-A93D9977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1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0D18-117F-C033-970C-99C6D033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085DF-B67E-3877-6233-3F2F29F94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0A6D7-0A7C-BEB3-0880-C1370798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13-Sep-22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4CF86-C563-3036-E1B4-4FBC155F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4E5CC-3DC1-F8F8-BE86-266689A9B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5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C9F574-3C71-CB82-CA2A-2043943C8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4D365-12CE-CA4B-E934-CD0014DA3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89F41-38BC-A519-437A-10614EA7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13-Sep-22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B0BC5-9FDB-FB0E-6120-ADD5164A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C0A9B-7DEC-BA44-A888-9C08CB00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4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4417-C9E3-0236-2B8C-F390AC6B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F8B85-60B0-FC7F-6C51-A916DB7D1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02E40-42D0-EB4D-EE89-3BB22121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13-Sep-22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13C0D-0598-8E36-D11A-A0C4CD92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C6803-02AE-43BC-E123-C2BF8325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6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92208-AF06-5843-E8A8-5AD707E5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0357D-2B4A-566A-399E-951C2D8D7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4DADD-3F00-181C-BE2C-21B20100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13-Sep-22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03ED6-ED3F-0724-BE6E-7598AACF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E101A-0CC1-82B1-C7B2-8355A841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7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9B9CD-EDED-FDBD-68A5-0F8F80E2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2FF56-E770-8E90-6D60-23DE2D56D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B24AA-7718-C2EE-4F90-3F0C0873D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3F5FC-F7D4-621F-0241-C7A15239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13-Sep-22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FFB66-51AF-774E-F964-92A3185D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47D14-86EA-47B8-FBF4-EE59012BC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AF7A-32C9-EB4D-4D4F-9F1CFA02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A30A8-CC1A-8F3F-0E9D-418ED680C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6B847-75CE-BCC5-1EE9-B22FF02DA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527A-0268-EB39-6761-5378BFC08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53C93-EB65-5209-C6E0-27D0BCC70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C3370-FE38-354B-6E90-70C1A4DE4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13-Sep-22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F03085-A652-C6C2-6DD9-3A453D32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53F10-F6BF-137B-5F00-4BB9E56D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9D10-2BB8-EBD0-2F66-8AC58A17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0D58C-0887-56C2-A80F-191124C7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13-Sep-22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D0747-C5B1-6C2F-C9E0-C32B566C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C7913-C79A-A986-3F38-FD3AFACD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60889-7926-CF86-1FA4-E05BC95F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13-Sep-22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53C3C-79C1-C50B-45B7-3E8DDB5F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47A9F-6A56-E570-92F4-E64BCA3B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7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F081-296A-9225-FF74-97527D26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A1D3-1784-87B4-B1B4-817CAFADF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DEA1C-EBF8-A5F4-BA4B-B4D477D72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BB705-3317-C3AF-2F8D-A406D214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13-Sep-22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106B7-CBBF-69B7-21C8-04CAE10F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14B54-0802-3ED5-A2B4-5F5C4988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8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8E93-263D-6D7A-611C-511E2323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3AAE9-81E0-07B6-9D07-B0F9CBAD6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C69E7-5D04-3011-37B9-597A19FCD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BC981-F731-95C6-F49C-EFD65191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60B-2905-4894-9228-31D6569336D7}" type="datetimeFigureOut">
              <a:rPr lang="en-US" smtClean="0"/>
              <a:t>13-Sep-22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B679D-12ED-0749-D663-E4AC049B6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E8DF6-C41C-401B-0FF0-F0070BC0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6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86FE2-C0B1-6243-F474-C04C67F9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609B4-3482-982A-6173-B327B9ECC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60381-BF31-72AE-7ED3-C42FAE8CD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B960B-2905-4894-9228-31D6569336D7}" type="datetimeFigureOut">
              <a:rPr lang="en-US" smtClean="0"/>
              <a:t>13-Sep-22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318ED-6D4E-C5A2-B18E-F5886D5AC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E5A8-0A46-EA4C-C7E1-8643F0DFE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CED5-6D85-4A61-B788-591C50E49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9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9.xml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slide" Target="slide20.xml"/><Relationship Id="rId12" Type="http://schemas.openxmlformats.org/officeDocument/2006/relationships/image" Target="../media/image14.png"/><Relationship Id="rId1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slide" Target="slide21.xml"/><Relationship Id="rId5" Type="http://schemas.openxmlformats.org/officeDocument/2006/relationships/image" Target="../media/image10.jp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slide" Target="slide22.xml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8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382B1583-1328-1782-EBDE-73D7A0DEC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7" b="10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60B49-2685-DF05-B187-3CE895332AE8}"/>
              </a:ext>
            </a:extLst>
          </p:cNvPr>
          <p:cNvSpPr txBox="1"/>
          <p:nvPr/>
        </p:nvSpPr>
        <p:spPr>
          <a:xfrm>
            <a:off x="937260" y="543407"/>
            <a:ext cx="10317480" cy="1167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3: </a:t>
            </a:r>
            <a:r>
              <a:rPr lang="en-US" sz="4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gấu</a:t>
            </a:r>
            <a:r>
              <a:rPr lang="en-US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Mi – </a:t>
            </a:r>
            <a:r>
              <a:rPr lang="en-US" sz="4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</a:t>
            </a:r>
            <a:endParaRPr lang="en-US" sz="4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latin typeface="+mj-lt"/>
                <a:ea typeface="+mj-ea"/>
                <a:cs typeface="+mj-cs"/>
              </a:rPr>
              <a:t>                               MA – RI CÔN –MÔNG ( </a:t>
            </a:r>
            <a:r>
              <a:rPr lang="en-US" sz="2500" b="1" dirty="0" err="1">
                <a:latin typeface="+mj-lt"/>
                <a:ea typeface="+mj-ea"/>
                <a:cs typeface="+mj-cs"/>
              </a:rPr>
              <a:t>Vũ</a:t>
            </a:r>
            <a:r>
              <a:rPr lang="en-US" sz="2500" b="1" dirty="0">
                <a:latin typeface="+mj-lt"/>
                <a:ea typeface="+mj-ea"/>
                <a:cs typeface="+mj-cs"/>
              </a:rPr>
              <a:t> Tú Nam </a:t>
            </a:r>
            <a:r>
              <a:rPr lang="en-US" sz="2500" b="1" dirty="0" err="1">
                <a:latin typeface="+mj-lt"/>
                <a:ea typeface="+mj-ea"/>
                <a:cs typeface="+mj-cs"/>
              </a:rPr>
              <a:t>dịch</a:t>
            </a:r>
            <a:r>
              <a:rPr lang="en-US" sz="2500" b="1" dirty="0"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54218F1-A05D-C3D8-8BE0-E2F27C2D8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2254504"/>
            <a:ext cx="9799320" cy="442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96C9217-64FF-2BF0-81B5-2E12556E2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" b="9778"/>
          <a:stretch/>
        </p:blipFill>
        <p:spPr>
          <a:xfrm>
            <a:off x="1" y="0"/>
            <a:ext cx="121889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8A965-01C8-E263-1D97-34A8295B7ADC}"/>
              </a:ext>
            </a:extLst>
          </p:cNvPr>
          <p:cNvSpPr txBox="1"/>
          <p:nvPr/>
        </p:nvSpPr>
        <p:spPr>
          <a:xfrm>
            <a:off x="3977640" y="2017038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6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64A9C2E3-B161-6744-92B0-E327B3AF9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108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46093F-7E02-7D7D-398B-A6B1645127D0}"/>
              </a:ext>
            </a:extLst>
          </p:cNvPr>
          <p:cNvSpPr txBox="1"/>
          <p:nvPr/>
        </p:nvSpPr>
        <p:spPr>
          <a:xfrm>
            <a:off x="822959" y="1368823"/>
            <a:ext cx="914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1E01C-52D6-83F3-A93C-282B46033788}"/>
              </a:ext>
            </a:extLst>
          </p:cNvPr>
          <p:cNvSpPr txBox="1"/>
          <p:nvPr/>
        </p:nvSpPr>
        <p:spPr>
          <a:xfrm>
            <a:off x="822958" y="2220418"/>
            <a:ext cx="112471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tuần lộc đêm Giáng sinh, gấu bông giúp tuần lộc làm việc gì?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4FEBC1-B74F-4545-1693-22BFFCAE7765}"/>
              </a:ext>
            </a:extLst>
          </p:cNvPr>
          <p:cNvSpPr txBox="1"/>
          <p:nvPr/>
        </p:nvSpPr>
        <p:spPr>
          <a:xfrm>
            <a:off x="928469" y="3664395"/>
            <a:ext cx="107336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 túp lều có cậu bé đang ốm, không còn đồ chơi để phát, Mi-sa đã làm gì?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EE212B-4A55-E42D-99D9-A1412B9CA58E}"/>
              </a:ext>
            </a:extLst>
          </p:cNvPr>
          <p:cNvSpPr txBox="1"/>
          <p:nvPr/>
        </p:nvSpPr>
        <p:spPr>
          <a:xfrm>
            <a:off x="926945" y="5140262"/>
            <a:ext cx="960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4646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F02A3BE-99FA-A01E-D3FF-D7DC4670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E9007A-EB43-042D-3125-C79A14EA76CE}"/>
              </a:ext>
            </a:extLst>
          </p:cNvPr>
          <p:cNvSpPr txBox="1"/>
          <p:nvPr/>
        </p:nvSpPr>
        <p:spPr>
          <a:xfrm>
            <a:off x="1737359" y="1185943"/>
            <a:ext cx="914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3F9E7-800C-7ABE-94D3-B16C005EE6B3}"/>
              </a:ext>
            </a:extLst>
          </p:cNvPr>
          <p:cNvSpPr txBox="1"/>
          <p:nvPr/>
        </p:nvSpPr>
        <p:spPr>
          <a:xfrm>
            <a:off x="1522213" y="2409627"/>
            <a:ext cx="91475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 chủ cư xử không thân thiện: túm lấy chú, bỏ vào nhà kho, khiến chú tủi thân.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3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F02A3BE-99FA-A01E-D3FF-D7DC4670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93F9E7-800C-7ABE-94D3-B16C005EE6B3}"/>
              </a:ext>
            </a:extLst>
          </p:cNvPr>
          <p:cNvSpPr txBox="1"/>
          <p:nvPr/>
        </p:nvSpPr>
        <p:spPr>
          <a:xfrm>
            <a:off x="1832595" y="2850185"/>
            <a:ext cx="7761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60045" algn="l"/>
              </a:tabLs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tuần lộc đêm Giáng sinh,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Gấu bông cùng đi phát quà với tuần lộc.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CAF29-2255-46A4-DC1F-95ED7991ED43}"/>
              </a:ext>
            </a:extLst>
          </p:cNvPr>
          <p:cNvSpPr txBox="1"/>
          <p:nvPr/>
        </p:nvSpPr>
        <p:spPr>
          <a:xfrm>
            <a:off x="1705987" y="1249747"/>
            <a:ext cx="83383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tuần lộc đêm Giáng sinh, gấu bông giúp tuần lộc làm việc gì?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9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F02A3BE-99FA-A01E-D3FF-D7DC4670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93F9E7-800C-7ABE-94D3-B16C005EE6B3}"/>
              </a:ext>
            </a:extLst>
          </p:cNvPr>
          <p:cNvSpPr txBox="1"/>
          <p:nvPr/>
        </p:nvSpPr>
        <p:spPr>
          <a:xfrm>
            <a:off x="1662891" y="3143110"/>
            <a:ext cx="9056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 túp lều có cậu bé đang ốm,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còn đồ chơi để phát, Mi-sa đã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015A3-930A-33B8-8F84-67C328A1A7A2}"/>
              </a:ext>
            </a:extLst>
          </p:cNvPr>
          <p:cNvSpPr txBox="1"/>
          <p:nvPr/>
        </p:nvSpPr>
        <p:spPr>
          <a:xfrm>
            <a:off x="1739705" y="1542672"/>
            <a:ext cx="107336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 túp lều có cậu bé đang ốm,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còn đồ chơi để phát, Mi-sa đã làm gì?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F02A3BE-99FA-A01E-D3FF-D7DC4670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93F9E7-800C-7ABE-94D3-B16C005EE6B3}"/>
              </a:ext>
            </a:extLst>
          </p:cNvPr>
          <p:cNvSpPr txBox="1"/>
          <p:nvPr/>
        </p:nvSpPr>
        <p:spPr>
          <a:xfrm>
            <a:off x="1967954" y="3113012"/>
            <a:ext cx="9147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0EB68-43C9-B9E8-6645-110E7EB1F82F}"/>
              </a:ext>
            </a:extLst>
          </p:cNvPr>
          <p:cNvSpPr txBox="1"/>
          <p:nvPr/>
        </p:nvSpPr>
        <p:spPr>
          <a:xfrm>
            <a:off x="1967954" y="1229443"/>
            <a:ext cx="960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109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F02A3BE-99FA-A01E-D3FF-D7DC4670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93F9E7-800C-7ABE-94D3-B16C005EE6B3}"/>
              </a:ext>
            </a:extLst>
          </p:cNvPr>
          <p:cNvSpPr txBox="1"/>
          <p:nvPr/>
        </p:nvSpPr>
        <p:spPr>
          <a:xfrm>
            <a:off x="1967954" y="3113012"/>
            <a:ext cx="9147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Mi-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sẵn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0EB68-43C9-B9E8-6645-110E7EB1F82F}"/>
              </a:ext>
            </a:extLst>
          </p:cNvPr>
          <p:cNvSpPr txBox="1"/>
          <p:nvPr/>
        </p:nvSpPr>
        <p:spPr>
          <a:xfrm>
            <a:off x="1967954" y="1229443"/>
            <a:ext cx="960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Mi-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1938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03E8A4C-631D-EE9F-AE73-6585D4969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09"/>
            <a:ext cx="4149968" cy="3470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23866-FC7E-E6A5-5D85-A4711DA50770}"/>
              </a:ext>
            </a:extLst>
          </p:cNvPr>
          <p:cNvSpPr txBox="1"/>
          <p:nvPr/>
        </p:nvSpPr>
        <p:spPr>
          <a:xfrm>
            <a:off x="1175881" y="1760792"/>
            <a:ext cx="2554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38654722-51D3-F1AB-A11A-995188E5B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417" y="291309"/>
            <a:ext cx="7799784" cy="61798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2442BAE-D6E1-173C-0BDF-95335FC80FEE}"/>
              </a:ext>
            </a:extLst>
          </p:cNvPr>
          <p:cNvSpPr txBox="1"/>
          <p:nvPr/>
        </p:nvSpPr>
        <p:spPr>
          <a:xfrm>
            <a:off x="4635413" y="2114735"/>
            <a:ext cx="6865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51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75C24-96E7-4CC4-A85C-F19210BD21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192"/>
          <a:stretch/>
        </p:blipFill>
        <p:spPr>
          <a:xfrm>
            <a:off x="15081" y="1"/>
            <a:ext cx="12161838" cy="6685613"/>
          </a:xfrm>
          <a:prstGeom prst="rect">
            <a:avLst/>
          </a:prstGeom>
        </p:spPr>
      </p:pic>
      <p:sp>
        <p:nvSpPr>
          <p:cNvPr id="2057" name="Oval 9">
            <a:extLst>
              <a:ext uri="{FF2B5EF4-FFF2-40B4-BE49-F238E27FC236}">
                <a16:creationId xmlns:a16="http://schemas.microsoft.com/office/drawing/2014/main" id="{7329D665-630F-4CAA-944B-E6D64E64C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074" y="5354625"/>
            <a:ext cx="3040459" cy="709441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alpha val="1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394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2C3E48CC-4AB8-4D67-9166-66FED1364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15" y="855451"/>
            <a:ext cx="571265" cy="71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593E5F96-2EA8-49B6-8AAE-99736AC9B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288027">
            <a:off x="3339694" y="1201351"/>
            <a:ext cx="1103770" cy="1379712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id="{2D29175B-B561-4512-9F22-02F876B6E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200004">
            <a:off x="8695520" y="1311898"/>
            <a:ext cx="793454" cy="991817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id="{B5E2486F-2B14-4762-8760-118B80B64E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220571">
            <a:off x="5523425" y="1729179"/>
            <a:ext cx="662648" cy="832558"/>
          </a:xfrm>
          <a:prstGeom prst="rect">
            <a:avLst/>
          </a:prstGeom>
        </p:spPr>
      </p:pic>
      <p:pic>
        <p:nvPicPr>
          <p:cNvPr id="5" name="Picture 4">
            <a:hlinkClick r:id="rId13" action="ppaction://hlinksldjump"/>
            <a:extLst>
              <a:ext uri="{FF2B5EF4-FFF2-40B4-BE49-F238E27FC236}">
                <a16:creationId xmlns:a16="http://schemas.microsoft.com/office/drawing/2014/main" id="{D1ECF561-F652-4189-A34E-B09D6EC94E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97347" y="2677312"/>
            <a:ext cx="729711" cy="912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1EF2B9-EEC8-4CEA-BBE6-2008B7967681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</a:blip>
          <a:stretch>
            <a:fillRect/>
          </a:stretch>
        </p:blipFill>
        <p:spPr>
          <a:xfrm>
            <a:off x="-597830" y="54857"/>
            <a:ext cx="5175953" cy="1511939"/>
          </a:xfrm>
          <a:prstGeom prst="rect">
            <a:avLst/>
          </a:prstGeom>
        </p:spPr>
      </p:pic>
      <p:pic>
        <p:nvPicPr>
          <p:cNvPr id="1030" name="Picture 6" descr="How to Draw a Cartoon Monkey in a Few Easy Steps | Easy Drawing Guides">
            <a:extLst>
              <a:ext uri="{FF2B5EF4-FFF2-40B4-BE49-F238E27FC236}">
                <a16:creationId xmlns:a16="http://schemas.microsoft.com/office/drawing/2014/main" id="{FE9D2B22-809B-402C-944F-6DEBC4B1D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10" y="506938"/>
            <a:ext cx="1137483" cy="100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hlinkClick r:id="rId17" action="ppaction://hlinksldjump"/>
            <a:extLst>
              <a:ext uri="{FF2B5EF4-FFF2-40B4-BE49-F238E27FC236}">
                <a16:creationId xmlns:a16="http://schemas.microsoft.com/office/drawing/2014/main" id="{BA7F81A0-A330-4FBB-96B2-E8FF40CDE9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96782" y="3429001"/>
            <a:ext cx="1661255" cy="166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253E-6 -3.7037E-7 L -0.07519 0.5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9" y="26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605E-6 7.40741E-7 L 0.10442 0.561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463 L 0.00104 0.00487 C 0.00143 -0.01064 0.00065 -0.02638 0.00221 -0.04143 C 0.00261 -0.04513 0.00417 -0.03425 0.00469 -0.03032 C 0.00574 -0.02245 0.006 -0.01435 0.00704 -0.00648 C 0.0077 -0.00185 0.00887 0.00232 0.00952 0.00672 C 0.01018 0.01112 0.01031 0.01551 0.01083 0.01991 C 0.01109 0.02269 0.01161 0.0257 0.012 0.02871 C 0.0124 0.00232 0.01031 -0.0243 0.01318 -0.05 C 0.01527 -0.06875 0.01448 -0.01226 0.01448 0.00672 C 0.01448 0.01042 0.01357 0.01413 0.01318 0.0176 C 0.01279 -0.00347 0.01461 -0.025 0.012 -0.04583 C 0.01018 -0.05995 0.01135 -0.01666 0.01083 -0.00208 C 0.01018 0.0125 0.00913 0.02709 0.00835 0.04167 C 0.00757 0.02639 0.00691 0.01112 0.00587 -0.00416 C 0.00535 -0.01226 0.00339 -0.03634 0.00339 -0.02824 C 0.00339 -0.01643 0.00456 -0.00486 0.00587 0.00672 C 0.0073 0.01922 0.01344 0.0625 0.01696 0.08774 L 0.01696 0.08797 " pathEditMode="relative" rAng="0" ptsTypes="AAAA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" y="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5762E-6 -4.44444E-6 L 0.03576 0.384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1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2 -0.05509 L 0.00822 -0.05486 C 0.01018 -0.06388 0.0124 -0.07245 0.01435 -0.08125 C 0.02414 -0.12569 0.01553 -0.15671 0.01553 0.0257 C 0.01553 0.0338 0.01618 0.00973 0.01683 0.00186 C 0.01866 -0.02083 0.02088 -0.04328 0.02297 -0.06597 C 0.02649 -0.14745 0.02232 -0.0655 0.02662 0.04121 C 0.02728 0.05556 0.02754 0.01204 0.02793 -0.00254 C 0.02976 -0.09421 0.02754 -0.0493 0.03041 -0.09884 C 0.03589 0.08218 0.03171 0.03843 0.03772 -0.07037 C 0.03811 -0.07708 0.03942 -0.08356 0.0402 -0.09004 C 0.04098 -0.07685 0.04646 0.0213 0.05012 0.04329 C 0.05103 0.04885 0.05417 0.05209 0.05625 0.05649 L 0.05756 0.08056 L 0.05756 0.08079 " pathEditMode="relative" rAng="0" ptsTypes="AAAAAAAAAA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" y="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8251E-6 -1.48148E-6 L 0.00744 0.3976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8 -0.06828 L 0.01318 -0.06805 C 0.01096 -0.04652 0.00417 0.01204 0.00939 0.0213 C 0.01031 0.02292 0.0184 -0.0655 0.01931 -0.07476 C 0.02049 -0.05949 0.01683 -0.01782 0.02297 -0.02893 C 0.0295 -0.04027 0.02179 -0.15069 0.02793 -0.04189 C 0.0291 -0.04421 0.03119 -0.0456 0.03158 -0.04861 C 0.03446 -0.06643 0.03772 -0.103 0.03772 -0.10277 C 0.0432 -0.06412 0.03824 -0.10162 0.04398 -0.00254 C 0.04425 0.00255 0.04477 0.00764 0.04516 0.01274 C 0.04868 -0.025 0.04398 0.03241 0.04398 -0.05277 C 0.04398 -0.06759 0.04594 -0.02384 0.04633 -0.00925 C 0.04673 0.00024 0.04633 0.00973 0.04633 0.01922 L 0.04633 0.01945 " pathEditMode="relative" rAng="0" ptsTypes="AAAAAAAAAAAA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253E-6 4.07407E-6 L 0.06004 0.4381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2" y="21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4 -0.0375 L 0.00574 -0.03726 C 0.01122 -0.07638 0.0073 -0.05879 0.01435 0.00834 C 0.0154 0.01875 0.0167 0.02871 0.01801 0.03889 C 0.01892 0.0088 0.01984 -0.03611 0.02297 -0.06365 C 0.02362 -0.06944 0.02375 -0.05208 0.02414 -0.04629 C 0.02454 -0.028 0.0248 -0.00972 0.02545 0.00834 C 0.02558 0.01436 0.02636 0.03172 0.02662 0.02593 C 0.02767 0.00255 0.02741 -0.02083 0.0278 -0.04398 C 0.02871 -0.0287 0.02884 -0.01342 0.03028 0.00186 C 0.03093 0.00857 0.03028 0.01991 0.03406 0.02153 C 0.0372 0.02292 0.03485 0.00996 0.03524 0.00394 C 0.03485 -0.00625 0.03446 -0.01643 0.03406 -0.02662 C 0.03067 -0.10092 0.03524 0.02014 0.03524 0.02153 C 0.03563 0.02963 0.03641 0.03774 0.03772 0.04561 C 0.03811 0.04746 0.03942 0.04838 0.0402 0.05 C 0.06852 -0.02083 0.0714 -0.0375 0.11408 -0.09652 C 0.11813 -0.10208 0.124 -0.10092 0.12896 -0.103 C 0.14736 -0.06296 0.16616 -0.02337 0.18444 0.01713 C 0.19083 0.03125 0.20284 0.06088 0.20284 0.06112 C 0.22229 0.05232 0.1907 0.06783 0.23613 0.01274 C 0.24396 0.00348 0.25336 -0.00046 0.2621 -0.00694 C 0.26406 -0.00462 0.26654 -0.00347 0.26824 -0.00046 C 0.29147 0.04538 0.27881 0.03079 0.30022 0.08496 C 0.30204 0.08959 0.30518 0.09213 0.30766 0.09584 C 0.31549 0.08079 0.34447 0.01991 0.35817 0.00834 C 0.36052 0.00649 0.36157 0.01551 0.36313 0.01922 C 0.37018 0.03727 0.37736 0.05556 0.38402 0.07408 C 0.38924 0.0882 0.39394 0.10325 0.3989 0.1176 C 0.40177 0.10834 0.40373 0.09769 0.40751 0.08936 C 0.42474 0.05 0.43297 0.12686 0.44197 0.14838 L 0.44563 0.15718 C 0.44693 0.14977 0.4472 0.1419 0.44941 0.13519 C 0.45007 0.13311 0.45059 0.14399 0.45059 0.14167 C 0.45059 0.1301 0.44981 0.11852 0.44941 0.10672 C 0.44889 0.09283 0.44302 0.0757 0.44811 0.06528 C 0.45216 0.05718 0.46521 0.10811 0.46547 0.10903 C 0.46403 0.0426 0.46416 0.06806 0.46416 0.03241 L 0.46416 0.03264 " pathEditMode="relative" rAng="0" ptsTypes="AAAAAAAAAAAAAAAAAAAAAAAAAAAAAAAAAAAAA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7" y="6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27BF2-289D-4D23-8B3A-A830A85B2E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82"/>
          <a:stretch/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D7564-D015-42FA-95EA-EE586EB9B955}"/>
              </a:ext>
            </a:extLst>
          </p:cNvPr>
          <p:cNvSpPr/>
          <p:nvPr/>
        </p:nvSpPr>
        <p:spPr>
          <a:xfrm>
            <a:off x="1974140" y="654726"/>
            <a:ext cx="9009089" cy="454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32C7A3-869B-4373-8DD1-B27F2AF752E3}"/>
              </a:ext>
            </a:extLst>
          </p:cNvPr>
          <p:cNvSpPr txBox="1"/>
          <p:nvPr/>
        </p:nvSpPr>
        <p:spPr>
          <a:xfrm>
            <a:off x="2428536" y="1032750"/>
            <a:ext cx="8234298" cy="178488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Giáng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sinh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diễn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ra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vào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ngày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tháng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nào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1D0878-3A58-4C80-95D2-C99B08550A43}"/>
              </a:ext>
            </a:extLst>
          </p:cNvPr>
          <p:cNvSpPr txBox="1"/>
          <p:nvPr/>
        </p:nvSpPr>
        <p:spPr>
          <a:xfrm>
            <a:off x="4024862" y="3740863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25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tháng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23E468-0448-4D75-B4CB-B28C12362E8A}"/>
              </a:ext>
            </a:extLst>
          </p:cNvPr>
          <p:cNvSpPr/>
          <p:nvPr/>
        </p:nvSpPr>
        <p:spPr>
          <a:xfrm>
            <a:off x="4355713" y="3688216"/>
            <a:ext cx="4576795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id="{195D6F50-3F4F-4D38-B64E-887B78602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1242" y="5196746"/>
            <a:ext cx="1661255" cy="166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96C9217-64FF-2BF0-81B5-2E12556E2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" b="9778"/>
          <a:stretch/>
        </p:blipFill>
        <p:spPr>
          <a:xfrm>
            <a:off x="1" y="0"/>
            <a:ext cx="1218895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8A965-01C8-E263-1D97-34A8295B7ADC}"/>
              </a:ext>
            </a:extLst>
          </p:cNvPr>
          <p:cNvSpPr txBox="1"/>
          <p:nvPr/>
        </p:nvSpPr>
        <p:spPr>
          <a:xfrm>
            <a:off x="3977640" y="2017038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4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27BF2-289D-4D23-8B3A-A830A85B2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82"/>
          <a:stretch/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D7564-D015-42FA-95EA-EE586EB9B955}"/>
              </a:ext>
            </a:extLst>
          </p:cNvPr>
          <p:cNvSpPr/>
          <p:nvPr/>
        </p:nvSpPr>
        <p:spPr>
          <a:xfrm>
            <a:off x="1873609" y="806284"/>
            <a:ext cx="9009089" cy="454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32C7A3-869B-4373-8DD1-B27F2AF752E3}"/>
              </a:ext>
            </a:extLst>
          </p:cNvPr>
          <p:cNvSpPr txBox="1"/>
          <p:nvPr/>
        </p:nvSpPr>
        <p:spPr>
          <a:xfrm>
            <a:off x="1732027" y="865165"/>
            <a:ext cx="9285019" cy="2615885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Loại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cây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nào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thường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được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dung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để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trang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trí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Giáng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sinh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1D0878-3A58-4C80-95D2-C99B08550A43}"/>
              </a:ext>
            </a:extLst>
          </p:cNvPr>
          <p:cNvSpPr txBox="1"/>
          <p:nvPr/>
        </p:nvSpPr>
        <p:spPr>
          <a:xfrm>
            <a:off x="3785080" y="3810388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Cây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thông</a:t>
            </a:r>
            <a:endParaRPr lang="en-US" sz="54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23E468-0448-4D75-B4CB-B28C12362E8A}"/>
              </a:ext>
            </a:extLst>
          </p:cNvPr>
          <p:cNvSpPr/>
          <p:nvPr/>
        </p:nvSpPr>
        <p:spPr>
          <a:xfrm>
            <a:off x="4499755" y="3749225"/>
            <a:ext cx="3749561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95D6F50-3F4F-4D38-B64E-887B78602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242" y="5196746"/>
            <a:ext cx="1661255" cy="16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27BF2-289D-4D23-8B3A-A830A85B2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82"/>
          <a:stretch/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D7564-D015-42FA-95EA-EE586EB9B955}"/>
              </a:ext>
            </a:extLst>
          </p:cNvPr>
          <p:cNvSpPr/>
          <p:nvPr/>
        </p:nvSpPr>
        <p:spPr>
          <a:xfrm>
            <a:off x="1873609" y="806284"/>
            <a:ext cx="9009089" cy="454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32C7A3-869B-4373-8DD1-B27F2AF752E3}"/>
              </a:ext>
            </a:extLst>
          </p:cNvPr>
          <p:cNvSpPr txBox="1"/>
          <p:nvPr/>
        </p:nvSpPr>
        <p:spPr>
          <a:xfrm>
            <a:off x="2293749" y="1021132"/>
            <a:ext cx="8832419" cy="178488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già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Nô-en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thường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mặc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quần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áo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màu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1D0878-3A58-4C80-95D2-C99B08550A43}"/>
              </a:ext>
            </a:extLst>
          </p:cNvPr>
          <p:cNvSpPr txBox="1"/>
          <p:nvPr/>
        </p:nvSpPr>
        <p:spPr>
          <a:xfrm>
            <a:off x="3924330" y="3827152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Màu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đỏ</a:t>
            </a:r>
            <a:endParaRPr lang="en-US" sz="54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23E468-0448-4D75-B4CB-B28C12362E8A}"/>
              </a:ext>
            </a:extLst>
          </p:cNvPr>
          <p:cNvSpPr/>
          <p:nvPr/>
        </p:nvSpPr>
        <p:spPr>
          <a:xfrm>
            <a:off x="5001013" y="3888287"/>
            <a:ext cx="2887623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95D6F50-3F4F-4D38-B64E-887B78602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242" y="5196746"/>
            <a:ext cx="1661255" cy="16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27BF2-289D-4D23-8B3A-A830A85B2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82"/>
          <a:stretch/>
        </p:blipFill>
        <p:spPr>
          <a:xfrm>
            <a:off x="15081" y="0"/>
            <a:ext cx="1216183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D7564-D015-42FA-95EA-EE586EB9B955}"/>
              </a:ext>
            </a:extLst>
          </p:cNvPr>
          <p:cNvSpPr/>
          <p:nvPr/>
        </p:nvSpPr>
        <p:spPr>
          <a:xfrm>
            <a:off x="1873607" y="654726"/>
            <a:ext cx="9009089" cy="4542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32C7A3-869B-4373-8DD1-B27F2AF752E3}"/>
              </a:ext>
            </a:extLst>
          </p:cNvPr>
          <p:cNvSpPr txBox="1"/>
          <p:nvPr/>
        </p:nvSpPr>
        <p:spPr>
          <a:xfrm>
            <a:off x="1741932" y="1029157"/>
            <a:ext cx="9272441" cy="2615885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Con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vật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nào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chở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già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Nô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–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en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phát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quà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cho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các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bạn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nhỏ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1D0878-3A58-4C80-95D2-C99B08550A43}"/>
              </a:ext>
            </a:extLst>
          </p:cNvPr>
          <p:cNvSpPr txBox="1"/>
          <p:nvPr/>
        </p:nvSpPr>
        <p:spPr>
          <a:xfrm>
            <a:off x="3924329" y="3932153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Tuần</a:t>
            </a: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lộc</a:t>
            </a:r>
            <a:endParaRPr lang="en-US" sz="54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23E468-0448-4D75-B4CB-B28C12362E8A}"/>
              </a:ext>
            </a:extLst>
          </p:cNvPr>
          <p:cNvSpPr/>
          <p:nvPr/>
        </p:nvSpPr>
        <p:spPr>
          <a:xfrm>
            <a:off x="3549745" y="3984580"/>
            <a:ext cx="5092509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95D6F50-3F4F-4D38-B64E-887B78602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242" y="5196746"/>
            <a:ext cx="1661255" cy="16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96C9217-64FF-2BF0-81B5-2E12556E2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" b="9778"/>
          <a:stretch/>
        </p:blipFill>
        <p:spPr>
          <a:xfrm>
            <a:off x="1" y="0"/>
            <a:ext cx="1218895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8A965-01C8-E263-1D97-34A8295B7ADC}"/>
              </a:ext>
            </a:extLst>
          </p:cNvPr>
          <p:cNvSpPr txBox="1"/>
          <p:nvPr/>
        </p:nvSpPr>
        <p:spPr>
          <a:xfrm>
            <a:off x="3977640" y="2017038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70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BB3A2CD-5F63-3FF4-5DEC-0C3F04D01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49" y="0"/>
            <a:ext cx="7299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97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793ECDAD-6007-00B2-3817-6D4566145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 descr="quà ">
            <a:extLst>
              <a:ext uri="{FF2B5EF4-FFF2-40B4-BE49-F238E27FC236}">
                <a16:creationId xmlns:a16="http://schemas.microsoft.com/office/drawing/2014/main" id="{1F0C04D6-6F18-D4BF-6772-83CD1FAC69E3}"/>
              </a:ext>
            </a:extLst>
          </p:cNvPr>
          <p:cNvSpPr/>
          <p:nvPr/>
        </p:nvSpPr>
        <p:spPr>
          <a:xfrm>
            <a:off x="465259" y="2487185"/>
            <a:ext cx="95191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ôm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 descr="quà ">
            <a:extLst>
              <a:ext uri="{FF2B5EF4-FFF2-40B4-BE49-F238E27FC236}">
                <a16:creationId xmlns:a16="http://schemas.microsoft.com/office/drawing/2014/main" id="{FFB2A90D-ABAA-18BF-DD9E-BCDBF02C3B7F}"/>
              </a:ext>
            </a:extLst>
          </p:cNvPr>
          <p:cNvSpPr/>
          <p:nvPr/>
        </p:nvSpPr>
        <p:spPr>
          <a:xfrm>
            <a:off x="1586617" y="2506676"/>
            <a:ext cx="87063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 descr="quà ">
            <a:extLst>
              <a:ext uri="{FF2B5EF4-FFF2-40B4-BE49-F238E27FC236}">
                <a16:creationId xmlns:a16="http://schemas.microsoft.com/office/drawing/2014/main" id="{49C12916-60F6-E721-C0B2-7DF1F62A5EC1}"/>
              </a:ext>
            </a:extLst>
          </p:cNvPr>
          <p:cNvSpPr/>
          <p:nvPr/>
        </p:nvSpPr>
        <p:spPr>
          <a:xfrm>
            <a:off x="465259" y="3505732"/>
            <a:ext cx="95191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đồng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hồ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 descr="quà ">
            <a:extLst>
              <a:ext uri="{FF2B5EF4-FFF2-40B4-BE49-F238E27FC236}">
                <a16:creationId xmlns:a16="http://schemas.microsoft.com/office/drawing/2014/main" id="{B948DE23-DDD5-86C4-FA1E-85BCEEBC16FC}"/>
              </a:ext>
            </a:extLst>
          </p:cNvPr>
          <p:cNvSpPr/>
          <p:nvPr/>
        </p:nvSpPr>
        <p:spPr>
          <a:xfrm>
            <a:off x="2626695" y="2498797"/>
            <a:ext cx="95191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đồ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chơi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 descr="quà ">
            <a:extLst>
              <a:ext uri="{FF2B5EF4-FFF2-40B4-BE49-F238E27FC236}">
                <a16:creationId xmlns:a16="http://schemas.microsoft.com/office/drawing/2014/main" id="{01D5FCCD-D76F-AA9A-12B9-6B865C87A822}"/>
              </a:ext>
            </a:extLst>
          </p:cNvPr>
          <p:cNvSpPr/>
          <p:nvPr/>
        </p:nvSpPr>
        <p:spPr>
          <a:xfrm>
            <a:off x="1515992" y="3576500"/>
            <a:ext cx="95191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Mi-</a:t>
            </a:r>
            <a:r>
              <a:rPr lang="en-US" dirty="0" err="1">
                <a:solidFill>
                  <a:schemeClr val="tx1"/>
                </a:solidFill>
              </a:rPr>
              <a:t>sa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 descr="quà ">
            <a:extLst>
              <a:ext uri="{FF2B5EF4-FFF2-40B4-BE49-F238E27FC236}">
                <a16:creationId xmlns:a16="http://schemas.microsoft.com/office/drawing/2014/main" id="{26B94564-036F-326D-2EF1-0A32DEA36825}"/>
              </a:ext>
            </a:extLst>
          </p:cNvPr>
          <p:cNvSpPr/>
          <p:nvPr/>
        </p:nvSpPr>
        <p:spPr>
          <a:xfrm>
            <a:off x="517100" y="4587989"/>
            <a:ext cx="95191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ủng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 descr="quà ">
            <a:extLst>
              <a:ext uri="{FF2B5EF4-FFF2-40B4-BE49-F238E27FC236}">
                <a16:creationId xmlns:a16="http://schemas.microsoft.com/office/drawing/2014/main" id="{F6CB1EBA-517F-6B3E-1E94-2F1000C6324D}"/>
              </a:ext>
            </a:extLst>
          </p:cNvPr>
          <p:cNvSpPr/>
          <p:nvPr/>
        </p:nvSpPr>
        <p:spPr>
          <a:xfrm>
            <a:off x="1487834" y="4571988"/>
            <a:ext cx="1047691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quần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 descr="quà ">
            <a:extLst>
              <a:ext uri="{FF2B5EF4-FFF2-40B4-BE49-F238E27FC236}">
                <a16:creationId xmlns:a16="http://schemas.microsoft.com/office/drawing/2014/main" id="{1940B760-3C7E-349B-10DE-B9F696B73041}"/>
              </a:ext>
            </a:extLst>
          </p:cNvPr>
          <p:cNvSpPr/>
          <p:nvPr/>
        </p:nvSpPr>
        <p:spPr>
          <a:xfrm>
            <a:off x="1586617" y="5567476"/>
            <a:ext cx="95191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Bít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tất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 descr="quà ">
            <a:extLst>
              <a:ext uri="{FF2B5EF4-FFF2-40B4-BE49-F238E27FC236}">
                <a16:creationId xmlns:a16="http://schemas.microsoft.com/office/drawing/2014/main" id="{239D5192-A75D-A585-42E7-91F9F8B2F888}"/>
              </a:ext>
            </a:extLst>
          </p:cNvPr>
          <p:cNvSpPr/>
          <p:nvPr/>
        </p:nvSpPr>
        <p:spPr>
          <a:xfrm>
            <a:off x="2572602" y="3525303"/>
            <a:ext cx="1080737" cy="9345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Truyện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Oval 26" descr="quà ">
            <a:extLst>
              <a:ext uri="{FF2B5EF4-FFF2-40B4-BE49-F238E27FC236}">
                <a16:creationId xmlns:a16="http://schemas.microsoft.com/office/drawing/2014/main" id="{9F72BF5A-D99E-E30B-6FC4-F2015659B171}"/>
              </a:ext>
            </a:extLst>
          </p:cNvPr>
          <p:cNvSpPr/>
          <p:nvPr/>
        </p:nvSpPr>
        <p:spPr>
          <a:xfrm>
            <a:off x="2622853" y="4571988"/>
            <a:ext cx="1080737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Bánh </a:t>
            </a:r>
            <a:r>
              <a:rPr lang="en-US" sz="1600" dirty="0" err="1">
                <a:solidFill>
                  <a:schemeClr val="tx1"/>
                </a:solidFill>
              </a:rPr>
              <a:t>kẹo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Oval 27" descr="quà ">
            <a:extLst>
              <a:ext uri="{FF2B5EF4-FFF2-40B4-BE49-F238E27FC236}">
                <a16:creationId xmlns:a16="http://schemas.microsoft.com/office/drawing/2014/main" id="{CD079F52-280D-53CC-8729-83BD60EBC8BD}"/>
              </a:ext>
            </a:extLst>
          </p:cNvPr>
          <p:cNvSpPr/>
          <p:nvPr/>
        </p:nvSpPr>
        <p:spPr>
          <a:xfrm>
            <a:off x="5147057" y="2477769"/>
            <a:ext cx="95191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bít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tất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 descr="quà ">
            <a:extLst>
              <a:ext uri="{FF2B5EF4-FFF2-40B4-BE49-F238E27FC236}">
                <a16:creationId xmlns:a16="http://schemas.microsoft.com/office/drawing/2014/main" id="{ECBA1DE5-7274-D819-E0BE-024706908D25}"/>
              </a:ext>
            </a:extLst>
          </p:cNvPr>
          <p:cNvSpPr/>
          <p:nvPr/>
        </p:nvSpPr>
        <p:spPr>
          <a:xfrm>
            <a:off x="9641150" y="3637818"/>
            <a:ext cx="95191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tuần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lộc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 descr="quà ">
            <a:extLst>
              <a:ext uri="{FF2B5EF4-FFF2-40B4-BE49-F238E27FC236}">
                <a16:creationId xmlns:a16="http://schemas.microsoft.com/office/drawing/2014/main" id="{B5E3AD54-A721-A7D6-80FC-420DC888FFF0}"/>
              </a:ext>
            </a:extLst>
          </p:cNvPr>
          <p:cNvSpPr/>
          <p:nvPr/>
        </p:nvSpPr>
        <p:spPr>
          <a:xfrm>
            <a:off x="8840794" y="2522524"/>
            <a:ext cx="95191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Ông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già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Nô</a:t>
            </a:r>
            <a:r>
              <a:rPr lang="en-US" sz="1400" dirty="0">
                <a:solidFill>
                  <a:schemeClr val="tx1"/>
                </a:solidFill>
              </a:rPr>
              <a:t> -</a:t>
            </a:r>
            <a:r>
              <a:rPr lang="en-US" sz="1400" dirty="0" err="1">
                <a:solidFill>
                  <a:schemeClr val="tx1"/>
                </a:solidFill>
              </a:rPr>
              <a:t>en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Oval 31" descr="quà ">
            <a:extLst>
              <a:ext uri="{FF2B5EF4-FFF2-40B4-BE49-F238E27FC236}">
                <a16:creationId xmlns:a16="http://schemas.microsoft.com/office/drawing/2014/main" id="{8ACA20B6-8ABD-D491-041E-8FFD194BF05B}"/>
              </a:ext>
            </a:extLst>
          </p:cNvPr>
          <p:cNvSpPr/>
          <p:nvPr/>
        </p:nvSpPr>
        <p:spPr>
          <a:xfrm>
            <a:off x="6437859" y="2522524"/>
            <a:ext cx="95191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ủng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 descr="quà ">
            <a:extLst>
              <a:ext uri="{FF2B5EF4-FFF2-40B4-BE49-F238E27FC236}">
                <a16:creationId xmlns:a16="http://schemas.microsoft.com/office/drawing/2014/main" id="{E8C7D7AE-E3AD-C0E6-D822-B0D84DD0464F}"/>
              </a:ext>
            </a:extLst>
          </p:cNvPr>
          <p:cNvSpPr/>
          <p:nvPr/>
        </p:nvSpPr>
        <p:spPr>
          <a:xfrm>
            <a:off x="10244242" y="2516739"/>
            <a:ext cx="95191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Mi-</a:t>
            </a:r>
            <a:r>
              <a:rPr lang="en-US" dirty="0" err="1">
                <a:solidFill>
                  <a:schemeClr val="tx1"/>
                </a:solidFill>
              </a:rPr>
              <a:t>sa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7" name="Picture 36" descr="Graphical user interface&#10;&#10;Description automatically generated">
            <a:extLst>
              <a:ext uri="{FF2B5EF4-FFF2-40B4-BE49-F238E27FC236}">
                <a16:creationId xmlns:a16="http://schemas.microsoft.com/office/drawing/2014/main" id="{33CCEB19-FBC2-E8D8-C881-E92852119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0"/>
            <a:ext cx="2801349" cy="2513539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017A1CB8-39D6-7AD6-1A32-90C3ED41F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82" y="-234734"/>
            <a:ext cx="2923776" cy="2733531"/>
          </a:xfrm>
          <a:prstGeom prst="rect">
            <a:avLst/>
          </a:prstGeom>
        </p:spPr>
      </p:pic>
      <p:pic>
        <p:nvPicPr>
          <p:cNvPr id="47" name="Picture 46" descr="A picture containing text&#10;&#10;Description automatically generated">
            <a:extLst>
              <a:ext uri="{FF2B5EF4-FFF2-40B4-BE49-F238E27FC236}">
                <a16:creationId xmlns:a16="http://schemas.microsoft.com/office/drawing/2014/main" id="{A3E388C5-E7A6-5B96-F889-03E3BB61B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2" y="108558"/>
            <a:ext cx="2994873" cy="260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C962D6-4E93-071A-3A34-786DAE737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3" b="1"/>
          <a:stretch/>
        </p:blipFill>
        <p:spPr>
          <a:xfrm>
            <a:off x="1961236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992A68-2E31-36DA-AD49-D05CB54F218F}"/>
              </a:ext>
            </a:extLst>
          </p:cNvPr>
          <p:cNvSpPr txBox="1"/>
          <p:nvPr/>
        </p:nvSpPr>
        <p:spPr>
          <a:xfrm>
            <a:off x="2888343" y="2612571"/>
            <a:ext cx="6763657" cy="2830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383010-9A1F-EAA2-959B-896BDD68C18D}"/>
              </a:ext>
            </a:extLst>
          </p:cNvPr>
          <p:cNvSpPr txBox="1"/>
          <p:nvPr/>
        </p:nvSpPr>
        <p:spPr>
          <a:xfrm>
            <a:off x="3629024" y="2026537"/>
            <a:ext cx="59352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0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F02A3BE-99FA-A01E-D3FF-D7DC4670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D23B36-D1F1-2420-3E83-53D449195E5E}"/>
              </a:ext>
            </a:extLst>
          </p:cNvPr>
          <p:cNvSpPr txBox="1"/>
          <p:nvPr/>
        </p:nvSpPr>
        <p:spPr>
          <a:xfrm>
            <a:off x="3179299" y="2127793"/>
            <a:ext cx="7202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61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">
            <a:extLst>
              <a:ext uri="{FF2B5EF4-FFF2-40B4-BE49-F238E27FC236}">
                <a16:creationId xmlns:a16="http://schemas.microsoft.com/office/drawing/2014/main" id="{DC63A031-032B-9CA8-772D-F7A058DC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09296E-F248-3301-961B-2B0E15101689}"/>
              </a:ext>
            </a:extLst>
          </p:cNvPr>
          <p:cNvSpPr txBox="1"/>
          <p:nvPr/>
        </p:nvSpPr>
        <p:spPr>
          <a:xfrm>
            <a:off x="1889760" y="883920"/>
            <a:ext cx="6553200" cy="254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4FD27-D170-7E1D-4786-6B723CB0B474}"/>
              </a:ext>
            </a:extLst>
          </p:cNvPr>
          <p:cNvSpPr txBox="1"/>
          <p:nvPr/>
        </p:nvSpPr>
        <p:spPr>
          <a:xfrm>
            <a:off x="1575579" y="1387515"/>
            <a:ext cx="9973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F8664-455C-0F3B-70F7-89C2AE14A760}"/>
              </a:ext>
            </a:extLst>
          </p:cNvPr>
          <p:cNvSpPr txBox="1"/>
          <p:nvPr/>
        </p:nvSpPr>
        <p:spPr>
          <a:xfrm>
            <a:off x="1519308" y="2204345"/>
            <a:ext cx="10241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B3A1E-728F-184A-CC7F-83F26AC29CB7}"/>
              </a:ext>
            </a:extLst>
          </p:cNvPr>
          <p:cNvSpPr txBox="1"/>
          <p:nvPr/>
        </p:nvSpPr>
        <p:spPr>
          <a:xfrm>
            <a:off x="1519308" y="2952010"/>
            <a:ext cx="100865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6FDED-8F8A-BA3A-4BCF-68D1AA021604}"/>
              </a:ext>
            </a:extLst>
          </p:cNvPr>
          <p:cNvSpPr txBox="1"/>
          <p:nvPr/>
        </p:nvSpPr>
        <p:spPr>
          <a:xfrm>
            <a:off x="1519308" y="4493338"/>
            <a:ext cx="9383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6007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">
            <a:extLst>
              <a:ext uri="{FF2B5EF4-FFF2-40B4-BE49-F238E27FC236}">
                <a16:creationId xmlns:a16="http://schemas.microsoft.com/office/drawing/2014/main" id="{DC63A031-032B-9CA8-772D-F7A058DC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2E2016-CAB9-B4D6-B3DF-FEFEEE31F37A}"/>
              </a:ext>
            </a:extLst>
          </p:cNvPr>
          <p:cNvSpPr txBox="1"/>
          <p:nvPr/>
        </p:nvSpPr>
        <p:spPr>
          <a:xfrm>
            <a:off x="2152356" y="445374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BA1E8-2DCE-98C3-9656-2819B9C78A78}"/>
              </a:ext>
            </a:extLst>
          </p:cNvPr>
          <p:cNvSpPr txBox="1"/>
          <p:nvPr/>
        </p:nvSpPr>
        <p:spPr>
          <a:xfrm>
            <a:off x="2152356" y="1876171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black and white drawing of a tree&#10;&#10;Description automatically generated with medium confidence">
            <a:extLst>
              <a:ext uri="{FF2B5EF4-FFF2-40B4-BE49-F238E27FC236}">
                <a16:creationId xmlns:a16="http://schemas.microsoft.com/office/drawing/2014/main" id="{51F6C0AA-9311-730C-A7ED-3CEB06226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63" y="2795146"/>
            <a:ext cx="3685734" cy="33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">
            <a:extLst>
              <a:ext uri="{FF2B5EF4-FFF2-40B4-BE49-F238E27FC236}">
                <a16:creationId xmlns:a16="http://schemas.microsoft.com/office/drawing/2014/main" id="{DC63A031-032B-9CA8-772D-F7A058DC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2E2016-CAB9-B4D6-B3DF-FEFEEE31F37A}"/>
              </a:ext>
            </a:extLst>
          </p:cNvPr>
          <p:cNvSpPr txBox="1"/>
          <p:nvPr/>
        </p:nvSpPr>
        <p:spPr>
          <a:xfrm>
            <a:off x="2152356" y="445374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BA1E8-2DCE-98C3-9656-2819B9C78A78}"/>
              </a:ext>
            </a:extLst>
          </p:cNvPr>
          <p:cNvSpPr txBox="1"/>
          <p:nvPr/>
        </p:nvSpPr>
        <p:spPr>
          <a:xfrm>
            <a:off x="2152356" y="1876171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087405-33C8-E4E5-17E9-4664018738DC}"/>
              </a:ext>
            </a:extLst>
          </p:cNvPr>
          <p:cNvSpPr txBox="1"/>
          <p:nvPr/>
        </p:nvSpPr>
        <p:spPr>
          <a:xfrm>
            <a:off x="2152355" y="3016265"/>
            <a:ext cx="4726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 descr="A group of deer in the snow&#10;&#10;Description automatically generated with medium confidence">
            <a:extLst>
              <a:ext uri="{FF2B5EF4-FFF2-40B4-BE49-F238E27FC236}">
                <a16:creationId xmlns:a16="http://schemas.microsoft.com/office/drawing/2014/main" id="{188EE65E-AB2C-DB40-6310-410A8DE26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00" y="3016265"/>
            <a:ext cx="4100218" cy="33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">
            <a:extLst>
              <a:ext uri="{FF2B5EF4-FFF2-40B4-BE49-F238E27FC236}">
                <a16:creationId xmlns:a16="http://schemas.microsoft.com/office/drawing/2014/main" id="{DC63A031-032B-9CA8-772D-F7A058DC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2E2016-CAB9-B4D6-B3DF-FEFEEE31F37A}"/>
              </a:ext>
            </a:extLst>
          </p:cNvPr>
          <p:cNvSpPr txBox="1"/>
          <p:nvPr/>
        </p:nvSpPr>
        <p:spPr>
          <a:xfrm>
            <a:off x="2152356" y="445374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BA1E8-2DCE-98C3-9656-2819B9C78A78}"/>
              </a:ext>
            </a:extLst>
          </p:cNvPr>
          <p:cNvSpPr txBox="1"/>
          <p:nvPr/>
        </p:nvSpPr>
        <p:spPr>
          <a:xfrm>
            <a:off x="2152356" y="1876171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087405-33C8-E4E5-17E9-4664018738DC}"/>
              </a:ext>
            </a:extLst>
          </p:cNvPr>
          <p:cNvSpPr txBox="1"/>
          <p:nvPr/>
        </p:nvSpPr>
        <p:spPr>
          <a:xfrm>
            <a:off x="2152355" y="3016265"/>
            <a:ext cx="98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609383-1F2C-FE17-8640-90671418F45C}"/>
              </a:ext>
            </a:extLst>
          </p:cNvPr>
          <p:cNvSpPr txBox="1"/>
          <p:nvPr/>
        </p:nvSpPr>
        <p:spPr>
          <a:xfrm>
            <a:off x="2152356" y="4447062"/>
            <a:ext cx="808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la, than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3E8F33-9957-0685-7E82-364A41C33CA1}"/>
              </a:ext>
            </a:extLst>
          </p:cNvPr>
          <p:cNvSpPr txBox="1"/>
          <p:nvPr/>
        </p:nvSpPr>
        <p:spPr>
          <a:xfrm>
            <a:off x="2051538" y="5217824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79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">
            <a:extLst>
              <a:ext uri="{FF2B5EF4-FFF2-40B4-BE49-F238E27FC236}">
                <a16:creationId xmlns:a16="http://schemas.microsoft.com/office/drawing/2014/main" id="{DC63A031-032B-9CA8-772D-F7A058DC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2E2016-CAB9-B4D6-B3DF-FEFEEE31F37A}"/>
              </a:ext>
            </a:extLst>
          </p:cNvPr>
          <p:cNvSpPr txBox="1"/>
          <p:nvPr/>
        </p:nvSpPr>
        <p:spPr>
          <a:xfrm>
            <a:off x="2152356" y="445374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BA1E8-2DCE-98C3-9656-2819B9C78A78}"/>
              </a:ext>
            </a:extLst>
          </p:cNvPr>
          <p:cNvSpPr txBox="1"/>
          <p:nvPr/>
        </p:nvSpPr>
        <p:spPr>
          <a:xfrm>
            <a:off x="2152355" y="1691505"/>
            <a:ext cx="80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087405-33C8-E4E5-17E9-4664018738DC}"/>
              </a:ext>
            </a:extLst>
          </p:cNvPr>
          <p:cNvSpPr txBox="1"/>
          <p:nvPr/>
        </p:nvSpPr>
        <p:spPr>
          <a:xfrm>
            <a:off x="2152355" y="2971550"/>
            <a:ext cx="98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609383-1F2C-FE17-8640-90671418F45C}"/>
              </a:ext>
            </a:extLst>
          </p:cNvPr>
          <p:cNvSpPr txBox="1"/>
          <p:nvPr/>
        </p:nvSpPr>
        <p:spPr>
          <a:xfrm>
            <a:off x="2227383" y="4251595"/>
            <a:ext cx="808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la, than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3E8F33-9957-0685-7E82-364A41C33CA1}"/>
              </a:ext>
            </a:extLst>
          </p:cNvPr>
          <p:cNvSpPr txBox="1"/>
          <p:nvPr/>
        </p:nvSpPr>
        <p:spPr>
          <a:xfrm>
            <a:off x="2152355" y="4977642"/>
            <a:ext cx="5584876" cy="174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77D6FD23-CA8F-2E26-74C0-A169B6BB2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1" y="4700141"/>
            <a:ext cx="3582572" cy="20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5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E3058F7-0C7E-3D25-4E55-8FB61DCA7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5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E3058F7-0C7E-3D25-4E55-8FB61DCA7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172B5-2CD3-DA75-BF8D-16C580C3C74E}"/>
              </a:ext>
            </a:extLst>
          </p:cNvPr>
          <p:cNvSpPr txBox="1"/>
          <p:nvPr/>
        </p:nvSpPr>
        <p:spPr>
          <a:xfrm>
            <a:off x="2008163" y="1962169"/>
            <a:ext cx="98755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 đi mãi,/ thấm mệt,/ bèn trèo lên chạc cây cao/ và ngủ một giấc.//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3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790</Words>
  <Application>Microsoft Office PowerPoint</Application>
  <PresentationFormat>Widescreen</PresentationFormat>
  <Paragraphs>77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Teams Pro09</dc:creator>
  <cp:lastModifiedBy>Teams Pro09</cp:lastModifiedBy>
  <cp:revision>5</cp:revision>
  <dcterms:created xsi:type="dcterms:W3CDTF">2022-08-28T15:20:09Z</dcterms:created>
  <dcterms:modified xsi:type="dcterms:W3CDTF">2022-09-13T03:46:11Z</dcterms:modified>
</cp:coreProperties>
</file>