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7" r:id="rId2"/>
    <p:sldId id="407" r:id="rId3"/>
    <p:sldId id="427" r:id="rId4"/>
    <p:sldId id="440" r:id="rId5"/>
    <p:sldId id="441" r:id="rId6"/>
    <p:sldId id="444" r:id="rId7"/>
    <p:sldId id="445" r:id="rId8"/>
    <p:sldId id="340" r:id="rId9"/>
  </p:sldIdLst>
  <p:sldSz cx="16276638" cy="9144000"/>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6600"/>
    <a:srgbClr val="FF0066"/>
    <a:srgbClr val="FF7C8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B611D3-6A84-4CAE-A7D9-18B966B721D1}" v="339" dt="2022-07-06T10:42:45.0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p:scale>
          <a:sx n="50" d="100"/>
          <a:sy n="50" d="100"/>
        </p:scale>
        <p:origin x="-581" y="-466"/>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ng Ha" userId="270efafb50020bd6" providerId="LiveId" clId="{C1B611D3-6A84-4CAE-A7D9-18B966B721D1}"/>
    <pc:docChg chg="undo custSel addSld modSld">
      <pc:chgData name="Trang Ha" userId="270efafb50020bd6" providerId="LiveId" clId="{C1B611D3-6A84-4CAE-A7D9-18B966B721D1}" dt="2022-07-06T10:42:45.068" v="1232"/>
      <pc:docMkLst>
        <pc:docMk/>
      </pc:docMkLst>
      <pc:sldChg chg="modSp mod">
        <pc:chgData name="Trang Ha" userId="270efafb50020bd6" providerId="LiveId" clId="{C1B611D3-6A84-4CAE-A7D9-18B966B721D1}" dt="2022-07-06T10:41:57.728" v="1204" actId="20577"/>
        <pc:sldMkLst>
          <pc:docMk/>
          <pc:sldMk cId="0" sldId="327"/>
        </pc:sldMkLst>
        <pc:spChg chg="mod">
          <ac:chgData name="Trang Ha" userId="270efafb50020bd6" providerId="LiveId" clId="{C1B611D3-6A84-4CAE-A7D9-18B966B721D1}" dt="2022-07-06T10:41:57.728" v="1204" actId="20577"/>
          <ac:spMkLst>
            <pc:docMk/>
            <pc:sldMk cId="0" sldId="327"/>
            <ac:spMk id="2057" creationId="{00000000-0000-0000-0000-000000000000}"/>
          </ac:spMkLst>
        </pc:spChg>
        <pc:picChg chg="mod">
          <ac:chgData name="Trang Ha" userId="270efafb50020bd6" providerId="LiveId" clId="{C1B611D3-6A84-4CAE-A7D9-18B966B721D1}" dt="2022-07-05T23:22:01.772" v="23" actId="14100"/>
          <ac:picMkLst>
            <pc:docMk/>
            <pc:sldMk cId="0" sldId="327"/>
            <ac:picMk id="13" creationId="{00000000-0000-0000-0000-000000000000}"/>
          </ac:picMkLst>
        </pc:picChg>
        <pc:picChg chg="mod">
          <ac:chgData name="Trang Ha" userId="270efafb50020bd6" providerId="LiveId" clId="{C1B611D3-6A84-4CAE-A7D9-18B966B721D1}" dt="2022-07-05T23:22:17.745" v="24" actId="14100"/>
          <ac:picMkLst>
            <pc:docMk/>
            <pc:sldMk cId="0" sldId="327"/>
            <ac:picMk id="2051" creationId="{00000000-0000-0000-0000-000000000000}"/>
          </ac:picMkLst>
        </pc:picChg>
      </pc:sldChg>
      <pc:sldChg chg="addSp delSp mod addAnim delAnim">
        <pc:chgData name="Trang Ha" userId="270efafb50020bd6" providerId="LiveId" clId="{C1B611D3-6A84-4CAE-A7D9-18B966B721D1}" dt="2022-07-06T05:54:59.920" v="1032" actId="478"/>
        <pc:sldMkLst>
          <pc:docMk/>
          <pc:sldMk cId="0" sldId="407"/>
        </pc:sldMkLst>
        <pc:spChg chg="add del">
          <ac:chgData name="Trang Ha" userId="270efafb50020bd6" providerId="LiveId" clId="{C1B611D3-6A84-4CAE-A7D9-18B966B721D1}" dt="2022-07-06T05:54:59.920" v="1032" actId="478"/>
          <ac:spMkLst>
            <pc:docMk/>
            <pc:sldMk cId="0" sldId="407"/>
            <ac:spMk id="69" creationId="{00000000-0000-0000-0000-000000000000}"/>
          </ac:spMkLst>
        </pc:spChg>
      </pc:sldChg>
      <pc:sldChg chg="addSp delSp modSp mod delAnim modAnim">
        <pc:chgData name="Trang Ha" userId="270efafb50020bd6" providerId="LiveId" clId="{C1B611D3-6A84-4CAE-A7D9-18B966B721D1}" dt="2022-07-06T10:42:09.856" v="1212" actId="20577"/>
        <pc:sldMkLst>
          <pc:docMk/>
          <pc:sldMk cId="4184934910" sldId="427"/>
        </pc:sldMkLst>
        <pc:spChg chg="del mod">
          <ac:chgData name="Trang Ha" userId="270efafb50020bd6" providerId="LiveId" clId="{C1B611D3-6A84-4CAE-A7D9-18B966B721D1}" dt="2022-07-06T01:54:47.210" v="60" actId="478"/>
          <ac:spMkLst>
            <pc:docMk/>
            <pc:sldMk cId="4184934910" sldId="427"/>
            <ac:spMk id="2" creationId="{00000000-0000-0000-0000-000000000000}"/>
          </ac:spMkLst>
        </pc:spChg>
        <pc:spChg chg="mod">
          <ac:chgData name="Trang Ha" userId="270efafb50020bd6" providerId="LiveId" clId="{C1B611D3-6A84-4CAE-A7D9-18B966B721D1}" dt="2022-07-06T10:42:09.856" v="1212" actId="20577"/>
          <ac:spMkLst>
            <pc:docMk/>
            <pc:sldMk cId="4184934910" sldId="427"/>
            <ac:spMk id="19" creationId="{00000000-0000-0000-0000-000000000000}"/>
          </ac:spMkLst>
        </pc:spChg>
        <pc:spChg chg="mod">
          <ac:chgData name="Trang Ha" userId="270efafb50020bd6" providerId="LiveId" clId="{C1B611D3-6A84-4CAE-A7D9-18B966B721D1}" dt="2022-07-06T01:38:58.912" v="58" actId="20577"/>
          <ac:spMkLst>
            <pc:docMk/>
            <pc:sldMk cId="4184934910" sldId="427"/>
            <ac:spMk id="20" creationId="{00000000-0000-0000-0000-000000000000}"/>
          </ac:spMkLst>
        </pc:spChg>
        <pc:spChg chg="add del mod">
          <ac:chgData name="Trang Ha" userId="270efafb50020bd6" providerId="LiveId" clId="{C1B611D3-6A84-4CAE-A7D9-18B966B721D1}" dt="2022-07-06T01:55:20.477" v="62" actId="478"/>
          <ac:spMkLst>
            <pc:docMk/>
            <pc:sldMk cId="4184934910" sldId="427"/>
            <ac:spMk id="22" creationId="{3BEDB812-CED7-5147-D400-7BADA62219D7}"/>
          </ac:spMkLst>
        </pc:spChg>
        <pc:spChg chg="add mod">
          <ac:chgData name="Trang Ha" userId="270efafb50020bd6" providerId="LiveId" clId="{C1B611D3-6A84-4CAE-A7D9-18B966B721D1}" dt="2022-07-06T01:55:24.498" v="64"/>
          <ac:spMkLst>
            <pc:docMk/>
            <pc:sldMk cId="4184934910" sldId="427"/>
            <ac:spMk id="23" creationId="{B5CF9A18-1D52-8F53-CEDF-CDA843059055}"/>
          </ac:spMkLst>
        </pc:spChg>
        <pc:spChg chg="add mod">
          <ac:chgData name="Trang Ha" userId="270efafb50020bd6" providerId="LiveId" clId="{C1B611D3-6A84-4CAE-A7D9-18B966B721D1}" dt="2022-07-06T01:55:24.498" v="64"/>
          <ac:spMkLst>
            <pc:docMk/>
            <pc:sldMk cId="4184934910" sldId="427"/>
            <ac:spMk id="24" creationId="{0A7860A0-B4A6-60DB-E462-50429684EF37}"/>
          </ac:spMkLst>
        </pc:spChg>
        <pc:spChg chg="del">
          <ac:chgData name="Trang Ha" userId="270efafb50020bd6" providerId="LiveId" clId="{C1B611D3-6A84-4CAE-A7D9-18B966B721D1}" dt="2022-07-06T01:55:22.555" v="63" actId="478"/>
          <ac:spMkLst>
            <pc:docMk/>
            <pc:sldMk cId="4184934910" sldId="427"/>
            <ac:spMk id="25" creationId="{00000000-0000-0000-0000-000000000000}"/>
          </ac:spMkLst>
        </pc:spChg>
        <pc:spChg chg="add mod">
          <ac:chgData name="Trang Ha" userId="270efafb50020bd6" providerId="LiveId" clId="{C1B611D3-6A84-4CAE-A7D9-18B966B721D1}" dt="2022-07-06T01:55:24.498" v="64"/>
          <ac:spMkLst>
            <pc:docMk/>
            <pc:sldMk cId="4184934910" sldId="427"/>
            <ac:spMk id="26" creationId="{284D44E2-B8BC-1645-BE55-C07DE24BB8AF}"/>
          </ac:spMkLst>
        </pc:spChg>
        <pc:spChg chg="add mod">
          <ac:chgData name="Trang Ha" userId="270efafb50020bd6" providerId="LiveId" clId="{C1B611D3-6A84-4CAE-A7D9-18B966B721D1}" dt="2022-07-06T01:55:24.498" v="64"/>
          <ac:spMkLst>
            <pc:docMk/>
            <pc:sldMk cId="4184934910" sldId="427"/>
            <ac:spMk id="27" creationId="{6E1E2A1C-FCBF-0324-11E8-E6C3CA6E6C4E}"/>
          </ac:spMkLst>
        </pc:spChg>
        <pc:spChg chg="add mod">
          <ac:chgData name="Trang Ha" userId="270efafb50020bd6" providerId="LiveId" clId="{C1B611D3-6A84-4CAE-A7D9-18B966B721D1}" dt="2022-07-06T01:55:24.498" v="64"/>
          <ac:spMkLst>
            <pc:docMk/>
            <pc:sldMk cId="4184934910" sldId="427"/>
            <ac:spMk id="28" creationId="{0B4330DA-99FC-0CFA-69E6-F57F6F9F90C6}"/>
          </ac:spMkLst>
        </pc:spChg>
        <pc:spChg chg="add mod">
          <ac:chgData name="Trang Ha" userId="270efafb50020bd6" providerId="LiveId" clId="{C1B611D3-6A84-4CAE-A7D9-18B966B721D1}" dt="2022-07-06T01:55:24.498" v="64"/>
          <ac:spMkLst>
            <pc:docMk/>
            <pc:sldMk cId="4184934910" sldId="427"/>
            <ac:spMk id="29" creationId="{49EE6A67-A1C2-EB16-3B8A-6419AADA1AE7}"/>
          </ac:spMkLst>
        </pc:spChg>
      </pc:sldChg>
      <pc:sldChg chg="addSp delSp modSp">
        <pc:chgData name="Trang Ha" userId="270efafb50020bd6" providerId="LiveId" clId="{C1B611D3-6A84-4CAE-A7D9-18B966B721D1}" dt="2022-07-06T05:13:30.860" v="232" actId="14100"/>
        <pc:sldMkLst>
          <pc:docMk/>
          <pc:sldMk cId="4012843973" sldId="439"/>
        </pc:sldMkLst>
        <pc:picChg chg="del mod">
          <ac:chgData name="Trang Ha" userId="270efafb50020bd6" providerId="LiveId" clId="{C1B611D3-6A84-4CAE-A7D9-18B966B721D1}" dt="2022-07-06T05:13:07.272" v="226" actId="478"/>
          <ac:picMkLst>
            <pc:docMk/>
            <pc:sldMk cId="4012843973" sldId="439"/>
            <ac:picMk id="1026" creationId="{00000000-0000-0000-0000-000000000000}"/>
          </ac:picMkLst>
        </pc:picChg>
        <pc:picChg chg="add mod">
          <ac:chgData name="Trang Ha" userId="270efafb50020bd6" providerId="LiveId" clId="{C1B611D3-6A84-4CAE-A7D9-18B966B721D1}" dt="2022-07-06T05:13:30.860" v="232" actId="14100"/>
          <ac:picMkLst>
            <pc:docMk/>
            <pc:sldMk cId="4012843973" sldId="439"/>
            <ac:picMk id="2050" creationId="{690D705F-73CF-9C9A-601E-3E7ADC0438D5}"/>
          </ac:picMkLst>
        </pc:picChg>
      </pc:sldChg>
      <pc:sldChg chg="addSp delSp modSp mod">
        <pc:chgData name="Trang Ha" userId="270efafb50020bd6" providerId="LiveId" clId="{C1B611D3-6A84-4CAE-A7D9-18B966B721D1}" dt="2022-07-06T10:42:17.262" v="1220" actId="20577"/>
        <pc:sldMkLst>
          <pc:docMk/>
          <pc:sldMk cId="1853818042" sldId="440"/>
        </pc:sldMkLst>
        <pc:spChg chg="mod">
          <ac:chgData name="Trang Ha" userId="270efafb50020bd6" providerId="LiveId" clId="{C1B611D3-6A84-4CAE-A7D9-18B966B721D1}" dt="2022-07-06T02:00:48.811" v="80" actId="1036"/>
          <ac:spMkLst>
            <pc:docMk/>
            <pc:sldMk cId="1853818042" sldId="440"/>
            <ac:spMk id="2" creationId="{00000000-0000-0000-0000-000000000000}"/>
          </ac:spMkLst>
        </pc:spChg>
        <pc:spChg chg="del">
          <ac:chgData name="Trang Ha" userId="270efafb50020bd6" providerId="LiveId" clId="{C1B611D3-6A84-4CAE-A7D9-18B966B721D1}" dt="2022-07-06T05:11:52.919" v="222" actId="478"/>
          <ac:spMkLst>
            <pc:docMk/>
            <pc:sldMk cId="1853818042" sldId="440"/>
            <ac:spMk id="19" creationId="{00000000-0000-0000-0000-000000000000}"/>
          </ac:spMkLst>
        </pc:spChg>
        <pc:spChg chg="add del mod">
          <ac:chgData name="Trang Ha" userId="270efafb50020bd6" providerId="LiveId" clId="{C1B611D3-6A84-4CAE-A7D9-18B966B721D1}" dt="2022-07-06T05:14:27.820" v="240" actId="478"/>
          <ac:spMkLst>
            <pc:docMk/>
            <pc:sldMk cId="1853818042" sldId="440"/>
            <ac:spMk id="25" creationId="{3BF251CA-1004-2B31-8FDA-109043E0A15C}"/>
          </ac:spMkLst>
        </pc:spChg>
        <pc:spChg chg="add mod">
          <ac:chgData name="Trang Ha" userId="270efafb50020bd6" providerId="LiveId" clId="{C1B611D3-6A84-4CAE-A7D9-18B966B721D1}" dt="2022-07-06T10:42:17.262" v="1220" actId="20577"/>
          <ac:spMkLst>
            <pc:docMk/>
            <pc:sldMk cId="1853818042" sldId="440"/>
            <ac:spMk id="27" creationId="{E46BEFA0-ED37-0E11-CD9B-592802F5255E}"/>
          </ac:spMkLst>
        </pc:spChg>
      </pc:sldChg>
      <pc:sldChg chg="addSp delSp modSp mod addAnim delAnim modAnim">
        <pc:chgData name="Trang Ha" userId="270efafb50020bd6" providerId="LiveId" clId="{C1B611D3-6A84-4CAE-A7D9-18B966B721D1}" dt="2022-07-06T10:42:23.099" v="1228" actId="20577"/>
        <pc:sldMkLst>
          <pc:docMk/>
          <pc:sldMk cId="2807543708" sldId="441"/>
        </pc:sldMkLst>
        <pc:spChg chg="mod">
          <ac:chgData name="Trang Ha" userId="270efafb50020bd6" providerId="LiveId" clId="{C1B611D3-6A84-4CAE-A7D9-18B966B721D1}" dt="2022-07-06T05:15:36.844" v="249" actId="20577"/>
          <ac:spMkLst>
            <pc:docMk/>
            <pc:sldMk cId="2807543708" sldId="441"/>
            <ac:spMk id="2" creationId="{00000000-0000-0000-0000-000000000000}"/>
          </ac:spMkLst>
        </pc:spChg>
        <pc:spChg chg="add">
          <ac:chgData name="Trang Ha" userId="270efafb50020bd6" providerId="LiveId" clId="{C1B611D3-6A84-4CAE-A7D9-18B966B721D1}" dt="2022-07-06T05:08:31.508" v="206"/>
          <ac:spMkLst>
            <pc:docMk/>
            <pc:sldMk cId="2807543708" sldId="441"/>
            <ac:spMk id="5" creationId="{CE84C94D-3FFD-FB2C-3387-725477014128}"/>
          </ac:spMkLst>
        </pc:spChg>
        <pc:spChg chg="del">
          <ac:chgData name="Trang Ha" userId="270efafb50020bd6" providerId="LiveId" clId="{C1B611D3-6A84-4CAE-A7D9-18B966B721D1}" dt="2022-07-06T05:13:45.430" v="233" actId="478"/>
          <ac:spMkLst>
            <pc:docMk/>
            <pc:sldMk cId="2807543708" sldId="441"/>
            <ac:spMk id="19" creationId="{00000000-0000-0000-0000-000000000000}"/>
          </ac:spMkLst>
        </pc:spChg>
        <pc:spChg chg="add mod">
          <ac:chgData name="Trang Ha" userId="270efafb50020bd6" providerId="LiveId" clId="{C1B611D3-6A84-4CAE-A7D9-18B966B721D1}" dt="2022-07-06T02:03:14.413" v="87" actId="571"/>
          <ac:spMkLst>
            <pc:docMk/>
            <pc:sldMk cId="2807543708" sldId="441"/>
            <ac:spMk id="22" creationId="{8942A082-2912-29C3-E978-7B3510B7DFC7}"/>
          </ac:spMkLst>
        </pc:spChg>
        <pc:spChg chg="add mod">
          <ac:chgData name="Trang Ha" userId="270efafb50020bd6" providerId="LiveId" clId="{C1B611D3-6A84-4CAE-A7D9-18B966B721D1}" dt="2022-07-06T02:03:14.413" v="87" actId="571"/>
          <ac:spMkLst>
            <pc:docMk/>
            <pc:sldMk cId="2807543708" sldId="441"/>
            <ac:spMk id="23" creationId="{A4F74334-3BD1-C97E-A5D1-1C846FB5B746}"/>
          </ac:spMkLst>
        </pc:spChg>
        <pc:spChg chg="add mod">
          <ac:chgData name="Trang Ha" userId="270efafb50020bd6" providerId="LiveId" clId="{C1B611D3-6A84-4CAE-A7D9-18B966B721D1}" dt="2022-07-06T02:03:14.413" v="87" actId="571"/>
          <ac:spMkLst>
            <pc:docMk/>
            <pc:sldMk cId="2807543708" sldId="441"/>
            <ac:spMk id="24" creationId="{1F6C09D6-9C8A-F861-3A29-17846FDC9694}"/>
          </ac:spMkLst>
        </pc:spChg>
        <pc:spChg chg="add del mod">
          <ac:chgData name="Trang Ha" userId="270efafb50020bd6" providerId="LiveId" clId="{C1B611D3-6A84-4CAE-A7D9-18B966B721D1}" dt="2022-07-06T02:03:13.359" v="86" actId="571"/>
          <ac:spMkLst>
            <pc:docMk/>
            <pc:sldMk cId="2807543708" sldId="441"/>
            <ac:spMk id="25" creationId="{A58A7ED9-17C6-331E-BCDA-3437AE146421}"/>
          </ac:spMkLst>
        </pc:spChg>
        <pc:spChg chg="add del mod">
          <ac:chgData name="Trang Ha" userId="270efafb50020bd6" providerId="LiveId" clId="{C1B611D3-6A84-4CAE-A7D9-18B966B721D1}" dt="2022-07-06T02:03:13.359" v="86" actId="571"/>
          <ac:spMkLst>
            <pc:docMk/>
            <pc:sldMk cId="2807543708" sldId="441"/>
            <ac:spMk id="26" creationId="{CE812AA1-6899-B79B-D963-ED3E2A48E436}"/>
          </ac:spMkLst>
        </pc:spChg>
        <pc:spChg chg="add del mod">
          <ac:chgData name="Trang Ha" userId="270efafb50020bd6" providerId="LiveId" clId="{C1B611D3-6A84-4CAE-A7D9-18B966B721D1}" dt="2022-07-06T02:03:13.359" v="86" actId="571"/>
          <ac:spMkLst>
            <pc:docMk/>
            <pc:sldMk cId="2807543708" sldId="441"/>
            <ac:spMk id="27" creationId="{6E0357BF-4B64-8A11-771D-93EBD9521D72}"/>
          </ac:spMkLst>
        </pc:spChg>
        <pc:spChg chg="del">
          <ac:chgData name="Trang Ha" userId="270efafb50020bd6" providerId="LiveId" clId="{C1B611D3-6A84-4CAE-A7D9-18B966B721D1}" dt="2022-07-06T02:03:15.909" v="88" actId="478"/>
          <ac:spMkLst>
            <pc:docMk/>
            <pc:sldMk cId="2807543708" sldId="441"/>
            <ac:spMk id="29" creationId="{00000000-0000-0000-0000-000000000000}"/>
          </ac:spMkLst>
        </pc:spChg>
        <pc:spChg chg="del">
          <ac:chgData name="Trang Ha" userId="270efafb50020bd6" providerId="LiveId" clId="{C1B611D3-6A84-4CAE-A7D9-18B966B721D1}" dt="2022-07-06T02:03:15.909" v="88" actId="478"/>
          <ac:spMkLst>
            <pc:docMk/>
            <pc:sldMk cId="2807543708" sldId="441"/>
            <ac:spMk id="30" creationId="{00000000-0000-0000-0000-000000000000}"/>
          </ac:spMkLst>
        </pc:spChg>
        <pc:spChg chg="del">
          <ac:chgData name="Trang Ha" userId="270efafb50020bd6" providerId="LiveId" clId="{C1B611D3-6A84-4CAE-A7D9-18B966B721D1}" dt="2022-07-06T02:03:15.909" v="88" actId="478"/>
          <ac:spMkLst>
            <pc:docMk/>
            <pc:sldMk cId="2807543708" sldId="441"/>
            <ac:spMk id="31" creationId="{00000000-0000-0000-0000-000000000000}"/>
          </ac:spMkLst>
        </pc:spChg>
        <pc:spChg chg="del">
          <ac:chgData name="Trang Ha" userId="270efafb50020bd6" providerId="LiveId" clId="{C1B611D3-6A84-4CAE-A7D9-18B966B721D1}" dt="2022-07-06T02:03:31.398" v="91" actId="478"/>
          <ac:spMkLst>
            <pc:docMk/>
            <pc:sldMk cId="2807543708" sldId="441"/>
            <ac:spMk id="32" creationId="{00000000-0000-0000-0000-000000000000}"/>
          </ac:spMkLst>
        </pc:spChg>
        <pc:spChg chg="add del">
          <ac:chgData name="Trang Ha" userId="270efafb50020bd6" providerId="LiveId" clId="{C1B611D3-6A84-4CAE-A7D9-18B966B721D1}" dt="2022-07-06T02:03:25.837" v="90" actId="478"/>
          <ac:spMkLst>
            <pc:docMk/>
            <pc:sldMk cId="2807543708" sldId="441"/>
            <ac:spMk id="33" creationId="{00000000-0000-0000-0000-000000000000}"/>
          </ac:spMkLst>
        </pc:spChg>
        <pc:spChg chg="del">
          <ac:chgData name="Trang Ha" userId="270efafb50020bd6" providerId="LiveId" clId="{C1B611D3-6A84-4CAE-A7D9-18B966B721D1}" dt="2022-07-06T02:03:25.837" v="90" actId="478"/>
          <ac:spMkLst>
            <pc:docMk/>
            <pc:sldMk cId="2807543708" sldId="441"/>
            <ac:spMk id="34" creationId="{00000000-0000-0000-0000-000000000000}"/>
          </ac:spMkLst>
        </pc:spChg>
        <pc:spChg chg="del">
          <ac:chgData name="Trang Ha" userId="270efafb50020bd6" providerId="LiveId" clId="{C1B611D3-6A84-4CAE-A7D9-18B966B721D1}" dt="2022-07-06T02:03:35.112" v="93" actId="478"/>
          <ac:spMkLst>
            <pc:docMk/>
            <pc:sldMk cId="2807543708" sldId="441"/>
            <ac:spMk id="35" creationId="{00000000-0000-0000-0000-000000000000}"/>
          </ac:spMkLst>
        </pc:spChg>
        <pc:spChg chg="add del">
          <ac:chgData name="Trang Ha" userId="270efafb50020bd6" providerId="LiveId" clId="{C1B611D3-6A84-4CAE-A7D9-18B966B721D1}" dt="2022-07-06T02:03:33.108" v="92" actId="478"/>
          <ac:spMkLst>
            <pc:docMk/>
            <pc:sldMk cId="2807543708" sldId="441"/>
            <ac:spMk id="36" creationId="{00000000-0000-0000-0000-000000000000}"/>
          </ac:spMkLst>
        </pc:spChg>
        <pc:spChg chg="add del mod">
          <ac:chgData name="Trang Ha" userId="270efafb50020bd6" providerId="LiveId" clId="{C1B611D3-6A84-4CAE-A7D9-18B966B721D1}" dt="2022-07-06T02:03:13.359" v="86" actId="571"/>
          <ac:spMkLst>
            <pc:docMk/>
            <pc:sldMk cId="2807543708" sldId="441"/>
            <ac:spMk id="37" creationId="{01BBD969-7AA7-F3AF-0C49-2EBC5F565194}"/>
          </ac:spMkLst>
        </pc:spChg>
        <pc:spChg chg="add del mod">
          <ac:chgData name="Trang Ha" userId="270efafb50020bd6" providerId="LiveId" clId="{C1B611D3-6A84-4CAE-A7D9-18B966B721D1}" dt="2022-07-06T02:03:13.359" v="86" actId="571"/>
          <ac:spMkLst>
            <pc:docMk/>
            <pc:sldMk cId="2807543708" sldId="441"/>
            <ac:spMk id="38" creationId="{7BACCDFF-4A5E-4425-4B36-A18AB38ECB68}"/>
          </ac:spMkLst>
        </pc:spChg>
        <pc:spChg chg="add del mod">
          <ac:chgData name="Trang Ha" userId="270efafb50020bd6" providerId="LiveId" clId="{C1B611D3-6A84-4CAE-A7D9-18B966B721D1}" dt="2022-07-06T02:03:13.359" v="86" actId="571"/>
          <ac:spMkLst>
            <pc:docMk/>
            <pc:sldMk cId="2807543708" sldId="441"/>
            <ac:spMk id="39" creationId="{51AA7CCD-AD5E-8359-A9BF-3D3466EE7D8B}"/>
          </ac:spMkLst>
        </pc:spChg>
        <pc:spChg chg="add del mod">
          <ac:chgData name="Trang Ha" userId="270efafb50020bd6" providerId="LiveId" clId="{C1B611D3-6A84-4CAE-A7D9-18B966B721D1}" dt="2022-07-06T02:03:25.837" v="90" actId="478"/>
          <ac:spMkLst>
            <pc:docMk/>
            <pc:sldMk cId="2807543708" sldId="441"/>
            <ac:spMk id="40" creationId="{CD136BD3-BA6E-3A47-E9EB-3421EDAAA1A3}"/>
          </ac:spMkLst>
        </pc:spChg>
        <pc:spChg chg="add del mod">
          <ac:chgData name="Trang Ha" userId="270efafb50020bd6" providerId="LiveId" clId="{C1B611D3-6A84-4CAE-A7D9-18B966B721D1}" dt="2022-07-06T02:03:25.837" v="90" actId="478"/>
          <ac:spMkLst>
            <pc:docMk/>
            <pc:sldMk cId="2807543708" sldId="441"/>
            <ac:spMk id="41" creationId="{2B193A9B-1047-D140-DAE2-B524D55E382E}"/>
          </ac:spMkLst>
        </pc:spChg>
        <pc:spChg chg="add del mod">
          <ac:chgData name="Trang Ha" userId="270efafb50020bd6" providerId="LiveId" clId="{C1B611D3-6A84-4CAE-A7D9-18B966B721D1}" dt="2022-07-06T02:03:25.837" v="90" actId="478"/>
          <ac:spMkLst>
            <pc:docMk/>
            <pc:sldMk cId="2807543708" sldId="441"/>
            <ac:spMk id="42" creationId="{3FC17F8E-A8B0-CFB2-A5D9-20E17DFD24B8}"/>
          </ac:spMkLst>
        </pc:spChg>
        <pc:spChg chg="add mod">
          <ac:chgData name="Trang Ha" userId="270efafb50020bd6" providerId="LiveId" clId="{C1B611D3-6A84-4CAE-A7D9-18B966B721D1}" dt="2022-07-06T10:42:23.099" v="1228" actId="20577"/>
          <ac:spMkLst>
            <pc:docMk/>
            <pc:sldMk cId="2807543708" sldId="441"/>
            <ac:spMk id="43" creationId="{04CDC7CB-7E89-6F75-1862-8B089DC380E1}"/>
          </ac:spMkLst>
        </pc:spChg>
        <pc:graphicFrameChg chg="add del mod">
          <ac:chgData name="Trang Ha" userId="270efafb50020bd6" providerId="LiveId" clId="{C1B611D3-6A84-4CAE-A7D9-18B966B721D1}" dt="2022-07-06T05:10:04.810" v="212" actId="478"/>
          <ac:graphicFrameMkLst>
            <pc:docMk/>
            <pc:sldMk cId="2807543708" sldId="441"/>
            <ac:graphicFrameMk id="6" creationId="{D8CDEC65-B181-1AAE-4E32-2934E0DBAFEC}"/>
          </ac:graphicFrameMkLst>
        </pc:graphicFrameChg>
        <pc:picChg chg="add del mod">
          <ac:chgData name="Trang Ha" userId="270efafb50020bd6" providerId="LiveId" clId="{C1B611D3-6A84-4CAE-A7D9-18B966B721D1}" dt="2022-07-06T05:14:42.552" v="244" actId="21"/>
          <ac:picMkLst>
            <pc:docMk/>
            <pc:sldMk cId="2807543708" sldId="441"/>
            <ac:picMk id="4" creationId="{A4B1020F-9770-D685-403D-D6D29DE534A2}"/>
          </ac:picMkLst>
        </pc:picChg>
        <pc:picChg chg="add mod modCrop">
          <ac:chgData name="Trang Ha" userId="270efafb50020bd6" providerId="LiveId" clId="{C1B611D3-6A84-4CAE-A7D9-18B966B721D1}" dt="2022-07-06T05:10:41.954" v="221" actId="1036"/>
          <ac:picMkLst>
            <pc:docMk/>
            <pc:sldMk cId="2807543708" sldId="441"/>
            <ac:picMk id="8" creationId="{C542292A-6CE2-A2BB-2AAE-0CB0EE0ED865}"/>
          </ac:picMkLst>
        </pc:picChg>
        <pc:picChg chg="del">
          <ac:chgData name="Trang Ha" userId="270efafb50020bd6" providerId="LiveId" clId="{C1B611D3-6A84-4CAE-A7D9-18B966B721D1}" dt="2022-07-06T02:02:50.398" v="81" actId="478"/>
          <ac:picMkLst>
            <pc:docMk/>
            <pc:sldMk cId="2807543708" sldId="441"/>
            <ac:picMk id="28" creationId="{00000000-0000-0000-0000-000000000000}"/>
          </ac:picMkLst>
        </pc:picChg>
      </pc:sldChg>
      <pc:sldChg chg="addSp delSp modSp mod delAnim modAnim">
        <pc:chgData name="Trang Ha" userId="270efafb50020bd6" providerId="LiveId" clId="{C1B611D3-6A84-4CAE-A7D9-18B966B721D1}" dt="2022-07-06T10:42:45.068" v="1232"/>
        <pc:sldMkLst>
          <pc:docMk/>
          <pc:sldMk cId="235930862" sldId="442"/>
        </pc:sldMkLst>
        <pc:spChg chg="mod">
          <ac:chgData name="Trang Ha" userId="270efafb50020bd6" providerId="LiveId" clId="{C1B611D3-6A84-4CAE-A7D9-18B966B721D1}" dt="2022-07-06T05:37:30.459" v="860" actId="1076"/>
          <ac:spMkLst>
            <pc:docMk/>
            <pc:sldMk cId="235930862" sldId="442"/>
            <ac:spMk id="2" creationId="{00000000-0000-0000-0000-000000000000}"/>
          </ac:spMkLst>
        </pc:spChg>
        <pc:spChg chg="add del mod">
          <ac:chgData name="Trang Ha" userId="270efafb50020bd6" providerId="LiveId" clId="{C1B611D3-6A84-4CAE-A7D9-18B966B721D1}" dt="2022-07-06T05:37:31.576" v="861" actId="47"/>
          <ac:spMkLst>
            <pc:docMk/>
            <pc:sldMk cId="235930862" sldId="442"/>
            <ac:spMk id="5" creationId="{38F773E7-8E32-1BA6-7B28-9C536D0E3031}"/>
          </ac:spMkLst>
        </pc:spChg>
        <pc:spChg chg="add del mod">
          <ac:chgData name="Trang Ha" userId="270efafb50020bd6" providerId="LiveId" clId="{C1B611D3-6A84-4CAE-A7D9-18B966B721D1}" dt="2022-07-06T05:46:33.556" v="974" actId="478"/>
          <ac:spMkLst>
            <pc:docMk/>
            <pc:sldMk cId="235930862" sldId="442"/>
            <ac:spMk id="6" creationId="{F4660F50-5229-93F7-36F4-CB06E5BB474B}"/>
          </ac:spMkLst>
        </pc:spChg>
        <pc:spChg chg="del mod">
          <ac:chgData name="Trang Ha" userId="270efafb50020bd6" providerId="LiveId" clId="{C1B611D3-6A84-4CAE-A7D9-18B966B721D1}" dt="2022-07-06T10:42:44.586" v="1231" actId="478"/>
          <ac:spMkLst>
            <pc:docMk/>
            <pc:sldMk cId="235930862" sldId="442"/>
            <ac:spMk id="19" creationId="{00000000-0000-0000-0000-000000000000}"/>
          </ac:spMkLst>
        </pc:spChg>
        <pc:spChg chg="mod">
          <ac:chgData name="Trang Ha" userId="270efafb50020bd6" providerId="LiveId" clId="{C1B611D3-6A84-4CAE-A7D9-18B966B721D1}" dt="2022-07-06T05:33:37.883" v="642" actId="1076"/>
          <ac:spMkLst>
            <pc:docMk/>
            <pc:sldMk cId="235930862" sldId="442"/>
            <ac:spMk id="23" creationId="{00000000-0000-0000-0000-000000000000}"/>
          </ac:spMkLst>
        </pc:spChg>
        <pc:spChg chg="mod">
          <ac:chgData name="Trang Ha" userId="270efafb50020bd6" providerId="LiveId" clId="{C1B611D3-6A84-4CAE-A7D9-18B966B721D1}" dt="2022-07-06T05:33:41.978" v="644" actId="1076"/>
          <ac:spMkLst>
            <pc:docMk/>
            <pc:sldMk cId="235930862" sldId="442"/>
            <ac:spMk id="24" creationId="{00000000-0000-0000-0000-000000000000}"/>
          </ac:spMkLst>
        </pc:spChg>
        <pc:spChg chg="mod">
          <ac:chgData name="Trang Ha" userId="270efafb50020bd6" providerId="LiveId" clId="{C1B611D3-6A84-4CAE-A7D9-18B966B721D1}" dt="2022-07-06T05:33:47.225" v="645" actId="1076"/>
          <ac:spMkLst>
            <pc:docMk/>
            <pc:sldMk cId="235930862" sldId="442"/>
            <ac:spMk id="25" creationId="{00000000-0000-0000-0000-000000000000}"/>
          </ac:spMkLst>
        </pc:spChg>
        <pc:spChg chg="mod">
          <ac:chgData name="Trang Ha" userId="270efafb50020bd6" providerId="LiveId" clId="{C1B611D3-6A84-4CAE-A7D9-18B966B721D1}" dt="2022-07-06T05:33:51.110" v="646" actId="1076"/>
          <ac:spMkLst>
            <pc:docMk/>
            <pc:sldMk cId="235930862" sldId="442"/>
            <ac:spMk id="26" creationId="{00000000-0000-0000-0000-000000000000}"/>
          </ac:spMkLst>
        </pc:spChg>
        <pc:spChg chg="add del mod">
          <ac:chgData name="Trang Ha" userId="270efafb50020bd6" providerId="LiveId" clId="{C1B611D3-6A84-4CAE-A7D9-18B966B721D1}" dt="2022-07-06T05:21:27.568" v="257" actId="478"/>
          <ac:spMkLst>
            <pc:docMk/>
            <pc:sldMk cId="235930862" sldId="442"/>
            <ac:spMk id="27" creationId="{51211862-392F-739C-DA68-BC8CF0B43A1E}"/>
          </ac:spMkLst>
        </pc:spChg>
        <pc:spChg chg="add mod">
          <ac:chgData name="Trang Ha" userId="270efafb50020bd6" providerId="LiveId" clId="{C1B611D3-6A84-4CAE-A7D9-18B966B721D1}" dt="2022-07-06T10:42:45.068" v="1232"/>
          <ac:spMkLst>
            <pc:docMk/>
            <pc:sldMk cId="235930862" sldId="442"/>
            <ac:spMk id="27" creationId="{55ED2621-4E0B-324C-1DCC-0DEE3190EB8C}"/>
          </ac:spMkLst>
        </pc:spChg>
        <pc:spChg chg="add mod">
          <ac:chgData name="Trang Ha" userId="270efafb50020bd6" providerId="LiveId" clId="{C1B611D3-6A84-4CAE-A7D9-18B966B721D1}" dt="2022-07-06T05:37:39.221" v="862" actId="255"/>
          <ac:spMkLst>
            <pc:docMk/>
            <pc:sldMk cId="235930862" sldId="442"/>
            <ac:spMk id="28" creationId="{5F3B9F5E-5F95-CF14-F433-191C809234B7}"/>
          </ac:spMkLst>
        </pc:spChg>
        <pc:spChg chg="add mod">
          <ac:chgData name="Trang Ha" userId="270efafb50020bd6" providerId="LiveId" clId="{C1B611D3-6A84-4CAE-A7D9-18B966B721D1}" dt="2022-07-06T05:51:56.536" v="1023" actId="20577"/>
          <ac:spMkLst>
            <pc:docMk/>
            <pc:sldMk cId="235930862" sldId="442"/>
            <ac:spMk id="29" creationId="{4D3B0E82-10E4-17E6-2021-95920FCF30AB}"/>
          </ac:spMkLst>
        </pc:spChg>
        <pc:spChg chg="add del mod">
          <ac:chgData name="Trang Ha" userId="270efafb50020bd6" providerId="LiveId" clId="{C1B611D3-6A84-4CAE-A7D9-18B966B721D1}" dt="2022-07-06T05:47:07.735" v="979" actId="478"/>
          <ac:spMkLst>
            <pc:docMk/>
            <pc:sldMk cId="235930862" sldId="442"/>
            <ac:spMk id="30" creationId="{B4A80066-552F-EA41-9C10-164536A4BE3A}"/>
          </ac:spMkLst>
        </pc:spChg>
        <pc:spChg chg="add del mod">
          <ac:chgData name="Trang Ha" userId="270efafb50020bd6" providerId="LiveId" clId="{C1B611D3-6A84-4CAE-A7D9-18B966B721D1}" dt="2022-07-06T05:51:21.233" v="1008" actId="478"/>
          <ac:spMkLst>
            <pc:docMk/>
            <pc:sldMk cId="235930862" sldId="442"/>
            <ac:spMk id="31" creationId="{036E4B1F-7F74-2B9F-4628-95901394ED0D}"/>
          </ac:spMkLst>
        </pc:spChg>
        <pc:spChg chg="add mod">
          <ac:chgData name="Trang Ha" userId="270efafb50020bd6" providerId="LiveId" clId="{C1B611D3-6A84-4CAE-A7D9-18B966B721D1}" dt="2022-07-06T05:53:09.368" v="1025" actId="1076"/>
          <ac:spMkLst>
            <pc:docMk/>
            <pc:sldMk cId="235930862" sldId="442"/>
            <ac:spMk id="32" creationId="{1A832F71-AE1F-18AD-A802-7DE47AF8BCB4}"/>
          </ac:spMkLst>
        </pc:spChg>
        <pc:spChg chg="add mod">
          <ac:chgData name="Trang Ha" userId="270efafb50020bd6" providerId="LiveId" clId="{C1B611D3-6A84-4CAE-A7D9-18B966B721D1}" dt="2022-07-06T05:47:13.131" v="980" actId="1076"/>
          <ac:spMkLst>
            <pc:docMk/>
            <pc:sldMk cId="235930862" sldId="442"/>
            <ac:spMk id="33" creationId="{5E1BB7AC-9395-871A-3F16-5A632E5C54ED}"/>
          </ac:spMkLst>
        </pc:spChg>
        <pc:spChg chg="add mod">
          <ac:chgData name="Trang Ha" userId="270efafb50020bd6" providerId="LiveId" clId="{C1B611D3-6A84-4CAE-A7D9-18B966B721D1}" dt="2022-07-06T05:51:53.296" v="1021" actId="1076"/>
          <ac:spMkLst>
            <pc:docMk/>
            <pc:sldMk cId="235930862" sldId="442"/>
            <ac:spMk id="34" creationId="{9600FD53-4782-7013-684A-DCE70B374FA0}"/>
          </ac:spMkLst>
        </pc:spChg>
        <pc:grpChg chg="mod">
          <ac:chgData name="Trang Ha" userId="270efafb50020bd6" providerId="LiveId" clId="{C1B611D3-6A84-4CAE-A7D9-18B966B721D1}" dt="2022-07-06T05:33:27.874" v="639" actId="1076"/>
          <ac:grpSpMkLst>
            <pc:docMk/>
            <pc:sldMk cId="235930862" sldId="442"/>
            <ac:grpSpMk id="13" creationId="{00000000-0000-0000-0000-000000000000}"/>
          </ac:grpSpMkLst>
        </pc:grpChg>
        <pc:graphicFrameChg chg="mod modGraphic">
          <ac:chgData name="Trang Ha" userId="270efafb50020bd6" providerId="LiveId" clId="{C1B611D3-6A84-4CAE-A7D9-18B966B721D1}" dt="2022-07-06T05:33:53.688" v="647" actId="14734"/>
          <ac:graphicFrameMkLst>
            <pc:docMk/>
            <pc:sldMk cId="235930862" sldId="442"/>
            <ac:graphicFrameMk id="3" creationId="{00000000-0000-0000-0000-000000000000}"/>
          </ac:graphicFrameMkLst>
        </pc:graphicFrameChg>
        <pc:picChg chg="add del">
          <ac:chgData name="Trang Ha" userId="270efafb50020bd6" providerId="LiveId" clId="{C1B611D3-6A84-4CAE-A7D9-18B966B721D1}" dt="2022-07-06T06:48:58.168" v="1034" actId="22"/>
          <ac:picMkLst>
            <pc:docMk/>
            <pc:sldMk cId="235930862" sldId="442"/>
            <ac:picMk id="6" creationId="{5125612A-9F71-F99B-60FB-B02DF30918D7}"/>
          </ac:picMkLst>
        </pc:picChg>
        <pc:picChg chg="add del mod">
          <ac:chgData name="Trang Ha" userId="270efafb50020bd6" providerId="LiveId" clId="{C1B611D3-6A84-4CAE-A7D9-18B966B721D1}" dt="2022-07-06T05:32:20.891" v="625" actId="478"/>
          <ac:picMkLst>
            <pc:docMk/>
            <pc:sldMk cId="235930862" sldId="442"/>
            <ac:picMk id="22" creationId="{AEC661EB-38F5-E326-4BC0-C41C8A782261}"/>
          </ac:picMkLst>
        </pc:picChg>
      </pc:sldChg>
      <pc:sldChg chg="addSp delSp modSp add mod delAnim modAnim">
        <pc:chgData name="Trang Ha" userId="270efafb50020bd6" providerId="LiveId" clId="{C1B611D3-6A84-4CAE-A7D9-18B966B721D1}" dt="2022-07-06T10:42:39.859" v="1230"/>
        <pc:sldMkLst>
          <pc:docMk/>
          <pc:sldMk cId="4004236631" sldId="443"/>
        </pc:sldMkLst>
        <pc:spChg chg="add mod">
          <ac:chgData name="Trang Ha" userId="270efafb50020bd6" providerId="LiveId" clId="{C1B611D3-6A84-4CAE-A7D9-18B966B721D1}" dt="2022-07-06T07:22:04.333" v="1190" actId="20577"/>
          <ac:spMkLst>
            <pc:docMk/>
            <pc:sldMk cId="4004236631" sldId="443"/>
            <ac:spMk id="4" creationId="{7A7F227E-8A70-A141-D22A-AE4AF3C42D49}"/>
          </ac:spMkLst>
        </pc:spChg>
        <pc:spChg chg="del">
          <ac:chgData name="Trang Ha" userId="270efafb50020bd6" providerId="LiveId" clId="{C1B611D3-6A84-4CAE-A7D9-18B966B721D1}" dt="2022-07-06T06:53:22.200" v="1107" actId="478"/>
          <ac:spMkLst>
            <pc:docMk/>
            <pc:sldMk cId="4004236631" sldId="443"/>
            <ac:spMk id="5" creationId="{38F773E7-8E32-1BA6-7B28-9C536D0E3031}"/>
          </ac:spMkLst>
        </pc:spChg>
        <pc:spChg chg="add mod">
          <ac:chgData name="Trang Ha" userId="270efafb50020bd6" providerId="LiveId" clId="{C1B611D3-6A84-4CAE-A7D9-18B966B721D1}" dt="2022-07-06T07:20:58.833" v="1171" actId="207"/>
          <ac:spMkLst>
            <pc:docMk/>
            <pc:sldMk cId="4004236631" sldId="443"/>
            <ac:spMk id="6" creationId="{0CB03AA6-977A-1DCB-DF8A-420AB5607270}"/>
          </ac:spMkLst>
        </pc:spChg>
        <pc:spChg chg="add mod">
          <ac:chgData name="Trang Ha" userId="270efafb50020bd6" providerId="LiveId" clId="{C1B611D3-6A84-4CAE-A7D9-18B966B721D1}" dt="2022-07-06T07:21:22.230" v="1176" actId="1076"/>
          <ac:spMkLst>
            <pc:docMk/>
            <pc:sldMk cId="4004236631" sldId="443"/>
            <ac:spMk id="7" creationId="{7E1DD05B-8DEA-52D1-3C45-E308CC164E2D}"/>
          </ac:spMkLst>
        </pc:spChg>
        <pc:spChg chg="add mod">
          <ac:chgData name="Trang Ha" userId="270efafb50020bd6" providerId="LiveId" clId="{C1B611D3-6A84-4CAE-A7D9-18B966B721D1}" dt="2022-07-06T07:21:47.794" v="1185" actId="14100"/>
          <ac:spMkLst>
            <pc:docMk/>
            <pc:sldMk cId="4004236631" sldId="443"/>
            <ac:spMk id="8" creationId="{8FE7181B-323C-CA46-28FC-C3F3CBEB601C}"/>
          </ac:spMkLst>
        </pc:spChg>
        <pc:spChg chg="del mod">
          <ac:chgData name="Trang Ha" userId="270efafb50020bd6" providerId="LiveId" clId="{C1B611D3-6A84-4CAE-A7D9-18B966B721D1}" dt="2022-07-06T10:42:39.437" v="1229" actId="478"/>
          <ac:spMkLst>
            <pc:docMk/>
            <pc:sldMk cId="4004236631" sldId="443"/>
            <ac:spMk id="19" creationId="{00000000-0000-0000-0000-000000000000}"/>
          </ac:spMkLst>
        </pc:spChg>
        <pc:spChg chg="add mod">
          <ac:chgData name="Trang Ha" userId="270efafb50020bd6" providerId="LiveId" clId="{C1B611D3-6A84-4CAE-A7D9-18B966B721D1}" dt="2022-07-06T10:42:39.859" v="1230"/>
          <ac:spMkLst>
            <pc:docMk/>
            <pc:sldMk cId="4004236631" sldId="443"/>
            <ac:spMk id="22" creationId="{B984D6EC-4758-F0DD-238E-0B0439AACA66}"/>
          </ac:spMkLst>
        </pc:spChg>
        <pc:spChg chg="del">
          <ac:chgData name="Trang Ha" userId="270efafb50020bd6" providerId="LiveId" clId="{C1B611D3-6A84-4CAE-A7D9-18B966B721D1}" dt="2022-07-06T06:50:04.540" v="1043" actId="478"/>
          <ac:spMkLst>
            <pc:docMk/>
            <pc:sldMk cId="4004236631" sldId="443"/>
            <ac:spMk id="23" creationId="{00000000-0000-0000-0000-000000000000}"/>
          </ac:spMkLst>
        </pc:spChg>
        <pc:spChg chg="del mod">
          <ac:chgData name="Trang Ha" userId="270efafb50020bd6" providerId="LiveId" clId="{C1B611D3-6A84-4CAE-A7D9-18B966B721D1}" dt="2022-07-06T07:16:18.922" v="1145"/>
          <ac:spMkLst>
            <pc:docMk/>
            <pc:sldMk cId="4004236631" sldId="443"/>
            <ac:spMk id="24" creationId="{00000000-0000-0000-0000-000000000000}"/>
          </ac:spMkLst>
        </pc:spChg>
        <pc:spChg chg="del">
          <ac:chgData name="Trang Ha" userId="270efafb50020bd6" providerId="LiveId" clId="{C1B611D3-6A84-4CAE-A7D9-18B966B721D1}" dt="2022-07-06T06:50:06.896" v="1044" actId="478"/>
          <ac:spMkLst>
            <pc:docMk/>
            <pc:sldMk cId="4004236631" sldId="443"/>
            <ac:spMk id="25" creationId="{00000000-0000-0000-0000-000000000000}"/>
          </ac:spMkLst>
        </pc:spChg>
        <pc:spChg chg="del mod">
          <ac:chgData name="Trang Ha" userId="270efafb50020bd6" providerId="LiveId" clId="{C1B611D3-6A84-4CAE-A7D9-18B966B721D1}" dt="2022-07-06T07:16:18.918" v="1143" actId="478"/>
          <ac:spMkLst>
            <pc:docMk/>
            <pc:sldMk cId="4004236631" sldId="443"/>
            <ac:spMk id="26" creationId="{00000000-0000-0000-0000-000000000000}"/>
          </ac:spMkLst>
        </pc:spChg>
        <pc:spChg chg="del">
          <ac:chgData name="Trang Ha" userId="270efafb50020bd6" providerId="LiveId" clId="{C1B611D3-6A84-4CAE-A7D9-18B966B721D1}" dt="2022-07-06T06:49:12.429" v="1036" actId="478"/>
          <ac:spMkLst>
            <pc:docMk/>
            <pc:sldMk cId="4004236631" sldId="443"/>
            <ac:spMk id="28" creationId="{5F3B9F5E-5F95-CF14-F433-191C809234B7}"/>
          </ac:spMkLst>
        </pc:spChg>
        <pc:spChg chg="mod">
          <ac:chgData name="Trang Ha" userId="270efafb50020bd6" providerId="LiveId" clId="{C1B611D3-6A84-4CAE-A7D9-18B966B721D1}" dt="2022-07-06T06:49:18.122" v="1037" actId="1076"/>
          <ac:spMkLst>
            <pc:docMk/>
            <pc:sldMk cId="4004236631" sldId="443"/>
            <ac:spMk id="29" creationId="{4D3B0E82-10E4-17E6-2021-95920FCF30AB}"/>
          </ac:spMkLst>
        </pc:spChg>
        <pc:spChg chg="mod">
          <ac:chgData name="Trang Ha" userId="270efafb50020bd6" providerId="LiveId" clId="{C1B611D3-6A84-4CAE-A7D9-18B966B721D1}" dt="2022-07-06T06:49:31.033" v="1039" actId="1076"/>
          <ac:spMkLst>
            <pc:docMk/>
            <pc:sldMk cId="4004236631" sldId="443"/>
            <ac:spMk id="32" creationId="{1A832F71-AE1F-18AD-A802-7DE47AF8BCB4}"/>
          </ac:spMkLst>
        </pc:spChg>
        <pc:spChg chg="mod">
          <ac:chgData name="Trang Ha" userId="270efafb50020bd6" providerId="LiveId" clId="{C1B611D3-6A84-4CAE-A7D9-18B966B721D1}" dt="2022-07-06T06:49:42.698" v="1041" actId="1076"/>
          <ac:spMkLst>
            <pc:docMk/>
            <pc:sldMk cId="4004236631" sldId="443"/>
            <ac:spMk id="33" creationId="{5E1BB7AC-9395-871A-3F16-5A632E5C54ED}"/>
          </ac:spMkLst>
        </pc:spChg>
        <pc:spChg chg="mod">
          <ac:chgData name="Trang Ha" userId="270efafb50020bd6" providerId="LiveId" clId="{C1B611D3-6A84-4CAE-A7D9-18B966B721D1}" dt="2022-07-06T06:49:23.520" v="1038" actId="1076"/>
          <ac:spMkLst>
            <pc:docMk/>
            <pc:sldMk cId="4004236631" sldId="443"/>
            <ac:spMk id="34" creationId="{9600FD53-4782-7013-684A-DCE70B374FA0}"/>
          </ac:spMkLst>
        </pc:spChg>
        <pc:graphicFrameChg chg="mod modGraphic">
          <ac:chgData name="Trang Ha" userId="270efafb50020bd6" providerId="LiveId" clId="{C1B611D3-6A84-4CAE-A7D9-18B966B721D1}" dt="2022-07-06T07:21:52.837" v="1186" actId="14734"/>
          <ac:graphicFrameMkLst>
            <pc:docMk/>
            <pc:sldMk cId="4004236631" sldId="443"/>
            <ac:graphicFrameMk id="3"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8</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533688"/>
            <a:ext cx="1965145" cy="2551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783822" y="4343401"/>
            <a:ext cx="109286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a:t>
            </a: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54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3: NHỚ VIẾT: THẢ DIỀU</a:t>
            </a:r>
            <a:endPar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870442" y="5562601"/>
            <a:ext cx="3702935" cy="264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4617134" y="149573"/>
            <a:ext cx="7013458" cy="1117345"/>
            <a:chOff x="4539228" y="210532"/>
            <a:chExt cx="6895119" cy="1117345"/>
          </a:xfrm>
        </p:grpSpPr>
        <p:grpSp>
          <p:nvGrpSpPr>
            <p:cNvPr id="20" name="Group 19"/>
            <p:cNvGrpSpPr/>
            <p:nvPr/>
          </p:nvGrpSpPr>
          <p:grpSpPr>
            <a:xfrm>
              <a:off x="4539228" y="210532"/>
              <a:ext cx="6895119" cy="1117345"/>
              <a:chOff x="4539228" y="210532"/>
              <a:chExt cx="6895119" cy="1117345"/>
            </a:xfrm>
          </p:grpSpPr>
          <p:sp>
            <p:nvSpPr>
              <p:cNvPr id="22" name="TextBox 21"/>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23" name="TextBox 22"/>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21" name="Straight Connector 20"/>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4" name="TextBox 23"/>
          <p:cNvSpPr txBox="1"/>
          <p:nvPr/>
        </p:nvSpPr>
        <p:spPr>
          <a:xfrm>
            <a:off x="1391939" y="3354020"/>
            <a:ext cx="3249609" cy="1323439"/>
          </a:xfrm>
          <a:prstGeom prst="rect">
            <a:avLst/>
          </a:prstGeom>
          <a:noFill/>
        </p:spPr>
        <p:txBody>
          <a:bodyPr wrap="none" rtlCol="0">
            <a:spAutoFit/>
          </a:bodyPr>
          <a:lstStyle/>
          <a:p>
            <a:pPr algn="ctr"/>
            <a:r>
              <a:rPr lang="en-US" sz="4000" b="1" smtClean="0">
                <a:solidFill>
                  <a:srgbClr val="0000CC"/>
                </a:solidFill>
                <a:latin typeface="Times New Roman" pitchFamily="18" charset="0"/>
                <a:cs typeface="Times New Roman" pitchFamily="18" charset="0"/>
              </a:rPr>
              <a:t>Điền </a:t>
            </a:r>
            <a:r>
              <a:rPr lang="en-US" sz="4000" b="1">
                <a:solidFill>
                  <a:srgbClr val="0000CC"/>
                </a:solidFill>
                <a:latin typeface="Times New Roman" pitchFamily="18" charset="0"/>
                <a:cs typeface="Times New Roman" pitchFamily="18" charset="0"/>
              </a:rPr>
              <a:t>d</a:t>
            </a:r>
            <a:r>
              <a:rPr lang="en-US" sz="4000" b="1" smtClean="0">
                <a:solidFill>
                  <a:srgbClr val="0000CC"/>
                </a:solidFill>
                <a:latin typeface="Times New Roman" pitchFamily="18" charset="0"/>
                <a:cs typeface="Times New Roman" pitchFamily="18" charset="0"/>
              </a:rPr>
              <a:t> </a:t>
            </a:r>
            <a:r>
              <a:rPr lang="en-US" sz="4000" b="1" smtClean="0">
                <a:solidFill>
                  <a:srgbClr val="0000CC"/>
                </a:solidFill>
                <a:latin typeface="Times New Roman" pitchFamily="18" charset="0"/>
                <a:cs typeface="Times New Roman" pitchFamily="18" charset="0"/>
              </a:rPr>
              <a:t>hay </a:t>
            </a:r>
            <a:r>
              <a:rPr lang="en-US" sz="4000" b="1" smtClean="0">
                <a:solidFill>
                  <a:srgbClr val="0000CC"/>
                </a:solidFill>
                <a:latin typeface="Times New Roman" pitchFamily="18" charset="0"/>
                <a:cs typeface="Times New Roman" pitchFamily="18" charset="0"/>
              </a:rPr>
              <a:t>gi:</a:t>
            </a:r>
            <a:endParaRPr lang="en-US" sz="4000" b="1" smtClean="0">
              <a:solidFill>
                <a:srgbClr val="0000CC"/>
              </a:solidFill>
              <a:latin typeface="Times New Roman" pitchFamily="18" charset="0"/>
              <a:cs typeface="Times New Roman" pitchFamily="18" charset="0"/>
            </a:endParaRPr>
          </a:p>
          <a:p>
            <a:pPr algn="ctr"/>
            <a:r>
              <a:rPr lang="en-US" sz="4000" b="1" smtClean="0">
                <a:solidFill>
                  <a:srgbClr val="0000CC"/>
                </a:solidFill>
                <a:latin typeface="Times New Roman" pitchFamily="18" charset="0"/>
                <a:cs typeface="Times New Roman" pitchFamily="18" charset="0"/>
              </a:rPr>
              <a:t>no</a:t>
            </a:r>
            <a:r>
              <a:rPr lang="en-US" sz="4000" smtClean="0">
                <a:solidFill>
                  <a:srgbClr val="0000CC"/>
                </a:solidFill>
                <a:latin typeface="Times New Roman" pitchFamily="18" charset="0"/>
                <a:cs typeface="Times New Roman" pitchFamily="18" charset="0"/>
              </a:rPr>
              <a:t> </a:t>
            </a:r>
            <a:r>
              <a:rPr lang="en-US" sz="4000" smtClean="0">
                <a:solidFill>
                  <a:srgbClr val="0000CC"/>
                </a:solidFill>
                <a:latin typeface="Times New Roman" pitchFamily="18" charset="0"/>
                <a:cs typeface="Times New Roman" pitchFamily="18" charset="0"/>
              </a:rPr>
              <a:t>….</a:t>
            </a:r>
            <a:r>
              <a:rPr lang="en-US" sz="4000" b="1" smtClean="0">
                <a:solidFill>
                  <a:srgbClr val="0000CC"/>
                </a:solidFill>
                <a:latin typeface="Times New Roman" pitchFamily="18" charset="0"/>
                <a:cs typeface="Times New Roman" pitchFamily="18" charset="0"/>
              </a:rPr>
              <a:t>ó</a:t>
            </a:r>
            <a:endParaRPr lang="en-US" sz="4000" b="1">
              <a:solidFill>
                <a:srgbClr val="0000CC"/>
              </a:solidFill>
              <a:latin typeface="Times New Roman" pitchFamily="18" charset="0"/>
              <a:cs typeface="Times New Roman" pitchFamily="18" charset="0"/>
            </a:endParaRPr>
          </a:p>
        </p:txBody>
      </p:sp>
      <p:sp>
        <p:nvSpPr>
          <p:cNvPr id="70" name="TextBox 69"/>
          <p:cNvSpPr txBox="1"/>
          <p:nvPr/>
        </p:nvSpPr>
        <p:spPr>
          <a:xfrm>
            <a:off x="2997478" y="3954291"/>
            <a:ext cx="583814" cy="707886"/>
          </a:xfrm>
          <a:prstGeom prst="rect">
            <a:avLst/>
          </a:prstGeom>
          <a:noFill/>
        </p:spPr>
        <p:txBody>
          <a:bodyPr wrap="none" rtlCol="0">
            <a:spAutoFit/>
          </a:bodyPr>
          <a:lstStyle/>
          <a:p>
            <a:r>
              <a:rPr lang="en-US" sz="4000" b="1" smtClean="0">
                <a:solidFill>
                  <a:srgbClr val="FF0000"/>
                </a:solidFill>
                <a:latin typeface="Times New Roman" pitchFamily="18" charset="0"/>
                <a:cs typeface="Times New Roman" pitchFamily="18" charset="0"/>
              </a:rPr>
              <a:t>gi</a:t>
            </a:r>
            <a:endParaRPr lang="en-US" sz="4000" b="1">
              <a:solidFill>
                <a:srgbClr val="FF0000"/>
              </a:solidFill>
              <a:latin typeface="Times New Roman" pitchFamily="18" charset="0"/>
              <a:cs typeface="Times New Roman" pitchFamily="18" charset="0"/>
            </a:endParaRPr>
          </a:p>
        </p:txBody>
      </p:sp>
      <p:sp>
        <p:nvSpPr>
          <p:cNvPr id="34" name="Text Box 14"/>
          <p:cNvSpPr txBox="1">
            <a:spLocks noChangeArrowheads="1"/>
          </p:cNvSpPr>
          <p:nvPr/>
        </p:nvSpPr>
        <p:spPr bwMode="auto">
          <a:xfrm>
            <a:off x="4107913" y="1236986"/>
            <a:ext cx="813831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smtClean="0">
                <a:solidFill>
                  <a:srgbClr val="0000CC"/>
                </a:solidFill>
                <a:effectLst>
                  <a:outerShdw blurRad="38100" dist="38100" dir="2700000" algn="tl">
                    <a:srgbClr val="000000">
                      <a:alpha val="43137"/>
                    </a:srgbClr>
                  </a:outerShdw>
                </a:effectLst>
                <a:latin typeface="Times New Roman" pitchFamily="18" charset="0"/>
              </a:rPr>
              <a:t>TRÒ CHƠI: VIỆT NAM THÂN YÊU</a:t>
            </a:r>
          </a:p>
        </p:txBody>
      </p:sp>
      <p:pic>
        <p:nvPicPr>
          <p:cNvPr id="35" name="Picture 34"/>
          <p:cNvPicPr>
            <a:picLocks noChangeAspect="1"/>
          </p:cNvPicPr>
          <p:nvPr/>
        </p:nvPicPr>
        <p:blipFill rotWithShape="1">
          <a:blip r:embed="rId2">
            <a:extLst>
              <a:ext uri="{28A0092B-C50C-407E-A947-70E740481C1C}">
                <a14:useLocalDpi xmlns:a14="http://schemas.microsoft.com/office/drawing/2010/main" val="0"/>
              </a:ext>
            </a:extLst>
          </a:blip>
          <a:srcRect l="40401" r="1650"/>
          <a:stretch/>
        </p:blipFill>
        <p:spPr>
          <a:xfrm>
            <a:off x="9998507" y="1743396"/>
            <a:ext cx="5576774" cy="7095805"/>
          </a:xfrm>
          <a:prstGeom prst="rect">
            <a:avLst/>
          </a:prstGeom>
        </p:spPr>
      </p:pic>
      <p:sp>
        <p:nvSpPr>
          <p:cNvPr id="38" name="Rounded Rectangle 37"/>
          <p:cNvSpPr/>
          <p:nvPr/>
        </p:nvSpPr>
        <p:spPr>
          <a:xfrm>
            <a:off x="1006616" y="3203035"/>
            <a:ext cx="3853851" cy="1630680"/>
          </a:xfrm>
          <a:prstGeom prst="round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mtClean="0"/>
              <a:t>41. Gia Lai</a:t>
            </a:r>
            <a:endParaRPr lang="en-US" sz="3600" b="1"/>
          </a:p>
        </p:txBody>
      </p:sp>
      <p:sp>
        <p:nvSpPr>
          <p:cNvPr id="40" name="TextBox 39"/>
          <p:cNvSpPr txBox="1"/>
          <p:nvPr/>
        </p:nvSpPr>
        <p:spPr>
          <a:xfrm>
            <a:off x="5557575" y="3341862"/>
            <a:ext cx="3477235" cy="1323439"/>
          </a:xfrm>
          <a:prstGeom prst="rect">
            <a:avLst/>
          </a:prstGeom>
          <a:noFill/>
        </p:spPr>
        <p:txBody>
          <a:bodyPr wrap="none" rtlCol="0">
            <a:spAutoFit/>
          </a:bodyPr>
          <a:lstStyle/>
          <a:p>
            <a:pPr algn="ctr"/>
            <a:r>
              <a:rPr lang="en-US" sz="4000" b="1" smtClean="0">
                <a:solidFill>
                  <a:srgbClr val="0000CC"/>
                </a:solidFill>
                <a:latin typeface="Times New Roman" pitchFamily="18" charset="0"/>
                <a:cs typeface="Times New Roman" pitchFamily="18" charset="0"/>
              </a:rPr>
              <a:t>Điền </a:t>
            </a:r>
            <a:r>
              <a:rPr lang="en-US" sz="4000" b="1" smtClean="0">
                <a:solidFill>
                  <a:srgbClr val="0000CC"/>
                </a:solidFill>
                <a:latin typeface="Times New Roman" pitchFamily="18" charset="0"/>
                <a:cs typeface="Times New Roman" pitchFamily="18" charset="0"/>
              </a:rPr>
              <a:t>ch </a:t>
            </a:r>
            <a:r>
              <a:rPr lang="en-US" sz="4000" b="1" smtClean="0">
                <a:solidFill>
                  <a:srgbClr val="0000CC"/>
                </a:solidFill>
                <a:latin typeface="Times New Roman" pitchFamily="18" charset="0"/>
                <a:cs typeface="Times New Roman" pitchFamily="18" charset="0"/>
              </a:rPr>
              <a:t>hay </a:t>
            </a:r>
            <a:r>
              <a:rPr lang="en-US" sz="4000" b="1" smtClean="0">
                <a:solidFill>
                  <a:srgbClr val="0000CC"/>
                </a:solidFill>
                <a:latin typeface="Times New Roman" pitchFamily="18" charset="0"/>
                <a:cs typeface="Times New Roman" pitchFamily="18" charset="0"/>
              </a:rPr>
              <a:t>tr:</a:t>
            </a:r>
            <a:endParaRPr lang="en-US" sz="4000" b="1" smtClean="0">
              <a:solidFill>
                <a:srgbClr val="0000CC"/>
              </a:solidFill>
              <a:latin typeface="Times New Roman" pitchFamily="18" charset="0"/>
              <a:cs typeface="Times New Roman" pitchFamily="18" charset="0"/>
            </a:endParaRPr>
          </a:p>
          <a:p>
            <a:pPr algn="ctr"/>
            <a:r>
              <a:rPr lang="en-US" sz="4000" smtClean="0">
                <a:solidFill>
                  <a:srgbClr val="0000CC"/>
                </a:solidFill>
                <a:latin typeface="Times New Roman" pitchFamily="18" charset="0"/>
                <a:cs typeface="Times New Roman" pitchFamily="18" charset="0"/>
              </a:rPr>
              <a:t>…..</a:t>
            </a:r>
            <a:r>
              <a:rPr lang="en-US" sz="4000" b="1" smtClean="0">
                <a:solidFill>
                  <a:srgbClr val="0000CC"/>
                </a:solidFill>
                <a:latin typeface="Times New Roman" pitchFamily="18" charset="0"/>
                <a:cs typeface="Times New Roman" pitchFamily="18" charset="0"/>
              </a:rPr>
              <a:t>ơ</a:t>
            </a:r>
            <a:r>
              <a:rPr lang="en-US" sz="4000" b="1" smtClean="0">
                <a:solidFill>
                  <a:srgbClr val="0000CC"/>
                </a:solidFill>
                <a:latin typeface="Times New Roman" pitchFamily="18" charset="0"/>
                <a:cs typeface="Times New Roman" pitchFamily="18" charset="0"/>
              </a:rPr>
              <a:t>i vơi</a:t>
            </a:r>
            <a:endParaRPr lang="en-US" sz="4000" b="1">
              <a:solidFill>
                <a:srgbClr val="0000CC"/>
              </a:solidFill>
              <a:latin typeface="Times New Roman" pitchFamily="18" charset="0"/>
              <a:cs typeface="Times New Roman" pitchFamily="18" charset="0"/>
            </a:endParaRPr>
          </a:p>
        </p:txBody>
      </p:sp>
      <p:sp>
        <p:nvSpPr>
          <p:cNvPr id="41" name="TextBox 40"/>
          <p:cNvSpPr txBox="1"/>
          <p:nvPr/>
        </p:nvSpPr>
        <p:spPr>
          <a:xfrm>
            <a:off x="6431694" y="3933822"/>
            <a:ext cx="697627" cy="707886"/>
          </a:xfrm>
          <a:prstGeom prst="rect">
            <a:avLst/>
          </a:prstGeom>
          <a:noFill/>
        </p:spPr>
        <p:txBody>
          <a:bodyPr wrap="none" rtlCol="0">
            <a:spAutoFit/>
          </a:bodyPr>
          <a:lstStyle/>
          <a:p>
            <a:r>
              <a:rPr lang="en-US" sz="4000" b="1" smtClean="0">
                <a:solidFill>
                  <a:srgbClr val="FF0000"/>
                </a:solidFill>
                <a:latin typeface="Times New Roman" pitchFamily="18" charset="0"/>
                <a:cs typeface="Times New Roman" pitchFamily="18" charset="0"/>
              </a:rPr>
              <a:t>ch</a:t>
            </a:r>
            <a:endParaRPr lang="en-US" sz="4000" b="1">
              <a:solidFill>
                <a:srgbClr val="FF0000"/>
              </a:solidFill>
              <a:latin typeface="Times New Roman" pitchFamily="18" charset="0"/>
              <a:cs typeface="Times New Roman" pitchFamily="18" charset="0"/>
            </a:endParaRPr>
          </a:p>
        </p:txBody>
      </p:sp>
      <p:sp>
        <p:nvSpPr>
          <p:cNvPr id="39" name="Rounded Rectangle 38"/>
          <p:cNvSpPr/>
          <p:nvPr/>
        </p:nvSpPr>
        <p:spPr>
          <a:xfrm>
            <a:off x="5382365" y="3172555"/>
            <a:ext cx="3897542" cy="1630680"/>
          </a:xfrm>
          <a:prstGeom prst="round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mtClean="0"/>
              <a:t>42. Kon Tum</a:t>
            </a:r>
            <a:endParaRPr lang="en-US" sz="3600" b="1"/>
          </a:p>
        </p:txBody>
      </p:sp>
      <p:sp>
        <p:nvSpPr>
          <p:cNvPr id="42" name="TextBox 41"/>
          <p:cNvSpPr txBox="1"/>
          <p:nvPr/>
        </p:nvSpPr>
        <p:spPr>
          <a:xfrm>
            <a:off x="1089559" y="5990540"/>
            <a:ext cx="3905236" cy="1323439"/>
          </a:xfrm>
          <a:prstGeom prst="rect">
            <a:avLst/>
          </a:prstGeom>
          <a:noFill/>
        </p:spPr>
        <p:txBody>
          <a:bodyPr wrap="none" rtlCol="0">
            <a:spAutoFit/>
          </a:bodyPr>
          <a:lstStyle/>
          <a:p>
            <a:pPr algn="ctr"/>
            <a:r>
              <a:rPr lang="en-US" sz="4000" b="1" smtClean="0">
                <a:solidFill>
                  <a:srgbClr val="0000CC"/>
                </a:solidFill>
                <a:latin typeface="Times New Roman" pitchFamily="18" charset="0"/>
                <a:cs typeface="Times New Roman" pitchFamily="18" charset="0"/>
              </a:rPr>
              <a:t>Điền </a:t>
            </a:r>
            <a:r>
              <a:rPr lang="en-US" sz="4000" b="1" smtClean="0">
                <a:solidFill>
                  <a:srgbClr val="0000CC"/>
                </a:solidFill>
                <a:latin typeface="Times New Roman" pitchFamily="18" charset="0"/>
                <a:cs typeface="Times New Roman" pitchFamily="18" charset="0"/>
              </a:rPr>
              <a:t>ân </a:t>
            </a:r>
            <a:r>
              <a:rPr lang="en-US" sz="4000" b="1" smtClean="0">
                <a:solidFill>
                  <a:srgbClr val="0000CC"/>
                </a:solidFill>
                <a:latin typeface="Times New Roman" pitchFamily="18" charset="0"/>
                <a:cs typeface="Times New Roman" pitchFamily="18" charset="0"/>
              </a:rPr>
              <a:t>hay âng:</a:t>
            </a:r>
            <a:endParaRPr lang="en-US" sz="4000" b="1" smtClean="0">
              <a:solidFill>
                <a:srgbClr val="0000CC"/>
              </a:solidFill>
              <a:latin typeface="Times New Roman" pitchFamily="18" charset="0"/>
              <a:cs typeface="Times New Roman" pitchFamily="18" charset="0"/>
            </a:endParaRPr>
          </a:p>
          <a:p>
            <a:pPr algn="ctr"/>
            <a:r>
              <a:rPr lang="en-US" sz="4000" b="1" smtClean="0">
                <a:solidFill>
                  <a:srgbClr val="0000CC"/>
                </a:solidFill>
                <a:latin typeface="Times New Roman" pitchFamily="18" charset="0"/>
                <a:cs typeface="Times New Roman" pitchFamily="18" charset="0"/>
              </a:rPr>
              <a:t>Trong ng</a:t>
            </a:r>
            <a:r>
              <a:rPr lang="en-US" sz="4000" smtClean="0">
                <a:solidFill>
                  <a:srgbClr val="0000CC"/>
                </a:solidFill>
                <a:latin typeface="Times New Roman" pitchFamily="18" charset="0"/>
                <a:cs typeface="Times New Roman" pitchFamily="18" charset="0"/>
              </a:rPr>
              <a:t>……</a:t>
            </a:r>
            <a:endParaRPr lang="en-US" sz="4000">
              <a:solidFill>
                <a:srgbClr val="0000CC"/>
              </a:solidFill>
              <a:latin typeface="Times New Roman" pitchFamily="18" charset="0"/>
              <a:cs typeface="Times New Roman" pitchFamily="18" charset="0"/>
            </a:endParaRPr>
          </a:p>
        </p:txBody>
      </p:sp>
      <p:sp>
        <p:nvSpPr>
          <p:cNvPr id="43" name="TextBox 42"/>
          <p:cNvSpPr txBox="1"/>
          <p:nvPr/>
        </p:nvSpPr>
        <p:spPr>
          <a:xfrm>
            <a:off x="3505092" y="6593935"/>
            <a:ext cx="726481" cy="707886"/>
          </a:xfrm>
          <a:prstGeom prst="rect">
            <a:avLst/>
          </a:prstGeom>
          <a:noFill/>
        </p:spPr>
        <p:txBody>
          <a:bodyPr wrap="none" rtlCol="0">
            <a:spAutoFit/>
          </a:bodyPr>
          <a:lstStyle/>
          <a:p>
            <a:r>
              <a:rPr lang="en-US" sz="4000" b="1" smtClean="0">
                <a:solidFill>
                  <a:srgbClr val="FF0000"/>
                </a:solidFill>
                <a:latin typeface="Times New Roman" pitchFamily="18" charset="0"/>
                <a:cs typeface="Times New Roman" pitchFamily="18" charset="0"/>
              </a:rPr>
              <a:t>ần</a:t>
            </a:r>
            <a:endParaRPr lang="en-US" sz="4000" b="1">
              <a:solidFill>
                <a:srgbClr val="FF0000"/>
              </a:solidFill>
              <a:latin typeface="Times New Roman" pitchFamily="18" charset="0"/>
              <a:cs typeface="Times New Roman" pitchFamily="18" charset="0"/>
            </a:endParaRPr>
          </a:p>
        </p:txBody>
      </p:sp>
      <p:sp>
        <p:nvSpPr>
          <p:cNvPr id="36" name="Rounded Rectangle 35"/>
          <p:cNvSpPr/>
          <p:nvPr/>
        </p:nvSpPr>
        <p:spPr>
          <a:xfrm>
            <a:off x="1235216" y="5809075"/>
            <a:ext cx="3625251" cy="1630680"/>
          </a:xfrm>
          <a:prstGeom prst="round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mtClean="0"/>
              <a:t>43. Đăk Lăk</a:t>
            </a:r>
            <a:endParaRPr lang="en-US" sz="3600" b="1"/>
          </a:p>
        </p:txBody>
      </p:sp>
      <p:sp>
        <p:nvSpPr>
          <p:cNvPr id="44" name="TextBox 43"/>
          <p:cNvSpPr txBox="1"/>
          <p:nvPr/>
        </p:nvSpPr>
        <p:spPr>
          <a:xfrm>
            <a:off x="5834573" y="5980220"/>
            <a:ext cx="2993127" cy="1323439"/>
          </a:xfrm>
          <a:prstGeom prst="rect">
            <a:avLst/>
          </a:prstGeom>
          <a:noFill/>
        </p:spPr>
        <p:txBody>
          <a:bodyPr wrap="none" rtlCol="0">
            <a:spAutoFit/>
          </a:bodyPr>
          <a:lstStyle/>
          <a:p>
            <a:pPr algn="ctr"/>
            <a:r>
              <a:rPr lang="en-US" sz="4000" b="1" smtClean="0">
                <a:solidFill>
                  <a:srgbClr val="0000CC"/>
                </a:solidFill>
                <a:latin typeface="Times New Roman" pitchFamily="18" charset="0"/>
                <a:cs typeface="Times New Roman" pitchFamily="18" charset="0"/>
              </a:rPr>
              <a:t>Điền </a:t>
            </a:r>
            <a:r>
              <a:rPr lang="en-US" sz="4000" b="1" smtClean="0">
                <a:solidFill>
                  <a:srgbClr val="0000CC"/>
                </a:solidFill>
                <a:latin typeface="Times New Roman" pitchFamily="18" charset="0"/>
                <a:cs typeface="Times New Roman" pitchFamily="18" charset="0"/>
              </a:rPr>
              <a:t>n </a:t>
            </a:r>
            <a:r>
              <a:rPr lang="en-US" sz="4000" b="1" smtClean="0">
                <a:solidFill>
                  <a:srgbClr val="0000CC"/>
                </a:solidFill>
                <a:latin typeface="Times New Roman" pitchFamily="18" charset="0"/>
                <a:cs typeface="Times New Roman" pitchFamily="18" charset="0"/>
              </a:rPr>
              <a:t>hay </a:t>
            </a:r>
            <a:r>
              <a:rPr lang="en-US" sz="4000" b="1" smtClean="0">
                <a:solidFill>
                  <a:srgbClr val="0000CC"/>
                </a:solidFill>
                <a:latin typeface="Times New Roman" pitchFamily="18" charset="0"/>
                <a:cs typeface="Times New Roman" pitchFamily="18" charset="0"/>
              </a:rPr>
              <a:t>l:</a:t>
            </a:r>
            <a:endParaRPr lang="en-US" sz="4000" b="1" smtClean="0">
              <a:solidFill>
                <a:srgbClr val="0000CC"/>
              </a:solidFill>
              <a:latin typeface="Times New Roman" pitchFamily="18" charset="0"/>
              <a:cs typeface="Times New Roman" pitchFamily="18" charset="0"/>
            </a:endParaRPr>
          </a:p>
          <a:p>
            <a:pPr algn="ctr"/>
            <a:r>
              <a:rPr lang="en-US" sz="4000" smtClean="0">
                <a:solidFill>
                  <a:srgbClr val="0000CC"/>
                </a:solidFill>
                <a:latin typeface="Times New Roman" pitchFamily="18" charset="0"/>
                <a:cs typeface="Times New Roman" pitchFamily="18" charset="0"/>
              </a:rPr>
              <a:t>….</a:t>
            </a:r>
            <a:r>
              <a:rPr lang="en-US" sz="4000" b="1" smtClean="0">
                <a:solidFill>
                  <a:srgbClr val="0000CC"/>
                </a:solidFill>
                <a:latin typeface="Times New Roman" pitchFamily="18" charset="0"/>
                <a:cs typeface="Times New Roman" pitchFamily="18" charset="0"/>
              </a:rPr>
              <a:t>ong trời</a:t>
            </a:r>
            <a:endParaRPr lang="en-US" sz="4000" b="1">
              <a:solidFill>
                <a:srgbClr val="0000CC"/>
              </a:solidFill>
              <a:latin typeface="Times New Roman" pitchFamily="18" charset="0"/>
              <a:cs typeface="Times New Roman" pitchFamily="18" charset="0"/>
            </a:endParaRPr>
          </a:p>
        </p:txBody>
      </p:sp>
      <p:sp>
        <p:nvSpPr>
          <p:cNvPr id="45" name="TextBox 44"/>
          <p:cNvSpPr txBox="1"/>
          <p:nvPr/>
        </p:nvSpPr>
        <p:spPr>
          <a:xfrm>
            <a:off x="6371468" y="6598145"/>
            <a:ext cx="470000" cy="707886"/>
          </a:xfrm>
          <a:prstGeom prst="rect">
            <a:avLst/>
          </a:prstGeom>
          <a:noFill/>
        </p:spPr>
        <p:txBody>
          <a:bodyPr wrap="none" rtlCol="0">
            <a:spAutoFit/>
          </a:bodyPr>
          <a:lstStyle/>
          <a:p>
            <a:r>
              <a:rPr lang="en-US" sz="4000" b="1" smtClean="0">
                <a:solidFill>
                  <a:srgbClr val="FF0000"/>
                </a:solidFill>
                <a:latin typeface="Times New Roman" pitchFamily="18" charset="0"/>
                <a:cs typeface="Times New Roman" pitchFamily="18" charset="0"/>
              </a:rPr>
              <a:t>n</a:t>
            </a:r>
            <a:endParaRPr lang="en-US" sz="4000" b="1">
              <a:solidFill>
                <a:srgbClr val="FF0000"/>
              </a:solidFill>
              <a:latin typeface="Times New Roman" pitchFamily="18" charset="0"/>
              <a:cs typeface="Times New Roman" pitchFamily="18" charset="0"/>
            </a:endParaRPr>
          </a:p>
        </p:txBody>
      </p:sp>
      <p:sp>
        <p:nvSpPr>
          <p:cNvPr id="37" name="Rounded Rectangle 36"/>
          <p:cNvSpPr/>
          <p:nvPr/>
        </p:nvSpPr>
        <p:spPr>
          <a:xfrm>
            <a:off x="5382365" y="5778595"/>
            <a:ext cx="3897542" cy="1630680"/>
          </a:xfrm>
          <a:prstGeom prst="round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mtClean="0"/>
              <a:t>44. Lâm Đồng</a:t>
            </a:r>
            <a:endParaRPr lang="en-US" sz="3600" b="1"/>
          </a:p>
        </p:txBody>
      </p:sp>
    </p:spTree>
  </p:cSld>
  <p:clrMapOvr>
    <a:masterClrMapping/>
  </p:clrMapOvr>
  <p:transition spd="slow">
    <p:split orient="vert"/>
  </p:transition>
  <p:timing>
    <p:tnLst>
      <p:par>
        <p:cTn id="1" dur="indefinite" restart="never" nodeType="tmRoot">
          <p:childTnLst>
            <p:seq concurrent="1" nextAc="seek">
              <p:cTn id="2" restart="whenNotActive" fill="hold" evtFilter="cancelBubble" nodeType="interactiveSeq">
                <p:stCondLst>
                  <p:cond evt="onClick" delay="0">
                    <p:tgtEl>
                      <p:spTgt spid="36"/>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6"/>
                                        </p:tgtEl>
                                      </p:cBhvr>
                                    </p:animEffect>
                                    <p:set>
                                      <p:cBhvr>
                                        <p:cTn id="7" dur="1" fill="hold">
                                          <p:stCondLst>
                                            <p:cond delay="499"/>
                                          </p:stCondLst>
                                        </p:cTn>
                                        <p:tgtEl>
                                          <p:spTgt spid="36"/>
                                        </p:tgtEl>
                                        <p:attrNameLst>
                                          <p:attrName>style.visibility</p:attrName>
                                        </p:attrNameLst>
                                      </p:cBhvr>
                                      <p:to>
                                        <p:strVal val="hidden"/>
                                      </p:to>
                                    </p:set>
                                  </p:childTnLst>
                                </p:cTn>
                              </p:par>
                            </p:childTnLst>
                          </p:cTn>
                        </p:par>
                      </p:childTnLst>
                    </p:cTn>
                  </p:par>
                </p:childTnLst>
              </p:cTn>
              <p:nextCondLst>
                <p:cond evt="onClick" delay="0">
                  <p:tgtEl>
                    <p:spTgt spid="36"/>
                  </p:tgtEl>
                </p:cond>
              </p:nextCondLst>
            </p:seq>
            <p:seq concurrent="1" nextAc="seek">
              <p:cTn id="8" restart="whenNotActive" fill="hold" evtFilter="cancelBubble" nodeType="interactiveSeq">
                <p:stCondLst>
                  <p:cond evt="onClick" delay="0">
                    <p:tgtEl>
                      <p:spTgt spid="37"/>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37"/>
                                        </p:tgtEl>
                                      </p:cBhvr>
                                    </p:animEffect>
                                    <p:set>
                                      <p:cBhvr>
                                        <p:cTn id="13" dur="1" fill="hold">
                                          <p:stCondLst>
                                            <p:cond delay="499"/>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14" restart="whenNotActive" fill="hold" evtFilter="cancelBubble" nodeType="interactiveSeq">
                <p:stCondLst>
                  <p:cond evt="onClick" delay="0">
                    <p:tgtEl>
                      <p:spTgt spid="38"/>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38"/>
                                        </p:tgtEl>
                                      </p:cBhvr>
                                    </p:animEffect>
                                    <p:set>
                                      <p:cBhvr>
                                        <p:cTn id="19" dur="1" fill="hold">
                                          <p:stCondLst>
                                            <p:cond delay="499"/>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20" restart="whenNotActive" fill="hold" evtFilter="cancelBubble" nodeType="interactiveSeq">
                <p:stCondLst>
                  <p:cond evt="onClick" delay="0">
                    <p:tgtEl>
                      <p:spTgt spid="39"/>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39"/>
                                        </p:tgtEl>
                                      </p:cBhvr>
                                    </p:animEffect>
                                    <p:set>
                                      <p:cBhvr>
                                        <p:cTn id="25" dur="1" fill="hold">
                                          <p:stCondLst>
                                            <p:cond delay="499"/>
                                          </p:stCondLst>
                                        </p:cTn>
                                        <p:tgtEl>
                                          <p:spTgt spid="39"/>
                                        </p:tgtEl>
                                        <p:attrNameLst>
                                          <p:attrName>style.visibility</p:attrName>
                                        </p:attrNameLst>
                                      </p:cBhvr>
                                      <p:to>
                                        <p:strVal val="hidden"/>
                                      </p:to>
                                    </p:set>
                                  </p:childTnLst>
                                </p:cTn>
                              </p:par>
                            </p:childTnLst>
                          </p:cTn>
                        </p:par>
                      </p:childTnLst>
                    </p:cTn>
                  </p:par>
                </p:childTnLst>
              </p:cTn>
              <p:nextCondLst>
                <p:cond evt="onClick" delay="0">
                  <p:tgtEl>
                    <p:spTgt spid="39"/>
                  </p:tgtEl>
                </p:cond>
              </p:nextCondLst>
            </p:seq>
            <p:seq concurrent="1" nextAc="seek">
              <p:cTn id="26" restart="whenNotActive" fill="hold" evtFilter="cancelBubble" nodeType="interactiveSeq">
                <p:stCondLst>
                  <p:cond evt="onClick" delay="0">
                    <p:tgtEl>
                      <p:spTgt spid="24"/>
                    </p:tgtEl>
                  </p:cond>
                </p:stCondLst>
                <p:endSync evt="end" delay="0">
                  <p:rtn val="all"/>
                </p:endSync>
                <p:childTnLst>
                  <p:par>
                    <p:cTn id="27" fill="hold">
                      <p:stCondLst>
                        <p:cond delay="0"/>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0"/>
                                        </p:tgtEl>
                                        <p:attrNameLst>
                                          <p:attrName>style.visibility</p:attrName>
                                        </p:attrNameLst>
                                      </p:cBhvr>
                                      <p:to>
                                        <p:strVal val="visible"/>
                                      </p:to>
                                    </p:set>
                                    <p:animEffect transition="in" filter="fade">
                                      <p:cBhvr>
                                        <p:cTn id="31" dur="500"/>
                                        <p:tgtEl>
                                          <p:spTgt spid="70"/>
                                        </p:tgtEl>
                                      </p:cBhvr>
                                    </p:animEffect>
                                  </p:childTnLst>
                                </p:cTn>
                              </p:par>
                            </p:childTnLst>
                          </p:cTn>
                        </p:par>
                      </p:childTnLst>
                    </p:cTn>
                  </p:par>
                </p:childTnLst>
              </p:cTn>
              <p:nextCondLst>
                <p:cond evt="onClick" delay="0">
                  <p:tgtEl>
                    <p:spTgt spid="24"/>
                  </p:tgtEl>
                </p:cond>
              </p:nextCondLst>
            </p:seq>
            <p:seq concurrent="1" nextAc="seek">
              <p:cTn id="32" restart="whenNotActive" fill="hold" evtFilter="cancelBubble" nodeType="interactiveSeq">
                <p:stCondLst>
                  <p:cond evt="onClick" delay="0">
                    <p:tgtEl>
                      <p:spTgt spid="40"/>
                    </p:tgtEl>
                  </p:cond>
                </p:stCondLst>
                <p:endSync evt="end" delay="0">
                  <p:rtn val="all"/>
                </p:endSync>
                <p:childTnLst>
                  <p:par>
                    <p:cTn id="33" fill="hold">
                      <p:stCondLst>
                        <p:cond delay="0"/>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1"/>
                                        </p:tgtEl>
                                        <p:attrNameLst>
                                          <p:attrName>style.visibility</p:attrName>
                                        </p:attrNameLst>
                                      </p:cBhvr>
                                      <p:to>
                                        <p:strVal val="visible"/>
                                      </p:to>
                                    </p:set>
                                    <p:animEffect transition="in" filter="fade">
                                      <p:cBhvr>
                                        <p:cTn id="37" dur="500"/>
                                        <p:tgtEl>
                                          <p:spTgt spid="41"/>
                                        </p:tgtEl>
                                      </p:cBhvr>
                                    </p:animEffect>
                                  </p:childTnLst>
                                </p:cTn>
                              </p:par>
                            </p:childTnLst>
                          </p:cTn>
                        </p:par>
                      </p:childTnLst>
                    </p:cTn>
                  </p:par>
                </p:childTnLst>
              </p:cTn>
              <p:nextCondLst>
                <p:cond evt="onClick" delay="0">
                  <p:tgtEl>
                    <p:spTgt spid="40"/>
                  </p:tgtEl>
                </p:cond>
              </p:nextCondLst>
            </p:seq>
            <p:seq concurrent="1" nextAc="seek">
              <p:cTn id="38" restart="whenNotActive" fill="hold" evtFilter="cancelBubble" nodeType="interactiveSeq">
                <p:stCondLst>
                  <p:cond evt="onClick" delay="0">
                    <p:tgtEl>
                      <p:spTgt spid="42"/>
                    </p:tgtEl>
                  </p:cond>
                </p:stCondLst>
                <p:endSync evt="end" delay="0">
                  <p:rtn val="all"/>
                </p:endSync>
                <p:childTnLst>
                  <p:par>
                    <p:cTn id="39" fill="hold">
                      <p:stCondLst>
                        <p:cond delay="0"/>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43"/>
                                        </p:tgtEl>
                                        <p:attrNameLst>
                                          <p:attrName>style.visibility</p:attrName>
                                        </p:attrNameLst>
                                      </p:cBhvr>
                                      <p:to>
                                        <p:strVal val="visible"/>
                                      </p:to>
                                    </p:set>
                                    <p:animEffect transition="in" filter="fade">
                                      <p:cBhvr>
                                        <p:cTn id="43" dur="500"/>
                                        <p:tgtEl>
                                          <p:spTgt spid="43"/>
                                        </p:tgtEl>
                                      </p:cBhvr>
                                    </p:animEffect>
                                  </p:childTnLst>
                                </p:cTn>
                              </p:par>
                            </p:childTnLst>
                          </p:cTn>
                        </p:par>
                      </p:childTnLst>
                    </p:cTn>
                  </p:par>
                </p:childTnLst>
              </p:cTn>
              <p:nextCondLst>
                <p:cond evt="onClick" delay="0">
                  <p:tgtEl>
                    <p:spTgt spid="42"/>
                  </p:tgtEl>
                </p:cond>
              </p:nextCondLst>
            </p:seq>
            <p:seq concurrent="1" nextAc="seek">
              <p:cTn id="44" restart="whenNotActive" fill="hold" evtFilter="cancelBubble" nodeType="interactiveSeq">
                <p:stCondLst>
                  <p:cond evt="onClick" delay="0">
                    <p:tgtEl>
                      <p:spTgt spid="44"/>
                    </p:tgtEl>
                  </p:cond>
                </p:stCondLst>
                <p:endSync evt="end" delay="0">
                  <p:rtn val="all"/>
                </p:endSync>
                <p:childTnLst>
                  <p:par>
                    <p:cTn id="45" fill="hold">
                      <p:stCondLst>
                        <p:cond delay="0"/>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45"/>
                                        </p:tgtEl>
                                        <p:attrNameLst>
                                          <p:attrName>style.visibility</p:attrName>
                                        </p:attrNameLst>
                                      </p:cBhvr>
                                      <p:to>
                                        <p:strVal val="visible"/>
                                      </p:to>
                                    </p:set>
                                    <p:animEffect transition="in" filter="fade">
                                      <p:cBhvr>
                                        <p:cTn id="49" dur="500"/>
                                        <p:tgtEl>
                                          <p:spTgt spid="45"/>
                                        </p:tgtEl>
                                      </p:cBhvr>
                                    </p:animEffect>
                                  </p:childTnLst>
                                </p:cTn>
                              </p:par>
                            </p:childTnLst>
                          </p:cTn>
                        </p:par>
                      </p:childTnLst>
                    </p:cTn>
                  </p:par>
                </p:childTnLst>
              </p:cTn>
              <p:nextCondLst>
                <p:cond evt="onClick" delay="0">
                  <p:tgtEl>
                    <p:spTgt spid="44"/>
                  </p:tgtEl>
                </p:cond>
              </p:nextCondLst>
            </p:seq>
          </p:childTnLst>
        </p:cTn>
      </p:par>
    </p:tnLst>
    <p:bldLst>
      <p:bldP spid="70" grpId="0"/>
      <p:bldP spid="38" grpId="0" animBg="1"/>
      <p:bldP spid="41" grpId="0"/>
      <p:bldP spid="39" grpId="0" animBg="1"/>
      <p:bldP spid="43" grpId="0"/>
      <p:bldP spid="36" grpId="0" animBg="1"/>
      <p:bldP spid="45" grpId="0"/>
      <p:bldP spid="3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861719" y="1219200"/>
            <a:ext cx="6553200" cy="69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600" b="1" err="1">
                <a:solidFill>
                  <a:srgbClr val="0000CC"/>
                </a:solidFill>
                <a:effectLst>
                  <a:outerShdw blurRad="38100" dist="38100" dir="2700000" algn="tl">
                    <a:srgbClr val="000000">
                      <a:alpha val="43137"/>
                    </a:srgbClr>
                  </a:outerShdw>
                </a:effectLst>
                <a:latin typeface="Times New Roman" pitchFamily="18" charset="0"/>
              </a:rPr>
              <a:t>Bài</a:t>
            </a:r>
            <a:r>
              <a:rPr lang="en-US" sz="3600" b="1">
                <a:solidFill>
                  <a:srgbClr val="0000CC"/>
                </a:solidFill>
                <a:effectLst>
                  <a:outerShdw blurRad="38100" dist="38100" dir="2700000" algn="tl">
                    <a:srgbClr val="000000">
                      <a:alpha val="43137"/>
                    </a:srgbClr>
                  </a:outerShdw>
                </a:effectLst>
                <a:latin typeface="Times New Roman" pitchFamily="18" charset="0"/>
              </a:rPr>
              <a:t> </a:t>
            </a:r>
            <a:r>
              <a:rPr lang="en-US" sz="3600" b="1" smtClean="0">
                <a:solidFill>
                  <a:srgbClr val="0000CC"/>
                </a:solidFill>
                <a:effectLst>
                  <a:outerShdw blurRad="38100" dist="38100" dir="2700000" algn="tl">
                    <a:srgbClr val="000000">
                      <a:alpha val="43137"/>
                    </a:srgbClr>
                  </a:outerShdw>
                </a:effectLst>
                <a:latin typeface="Times New Roman" pitchFamily="18" charset="0"/>
              </a:rPr>
              <a:t>3: CÁNH DIỀU</a:t>
            </a:r>
            <a:endParaRPr lang="en-US" sz="3600" b="1" dirty="0">
              <a:solidFill>
                <a:srgbClr val="0000CC"/>
              </a:solidFill>
              <a:effectLst>
                <a:outerShdw blurRad="38100" dist="38100" dir="2700000" algn="tl">
                  <a:srgbClr val="000000">
                    <a:alpha val="43137"/>
                  </a:srgbClr>
                </a:outerShdw>
              </a:effectLst>
              <a:latin typeface="Times New Roman" pitchFamily="18" charset="0"/>
            </a:endParaRPr>
          </a:p>
        </p:txBody>
      </p:sp>
      <p:grpSp>
        <p:nvGrpSpPr>
          <p:cNvPr id="13" name="Group 12"/>
          <p:cNvGrpSpPr/>
          <p:nvPr/>
        </p:nvGrpSpPr>
        <p:grpSpPr>
          <a:xfrm>
            <a:off x="16613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dirty="0">
                  <a:solidFill>
                    <a:srgbClr val="FF0066"/>
                  </a:solidFill>
                  <a:latin typeface="Times New Roman" pitchFamily="18" charset="0"/>
                  <a:cs typeface="Times New Roman" pitchFamily="18" charset="0"/>
                </a:rPr>
                <a:t>1. </a:t>
              </a:r>
              <a:r>
                <a:rPr lang="en-US" sz="3800" b="1" dirty="0" err="1">
                  <a:solidFill>
                    <a:srgbClr val="FF0066"/>
                  </a:solidFill>
                  <a:latin typeface="Times New Roman" pitchFamily="18" charset="0"/>
                  <a:cs typeface="Times New Roman" pitchFamily="18" charset="0"/>
                </a:rPr>
                <a:t>Nhớ</a:t>
              </a:r>
              <a:r>
                <a:rPr lang="en-US" sz="3800" b="1" dirty="0">
                  <a:solidFill>
                    <a:srgbClr val="FF0066"/>
                  </a:solidFill>
                  <a:latin typeface="Times New Roman" pitchFamily="18" charset="0"/>
                  <a:cs typeface="Times New Roman" pitchFamily="18" charset="0"/>
                </a:rPr>
                <a:t> – </a:t>
              </a:r>
              <a:r>
                <a:rPr lang="en-US" sz="3800" b="1" dirty="0" err="1">
                  <a:solidFill>
                    <a:srgbClr val="FF0066"/>
                  </a:solidFill>
                  <a:latin typeface="Times New Roman" pitchFamily="18" charset="0"/>
                  <a:cs typeface="Times New Roman" pitchFamily="18" charset="0"/>
                </a:rPr>
                <a:t>Viết</a:t>
              </a:r>
              <a:r>
                <a:rPr lang="en-US" sz="3800" b="1" dirty="0">
                  <a:solidFill>
                    <a:srgbClr val="FF0066"/>
                  </a:solidFill>
                  <a:latin typeface="Times New Roman" pitchFamily="18" charset="0"/>
                  <a:cs typeface="Times New Roman" pitchFamily="18" charset="0"/>
                </a:rPr>
                <a:t>.</a:t>
              </a:r>
            </a:p>
          </p:txBody>
        </p:sp>
        <p:cxnSp>
          <p:nvCxnSpPr>
            <p:cNvPr id="21" name="Straight Connector 20"/>
            <p:cNvCxnSpPr/>
            <p:nvPr/>
          </p:nvCxnSpPr>
          <p:spPr>
            <a:xfrm>
              <a:off x="1673234" y="2519755"/>
              <a:ext cx="2606871"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 name="Rectangle 1"/>
          <p:cNvSpPr/>
          <p:nvPr/>
        </p:nvSpPr>
        <p:spPr>
          <a:xfrm>
            <a:off x="1693354" y="2819400"/>
            <a:ext cx="6063965" cy="6149376"/>
          </a:xfrm>
          <a:prstGeom prst="rect">
            <a:avLst/>
          </a:prstGeom>
        </p:spPr>
        <p:txBody>
          <a:bodyPr wrap="square">
            <a:spAutoFit/>
          </a:bodyPr>
          <a:lstStyle/>
          <a:p>
            <a:pPr>
              <a:lnSpc>
                <a:spcPct val="120000"/>
              </a:lnSpc>
            </a:pPr>
            <a:r>
              <a:rPr lang="vi-VN" sz="3800" b="1">
                <a:solidFill>
                  <a:srgbClr val="0000CC"/>
                </a:solidFill>
                <a:latin typeface="Times New Roman" pitchFamily="18" charset="0"/>
                <a:cs typeface="Times New Roman" pitchFamily="18" charset="0"/>
              </a:rPr>
              <a:t>Cánh diều no gió</a:t>
            </a:r>
          </a:p>
          <a:p>
            <a:pPr>
              <a:lnSpc>
                <a:spcPct val="120000"/>
              </a:lnSpc>
            </a:pPr>
            <a:r>
              <a:rPr lang="vi-VN" sz="3800" b="1">
                <a:solidFill>
                  <a:srgbClr val="0000CC"/>
                </a:solidFill>
                <a:latin typeface="Times New Roman" pitchFamily="18" charset="0"/>
                <a:cs typeface="Times New Roman" pitchFamily="18" charset="0"/>
              </a:rPr>
              <a:t>Sao nó thổi vang</a:t>
            </a:r>
          </a:p>
          <a:p>
            <a:pPr>
              <a:lnSpc>
                <a:spcPct val="120000"/>
              </a:lnSpc>
            </a:pPr>
            <a:r>
              <a:rPr lang="vi-VN" sz="3800" b="1">
                <a:solidFill>
                  <a:srgbClr val="0000CC"/>
                </a:solidFill>
                <a:latin typeface="Times New Roman" pitchFamily="18" charset="0"/>
                <a:cs typeface="Times New Roman" pitchFamily="18" charset="0"/>
              </a:rPr>
              <a:t>Sao trời trôi qua</a:t>
            </a:r>
          </a:p>
          <a:p>
            <a:pPr>
              <a:lnSpc>
                <a:spcPct val="120000"/>
              </a:lnSpc>
            </a:pPr>
            <a:r>
              <a:rPr lang="vi-VN" sz="3800" b="1">
                <a:solidFill>
                  <a:srgbClr val="0000CC"/>
                </a:solidFill>
                <a:latin typeface="Times New Roman" pitchFamily="18" charset="0"/>
                <a:cs typeface="Times New Roman" pitchFamily="18" charset="0"/>
              </a:rPr>
              <a:t>Diều thành trăng </a:t>
            </a:r>
            <a:r>
              <a:rPr lang="vi-VN" sz="3800" b="1">
                <a:solidFill>
                  <a:srgbClr val="0000CC"/>
                </a:solidFill>
                <a:latin typeface="Times New Roman" pitchFamily="18" charset="0"/>
                <a:cs typeface="Times New Roman" pitchFamily="18" charset="0"/>
              </a:rPr>
              <a:t>vàng</a:t>
            </a:r>
            <a:r>
              <a:rPr lang="vi-VN" sz="3800" b="1" smtClean="0">
                <a:solidFill>
                  <a:srgbClr val="0000CC"/>
                </a:solidFill>
                <a:latin typeface="Times New Roman" pitchFamily="18" charset="0"/>
                <a:cs typeface="Times New Roman" pitchFamily="18" charset="0"/>
              </a:rPr>
              <a:t>.</a:t>
            </a:r>
            <a:endParaRPr lang="en-US" sz="3800" b="1" smtClean="0">
              <a:solidFill>
                <a:srgbClr val="0000CC"/>
              </a:solidFill>
              <a:latin typeface="Times New Roman" pitchFamily="18" charset="0"/>
              <a:cs typeface="Times New Roman" pitchFamily="18" charset="0"/>
            </a:endParaRPr>
          </a:p>
          <a:p>
            <a:pPr>
              <a:lnSpc>
                <a:spcPct val="120000"/>
              </a:lnSpc>
            </a:pPr>
            <a:endParaRPr lang="vi-VN" sz="2400" b="1">
              <a:solidFill>
                <a:srgbClr val="0000CC"/>
              </a:solidFill>
              <a:latin typeface="Times New Roman" pitchFamily="18" charset="0"/>
              <a:cs typeface="Times New Roman" pitchFamily="18" charset="0"/>
            </a:endParaRPr>
          </a:p>
          <a:p>
            <a:pPr>
              <a:lnSpc>
                <a:spcPct val="120000"/>
              </a:lnSpc>
            </a:pPr>
            <a:r>
              <a:rPr lang="vi-VN" sz="3800" b="1">
                <a:solidFill>
                  <a:srgbClr val="0000CC"/>
                </a:solidFill>
                <a:latin typeface="Times New Roman" pitchFamily="18" charset="0"/>
                <a:cs typeface="Times New Roman" pitchFamily="18" charset="0"/>
              </a:rPr>
              <a:t>Cánh diều no gió</a:t>
            </a:r>
          </a:p>
          <a:p>
            <a:pPr>
              <a:lnSpc>
                <a:spcPct val="120000"/>
              </a:lnSpc>
            </a:pPr>
            <a:r>
              <a:rPr lang="vi-VN" sz="3800" b="1">
                <a:solidFill>
                  <a:srgbClr val="0000CC"/>
                </a:solidFill>
                <a:latin typeface="Times New Roman" pitchFamily="18" charset="0"/>
                <a:cs typeface="Times New Roman" pitchFamily="18" charset="0"/>
              </a:rPr>
              <a:t>Tiếng nó trong ngần</a:t>
            </a:r>
          </a:p>
          <a:p>
            <a:pPr>
              <a:lnSpc>
                <a:spcPct val="120000"/>
              </a:lnSpc>
            </a:pPr>
            <a:r>
              <a:rPr lang="vi-VN" sz="3800" b="1">
                <a:solidFill>
                  <a:srgbClr val="0000CC"/>
                </a:solidFill>
                <a:latin typeface="Times New Roman" pitchFamily="18" charset="0"/>
                <a:cs typeface="Times New Roman" pitchFamily="18" charset="0"/>
              </a:rPr>
              <a:t>Diều hay chiếc thuyền</a:t>
            </a:r>
          </a:p>
          <a:p>
            <a:pPr>
              <a:lnSpc>
                <a:spcPct val="120000"/>
              </a:lnSpc>
            </a:pPr>
            <a:r>
              <a:rPr lang="vi-VN" sz="3800" b="1">
                <a:solidFill>
                  <a:srgbClr val="0000CC"/>
                </a:solidFill>
                <a:latin typeface="Times New Roman" pitchFamily="18" charset="0"/>
                <a:cs typeface="Times New Roman" pitchFamily="18" charset="0"/>
              </a:rPr>
              <a:t>Trôi trên </a:t>
            </a:r>
            <a:r>
              <a:rPr lang="vi-VN" sz="3800" b="1">
                <a:solidFill>
                  <a:srgbClr val="0000CC"/>
                </a:solidFill>
                <a:latin typeface="Times New Roman" pitchFamily="18" charset="0"/>
                <a:cs typeface="Times New Roman" pitchFamily="18" charset="0"/>
              </a:rPr>
              <a:t>sông </a:t>
            </a:r>
            <a:r>
              <a:rPr lang="vi-VN" sz="3800" b="1" smtClean="0">
                <a:solidFill>
                  <a:srgbClr val="0000CC"/>
                </a:solidFill>
                <a:latin typeface="Times New Roman" pitchFamily="18" charset="0"/>
                <a:cs typeface="Times New Roman" pitchFamily="18" charset="0"/>
              </a:rPr>
              <a:t>Ngân</a:t>
            </a:r>
            <a:r>
              <a:rPr lang="en-US" sz="3800" b="1" smtClean="0">
                <a:solidFill>
                  <a:srgbClr val="0000CC"/>
                </a:solidFill>
                <a:latin typeface="Times New Roman" pitchFamily="18" charset="0"/>
                <a:cs typeface="Times New Roman" pitchFamily="18" charset="0"/>
              </a:rPr>
              <a:t>.</a:t>
            </a:r>
            <a:endParaRPr lang="vi-VN" sz="3800" b="1">
              <a:solidFill>
                <a:srgbClr val="0000CC"/>
              </a:solidFill>
              <a:latin typeface="Times New Roman" pitchFamily="18" charset="0"/>
              <a:cs typeface="Times New Roman" pitchFamily="18" charset="0"/>
            </a:endParaRPr>
          </a:p>
        </p:txBody>
      </p:sp>
      <p:sp>
        <p:nvSpPr>
          <p:cNvPr id="22" name="Rectangle 21"/>
          <p:cNvSpPr/>
          <p:nvPr/>
        </p:nvSpPr>
        <p:spPr>
          <a:xfrm>
            <a:off x="8290720" y="2819400"/>
            <a:ext cx="5105400" cy="2899255"/>
          </a:xfrm>
          <a:prstGeom prst="rect">
            <a:avLst/>
          </a:prstGeom>
        </p:spPr>
        <p:txBody>
          <a:bodyPr wrap="square">
            <a:spAutoFit/>
          </a:bodyPr>
          <a:lstStyle/>
          <a:p>
            <a:pPr>
              <a:lnSpc>
                <a:spcPct val="120000"/>
              </a:lnSpc>
            </a:pPr>
            <a:r>
              <a:rPr lang="vi-VN" sz="3800" b="1" smtClean="0">
                <a:solidFill>
                  <a:srgbClr val="0000CC"/>
                </a:solidFill>
                <a:latin typeface="Times New Roman" pitchFamily="18" charset="0"/>
                <a:cs typeface="Times New Roman" pitchFamily="18" charset="0"/>
              </a:rPr>
              <a:t>Cánh </a:t>
            </a:r>
            <a:r>
              <a:rPr lang="vi-VN" sz="3800" b="1">
                <a:solidFill>
                  <a:srgbClr val="0000CC"/>
                </a:solidFill>
                <a:latin typeface="Times New Roman" pitchFamily="18" charset="0"/>
                <a:cs typeface="Times New Roman" pitchFamily="18" charset="0"/>
              </a:rPr>
              <a:t>diều no gió</a:t>
            </a:r>
          </a:p>
          <a:p>
            <a:pPr>
              <a:lnSpc>
                <a:spcPct val="120000"/>
              </a:lnSpc>
            </a:pPr>
            <a:r>
              <a:rPr lang="vi-VN" sz="3800" b="1">
                <a:solidFill>
                  <a:srgbClr val="0000CC"/>
                </a:solidFill>
                <a:latin typeface="Times New Roman" pitchFamily="18" charset="0"/>
                <a:cs typeface="Times New Roman" pitchFamily="18" charset="0"/>
              </a:rPr>
              <a:t>Tiếng nó chơi vơi</a:t>
            </a:r>
          </a:p>
          <a:p>
            <a:pPr>
              <a:lnSpc>
                <a:spcPct val="120000"/>
              </a:lnSpc>
            </a:pPr>
            <a:r>
              <a:rPr lang="vi-VN" sz="3800" b="1">
                <a:solidFill>
                  <a:srgbClr val="0000CC"/>
                </a:solidFill>
                <a:latin typeface="Times New Roman" pitchFamily="18" charset="0"/>
                <a:cs typeface="Times New Roman" pitchFamily="18" charset="0"/>
              </a:rPr>
              <a:t>Diều là hạt cau</a:t>
            </a:r>
          </a:p>
          <a:p>
            <a:pPr>
              <a:lnSpc>
                <a:spcPct val="120000"/>
              </a:lnSpc>
            </a:pPr>
            <a:r>
              <a:rPr lang="vi-VN" sz="3800" b="1">
                <a:solidFill>
                  <a:srgbClr val="0000CC"/>
                </a:solidFill>
                <a:latin typeface="Times New Roman" pitchFamily="18" charset="0"/>
                <a:cs typeface="Times New Roman" pitchFamily="18" charset="0"/>
              </a:rPr>
              <a:t>Phơi trên nong trời.</a:t>
            </a:r>
          </a:p>
        </p:txBody>
      </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 name="Rectangle 1"/>
          <p:cNvSpPr/>
          <p:nvPr/>
        </p:nvSpPr>
        <p:spPr>
          <a:xfrm>
            <a:off x="1603628" y="2949714"/>
            <a:ext cx="13849891" cy="707886"/>
          </a:xfrm>
          <a:prstGeom prst="rect">
            <a:avLst/>
          </a:prstGeom>
        </p:spPr>
        <p:txBody>
          <a:bodyPr wrap="square">
            <a:spAutoFit/>
          </a:bodyPr>
          <a:lstStyle/>
          <a:p>
            <a:r>
              <a:rPr lang="nl-NL" sz="4000" b="1" smtClean="0">
                <a:solidFill>
                  <a:srgbClr val="0000CC"/>
                </a:solidFill>
                <a:latin typeface="Times New Roman" panose="02020603050405020304" pitchFamily="18" charset="0"/>
                <a:cs typeface="Times New Roman" panose="02020603050405020304" pitchFamily="18" charset="0"/>
              </a:rPr>
              <a:t>no gió, trăng vàng, trăng ngần, sông Ngân, chơi vơi, nong trời.</a:t>
            </a:r>
            <a:endParaRPr lang="vi-VN" sz="40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2. Viết từ khó.</a:t>
              </a:r>
            </a:p>
          </p:txBody>
        </p:sp>
        <p:cxnSp>
          <p:nvCxnSpPr>
            <p:cNvPr id="21" name="Straight Connector 20"/>
            <p:cNvCxnSpPr/>
            <p:nvPr/>
          </p:nvCxnSpPr>
          <p:spPr>
            <a:xfrm>
              <a:off x="1673234" y="2519755"/>
              <a:ext cx="2606871"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603628" y="4854714"/>
            <a:ext cx="10268491" cy="707886"/>
          </a:xfrm>
          <a:prstGeom prst="rect">
            <a:avLst/>
          </a:prstGeom>
        </p:spPr>
        <p:txBody>
          <a:bodyPr wrap="square">
            <a:spAutoFit/>
          </a:bodyPr>
          <a:lstStyle/>
          <a:p>
            <a:r>
              <a:rPr lang="nl-NL" sz="4000" b="1" dirty="0">
                <a:solidFill>
                  <a:srgbClr val="0000CC"/>
                </a:solidFill>
                <a:latin typeface="Times New Roman" pitchFamily="18" charset="0"/>
                <a:cs typeface="Times New Roman" pitchFamily="18" charset="0"/>
              </a:rPr>
              <a:t>Hai bạn trong bàn đổi vở và soát lỗi cho nhau.</a:t>
            </a:r>
            <a:endParaRPr lang="vi-VN" sz="4000" b="1" dirty="0">
              <a:solidFill>
                <a:srgbClr val="0000CC"/>
              </a:solidFill>
              <a:latin typeface="Times New Roman" pitchFamily="18" charset="0"/>
              <a:cs typeface="Times New Roman" pitchFamily="18" charset="0"/>
            </a:endParaRPr>
          </a:p>
        </p:txBody>
      </p:sp>
      <p:grpSp>
        <p:nvGrpSpPr>
          <p:cNvPr id="23" name="Group 22"/>
          <p:cNvGrpSpPr/>
          <p:nvPr/>
        </p:nvGrpSpPr>
        <p:grpSpPr>
          <a:xfrm>
            <a:off x="1508919" y="4007524"/>
            <a:ext cx="7086600" cy="677108"/>
            <a:chOff x="1508919" y="1888664"/>
            <a:chExt cx="6313517" cy="677108"/>
          </a:xfrm>
        </p:grpSpPr>
        <p:sp>
          <p:nvSpPr>
            <p:cNvPr id="24" name="Rectangle 23"/>
            <p:cNvSpPr/>
            <p:nvPr/>
          </p:nvSpPr>
          <p:spPr>
            <a:xfrm>
              <a:off x="1508919" y="1888664"/>
              <a:ext cx="6313517"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3. Đổi vở, soát lỗi cho nhau.</a:t>
              </a:r>
            </a:p>
          </p:txBody>
        </p:sp>
        <p:cxnSp>
          <p:nvCxnSpPr>
            <p:cNvPr id="26" name="Straight Connector 25"/>
            <p:cNvCxnSpPr/>
            <p:nvPr/>
          </p:nvCxnSpPr>
          <p:spPr>
            <a:xfrm>
              <a:off x="1673227" y="2519755"/>
              <a:ext cx="4969349"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9" name="Text Box 14"/>
          <p:cNvSpPr txBox="1">
            <a:spLocks noChangeArrowheads="1"/>
          </p:cNvSpPr>
          <p:nvPr/>
        </p:nvSpPr>
        <p:spPr bwMode="auto">
          <a:xfrm>
            <a:off x="4861719" y="1219200"/>
            <a:ext cx="6553200" cy="69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600" b="1" err="1">
                <a:solidFill>
                  <a:srgbClr val="0000CC"/>
                </a:solidFill>
                <a:effectLst>
                  <a:outerShdw blurRad="38100" dist="38100" dir="2700000" algn="tl">
                    <a:srgbClr val="000000">
                      <a:alpha val="43137"/>
                    </a:srgbClr>
                  </a:outerShdw>
                </a:effectLst>
                <a:latin typeface="Times New Roman" pitchFamily="18" charset="0"/>
              </a:rPr>
              <a:t>Bài</a:t>
            </a:r>
            <a:r>
              <a:rPr lang="en-US" sz="3600" b="1">
                <a:solidFill>
                  <a:srgbClr val="0000CC"/>
                </a:solidFill>
                <a:effectLst>
                  <a:outerShdw blurRad="38100" dist="38100" dir="2700000" algn="tl">
                    <a:srgbClr val="000000">
                      <a:alpha val="43137"/>
                    </a:srgbClr>
                  </a:outerShdw>
                </a:effectLst>
                <a:latin typeface="Times New Roman" pitchFamily="18" charset="0"/>
              </a:rPr>
              <a:t> </a:t>
            </a:r>
            <a:r>
              <a:rPr lang="en-US" sz="3600" b="1" smtClean="0">
                <a:solidFill>
                  <a:srgbClr val="0000CC"/>
                </a:solidFill>
                <a:effectLst>
                  <a:outerShdw blurRad="38100" dist="38100" dir="2700000" algn="tl">
                    <a:srgbClr val="000000">
                      <a:alpha val="43137"/>
                    </a:srgbClr>
                  </a:outerShdw>
                </a:effectLst>
                <a:latin typeface="Times New Roman" pitchFamily="18" charset="0"/>
              </a:rPr>
              <a:t>3: CÁNH DIỀU</a:t>
            </a:r>
            <a:endParaRPr lang="en-US" sz="3600" b="1" dirty="0">
              <a:solidFill>
                <a:srgbClr val="0000CC"/>
              </a:solidFill>
              <a:effectLst>
                <a:outerShdw blurRad="38100" dist="38100" dir="2700000" algn="tl">
                  <a:srgbClr val="000000">
                    <a:alpha val="43137"/>
                  </a:srgbClr>
                </a:outerShdw>
              </a:effectLst>
              <a:latin typeface="Times New Roman" pitchFamily="18" charset="0"/>
            </a:endParaRPr>
          </a:p>
        </p:txBody>
      </p:sp>
    </p:spTree>
    <p:extLst>
      <p:ext uri="{BB962C8B-B14F-4D97-AF65-F5344CB8AC3E}">
        <p14:creationId xmlns:p14="http://schemas.microsoft.com/office/powerpoint/2010/main" val="185381804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 name="Rectangle 1"/>
          <p:cNvSpPr/>
          <p:nvPr/>
        </p:nvSpPr>
        <p:spPr>
          <a:xfrm>
            <a:off x="1542668" y="2362200"/>
            <a:ext cx="6214651" cy="1938992"/>
          </a:xfrm>
          <a:prstGeom prst="rect">
            <a:avLst/>
          </a:prstGeom>
        </p:spPr>
        <p:txBody>
          <a:bodyPr wrap="square">
            <a:spAutoFit/>
          </a:bodyPr>
          <a:lstStyle/>
          <a:p>
            <a:pPr algn="just"/>
            <a:r>
              <a:rPr lang="nl-NL" sz="4000" b="1" dirty="0">
                <a:solidFill>
                  <a:srgbClr val="FF0000"/>
                </a:solidFill>
                <a:latin typeface="Times New Roman" pitchFamily="18" charset="0"/>
                <a:cs typeface="Times New Roman" pitchFamily="18" charset="0"/>
              </a:rPr>
              <a:t>2</a:t>
            </a:r>
            <a:r>
              <a:rPr lang="nl-NL" sz="4000" b="1">
                <a:solidFill>
                  <a:srgbClr val="FF0000"/>
                </a:solidFill>
                <a:latin typeface="Times New Roman" pitchFamily="18" charset="0"/>
                <a:cs typeface="Times New Roman" pitchFamily="18" charset="0"/>
              </a:rPr>
              <a:t>. </a:t>
            </a:r>
            <a:r>
              <a:rPr lang="nl-NL" sz="4000" b="1" smtClean="0">
                <a:solidFill>
                  <a:srgbClr val="FF0000"/>
                </a:solidFill>
                <a:latin typeface="Times New Roman" pitchFamily="18" charset="0"/>
                <a:cs typeface="Times New Roman" pitchFamily="18" charset="0"/>
              </a:rPr>
              <a:t>Tìm chữ, tên chữ và viết vào vở 9 chữ trong bảng sau:</a:t>
            </a:r>
            <a:endParaRPr lang="vi-VN" sz="4000" b="1" dirty="0">
              <a:solidFill>
                <a:srgbClr val="FF0000"/>
              </a:solidFill>
              <a:latin typeface="Times New Roman" pitchFamily="18" charset="0"/>
              <a:cs typeface="Times New Roman" pitchFamily="18" charset="0"/>
            </a:endParaRPr>
          </a:p>
        </p:txBody>
      </p:sp>
      <p:grpSp>
        <p:nvGrpSpPr>
          <p:cNvPr id="13" name="Group 12"/>
          <p:cNvGrpSpPr/>
          <p:nvPr/>
        </p:nvGrpSpPr>
        <p:grpSpPr>
          <a:xfrm>
            <a:off x="1508919" y="16764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4. Luyện tập.</a:t>
              </a:r>
            </a:p>
          </p:txBody>
        </p:sp>
        <p:cxnSp>
          <p:nvCxnSpPr>
            <p:cNvPr id="21" name="Straight Connector 20"/>
            <p:cNvCxnSpPr/>
            <p:nvPr/>
          </p:nvCxnSpPr>
          <p:spPr>
            <a:xfrm>
              <a:off x="1673234" y="2519755"/>
              <a:ext cx="2362477"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5" name="Rectangle 2">
            <a:extLst>
              <a:ext uri="{FF2B5EF4-FFF2-40B4-BE49-F238E27FC236}">
                <a16:creationId xmlns:a16="http://schemas.microsoft.com/office/drawing/2014/main" xmlns="" id="{CE84C94D-3FFD-FB2C-3387-725477014128}"/>
              </a:ext>
            </a:extLst>
          </p:cNvPr>
          <p:cNvSpPr>
            <a:spLocks noChangeArrowheads="1"/>
          </p:cNvSpPr>
          <p:nvPr/>
        </p:nvSpPr>
        <p:spPr bwMode="auto">
          <a:xfrm>
            <a:off x="0" y="0"/>
            <a:ext cx="162766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Text Box 14"/>
          <p:cNvSpPr txBox="1">
            <a:spLocks noChangeArrowheads="1"/>
          </p:cNvSpPr>
          <p:nvPr/>
        </p:nvSpPr>
        <p:spPr bwMode="auto">
          <a:xfrm>
            <a:off x="4861719" y="1219200"/>
            <a:ext cx="6553200" cy="69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600" b="1" err="1">
                <a:solidFill>
                  <a:srgbClr val="0000CC"/>
                </a:solidFill>
                <a:effectLst>
                  <a:outerShdw blurRad="38100" dist="38100" dir="2700000" algn="tl">
                    <a:srgbClr val="000000">
                      <a:alpha val="43137"/>
                    </a:srgbClr>
                  </a:outerShdw>
                </a:effectLst>
                <a:latin typeface="Times New Roman" pitchFamily="18" charset="0"/>
              </a:rPr>
              <a:t>Bài</a:t>
            </a:r>
            <a:r>
              <a:rPr lang="en-US" sz="3600" b="1">
                <a:solidFill>
                  <a:srgbClr val="0000CC"/>
                </a:solidFill>
                <a:effectLst>
                  <a:outerShdw blurRad="38100" dist="38100" dir="2700000" algn="tl">
                    <a:srgbClr val="000000">
                      <a:alpha val="43137"/>
                    </a:srgbClr>
                  </a:outerShdw>
                </a:effectLst>
                <a:latin typeface="Times New Roman" pitchFamily="18" charset="0"/>
              </a:rPr>
              <a:t> </a:t>
            </a:r>
            <a:r>
              <a:rPr lang="en-US" sz="3600" b="1" smtClean="0">
                <a:solidFill>
                  <a:srgbClr val="0000CC"/>
                </a:solidFill>
                <a:effectLst>
                  <a:outerShdw blurRad="38100" dist="38100" dir="2700000" algn="tl">
                    <a:srgbClr val="000000">
                      <a:alpha val="43137"/>
                    </a:srgbClr>
                  </a:outerShdw>
                </a:effectLst>
                <a:latin typeface="Times New Roman" pitchFamily="18" charset="0"/>
              </a:rPr>
              <a:t>3: CÁNH DIỀU</a:t>
            </a:r>
            <a:endParaRPr lang="en-US" sz="3600" b="1" dirty="0">
              <a:solidFill>
                <a:srgbClr val="0000CC"/>
              </a:solidFill>
              <a:effectLst>
                <a:outerShdw blurRad="38100" dist="38100" dir="2700000" algn="tl">
                  <a:srgbClr val="000000">
                    <a:alpha val="43137"/>
                  </a:srgbClr>
                </a:outerShdw>
              </a:effectLst>
              <a:latin typeface="Times New Roman" pitchFamily="18" charset="0"/>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2739" t="34625" r="29995" b="8667"/>
          <a:stretch/>
        </p:blipFill>
        <p:spPr bwMode="auto">
          <a:xfrm>
            <a:off x="7604919" y="2123872"/>
            <a:ext cx="8060405" cy="6899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1"/>
          <p:cNvSpPr/>
          <p:nvPr/>
        </p:nvSpPr>
        <p:spPr>
          <a:xfrm>
            <a:off x="10519028" y="3562030"/>
            <a:ext cx="956851" cy="584775"/>
          </a:xfrm>
          <a:prstGeom prst="rect">
            <a:avLst/>
          </a:prstGeom>
        </p:spPr>
        <p:txBody>
          <a:bodyPr wrap="square">
            <a:spAutoFit/>
          </a:bodyPr>
          <a:lstStyle/>
          <a:p>
            <a:pPr algn="just"/>
            <a:r>
              <a:rPr lang="nl-NL" sz="3200" smtClean="0">
                <a:latin typeface="+mj-lt"/>
                <a:cs typeface="Times New Roman" pitchFamily="18" charset="0"/>
              </a:rPr>
              <a:t>ng</a:t>
            </a:r>
            <a:endParaRPr lang="vi-VN" sz="3200" dirty="0">
              <a:latin typeface="+mj-lt"/>
              <a:cs typeface="Times New Roman" pitchFamily="18" charset="0"/>
            </a:endParaRPr>
          </a:p>
        </p:txBody>
      </p:sp>
      <p:sp>
        <p:nvSpPr>
          <p:cNvPr id="23" name="Rectangle 22"/>
          <p:cNvSpPr/>
          <p:nvPr/>
        </p:nvSpPr>
        <p:spPr>
          <a:xfrm>
            <a:off x="10473308" y="4927290"/>
            <a:ext cx="956851" cy="584775"/>
          </a:xfrm>
          <a:prstGeom prst="rect">
            <a:avLst/>
          </a:prstGeom>
        </p:spPr>
        <p:txBody>
          <a:bodyPr wrap="square">
            <a:spAutoFit/>
          </a:bodyPr>
          <a:lstStyle/>
          <a:p>
            <a:pPr algn="just"/>
            <a:r>
              <a:rPr lang="nl-NL" sz="3200" smtClean="0">
                <a:latin typeface="+mj-lt"/>
                <a:cs typeface="Times New Roman" pitchFamily="18" charset="0"/>
              </a:rPr>
              <a:t>nh</a:t>
            </a:r>
            <a:endParaRPr lang="vi-VN" sz="3200" dirty="0">
              <a:latin typeface="+mj-lt"/>
              <a:cs typeface="Times New Roman" pitchFamily="18" charset="0"/>
            </a:endParaRPr>
          </a:p>
        </p:txBody>
      </p:sp>
      <p:sp>
        <p:nvSpPr>
          <p:cNvPr id="24" name="Rectangle 23"/>
          <p:cNvSpPr/>
          <p:nvPr/>
        </p:nvSpPr>
        <p:spPr>
          <a:xfrm>
            <a:off x="10378599" y="6233160"/>
            <a:ext cx="956851" cy="584775"/>
          </a:xfrm>
          <a:prstGeom prst="rect">
            <a:avLst/>
          </a:prstGeom>
        </p:spPr>
        <p:txBody>
          <a:bodyPr wrap="square">
            <a:spAutoFit/>
          </a:bodyPr>
          <a:lstStyle/>
          <a:p>
            <a:pPr algn="ctr"/>
            <a:r>
              <a:rPr lang="nl-NL" sz="3200">
                <a:latin typeface="+mj-lt"/>
                <a:cs typeface="Times New Roman" pitchFamily="18" charset="0"/>
              </a:rPr>
              <a:t>ô</a:t>
            </a:r>
            <a:endParaRPr lang="vi-VN" sz="3200" dirty="0">
              <a:latin typeface="+mj-lt"/>
              <a:cs typeface="Times New Roman" pitchFamily="18" charset="0"/>
            </a:endParaRPr>
          </a:p>
        </p:txBody>
      </p:sp>
      <p:sp>
        <p:nvSpPr>
          <p:cNvPr id="25" name="Rectangle 24"/>
          <p:cNvSpPr/>
          <p:nvPr/>
        </p:nvSpPr>
        <p:spPr>
          <a:xfrm>
            <a:off x="10393998" y="6879491"/>
            <a:ext cx="956851" cy="584775"/>
          </a:xfrm>
          <a:prstGeom prst="rect">
            <a:avLst/>
          </a:prstGeom>
        </p:spPr>
        <p:txBody>
          <a:bodyPr wrap="square">
            <a:spAutoFit/>
          </a:bodyPr>
          <a:lstStyle/>
          <a:p>
            <a:pPr algn="ctr"/>
            <a:r>
              <a:rPr lang="nl-NL" sz="3200">
                <a:latin typeface="+mj-lt"/>
                <a:cs typeface="Times New Roman" pitchFamily="18" charset="0"/>
              </a:rPr>
              <a:t>ơ</a:t>
            </a:r>
            <a:endParaRPr lang="vi-VN" sz="3200" dirty="0">
              <a:latin typeface="+mj-lt"/>
              <a:cs typeface="Times New Roman" pitchFamily="18" charset="0"/>
            </a:endParaRPr>
          </a:p>
        </p:txBody>
      </p:sp>
      <p:sp>
        <p:nvSpPr>
          <p:cNvPr id="26" name="Rectangle 25"/>
          <p:cNvSpPr/>
          <p:nvPr/>
        </p:nvSpPr>
        <p:spPr>
          <a:xfrm>
            <a:off x="10375489" y="7541062"/>
            <a:ext cx="956851" cy="584775"/>
          </a:xfrm>
          <a:prstGeom prst="rect">
            <a:avLst/>
          </a:prstGeom>
        </p:spPr>
        <p:txBody>
          <a:bodyPr wrap="square">
            <a:spAutoFit/>
          </a:bodyPr>
          <a:lstStyle/>
          <a:p>
            <a:pPr algn="ctr"/>
            <a:r>
              <a:rPr lang="nl-NL" sz="3200" smtClean="0">
                <a:latin typeface="+mj-lt"/>
                <a:cs typeface="Times New Roman" pitchFamily="18" charset="0"/>
              </a:rPr>
              <a:t>p</a:t>
            </a:r>
            <a:endParaRPr lang="vi-VN" sz="3200" dirty="0">
              <a:latin typeface="+mj-lt"/>
              <a:cs typeface="Times New Roman" pitchFamily="18" charset="0"/>
            </a:endParaRPr>
          </a:p>
        </p:txBody>
      </p:sp>
      <p:sp>
        <p:nvSpPr>
          <p:cNvPr id="27" name="Rectangle 26"/>
          <p:cNvSpPr/>
          <p:nvPr/>
        </p:nvSpPr>
        <p:spPr>
          <a:xfrm>
            <a:off x="12634119" y="2946179"/>
            <a:ext cx="1447800" cy="584775"/>
          </a:xfrm>
          <a:prstGeom prst="rect">
            <a:avLst/>
          </a:prstGeom>
        </p:spPr>
        <p:txBody>
          <a:bodyPr wrap="square">
            <a:spAutoFit/>
          </a:bodyPr>
          <a:lstStyle/>
          <a:p>
            <a:pPr algn="just"/>
            <a:r>
              <a:rPr lang="nl-NL" sz="3200" smtClean="0">
                <a:latin typeface="+mj-lt"/>
                <a:cs typeface="Times New Roman" pitchFamily="18" charset="0"/>
              </a:rPr>
              <a:t>en-nờ</a:t>
            </a:r>
            <a:endParaRPr lang="vi-VN" sz="3200" dirty="0">
              <a:latin typeface="+mj-lt"/>
              <a:cs typeface="Times New Roman" pitchFamily="18" charset="0"/>
            </a:endParaRPr>
          </a:p>
        </p:txBody>
      </p:sp>
      <p:sp>
        <p:nvSpPr>
          <p:cNvPr id="28" name="Rectangle 27"/>
          <p:cNvSpPr/>
          <p:nvPr/>
        </p:nvSpPr>
        <p:spPr>
          <a:xfrm>
            <a:off x="12237879" y="4261545"/>
            <a:ext cx="2819400" cy="584775"/>
          </a:xfrm>
          <a:prstGeom prst="rect">
            <a:avLst/>
          </a:prstGeom>
        </p:spPr>
        <p:txBody>
          <a:bodyPr wrap="square">
            <a:spAutoFit/>
          </a:bodyPr>
          <a:lstStyle/>
          <a:p>
            <a:pPr algn="just"/>
            <a:r>
              <a:rPr lang="nl-NL" sz="3200" smtClean="0">
                <a:latin typeface="+mj-lt"/>
                <a:cs typeface="Times New Roman" pitchFamily="18" charset="0"/>
              </a:rPr>
              <a:t>en-nờ giê hát</a:t>
            </a:r>
            <a:endParaRPr lang="vi-VN" sz="3200" dirty="0">
              <a:latin typeface="+mj-lt"/>
              <a:cs typeface="Times New Roman" pitchFamily="18" charset="0"/>
            </a:endParaRPr>
          </a:p>
        </p:txBody>
      </p:sp>
      <p:sp>
        <p:nvSpPr>
          <p:cNvPr id="29" name="Rectangle 28"/>
          <p:cNvSpPr/>
          <p:nvPr/>
        </p:nvSpPr>
        <p:spPr>
          <a:xfrm>
            <a:off x="12984639" y="5573621"/>
            <a:ext cx="533400" cy="584775"/>
          </a:xfrm>
          <a:prstGeom prst="rect">
            <a:avLst/>
          </a:prstGeom>
        </p:spPr>
        <p:txBody>
          <a:bodyPr wrap="square">
            <a:spAutoFit/>
          </a:bodyPr>
          <a:lstStyle/>
          <a:p>
            <a:pPr algn="just"/>
            <a:r>
              <a:rPr lang="nl-NL" sz="3200" smtClean="0">
                <a:latin typeface="+mj-lt"/>
                <a:cs typeface="Times New Roman" pitchFamily="18" charset="0"/>
              </a:rPr>
              <a:t>o</a:t>
            </a:r>
            <a:endParaRPr lang="vi-VN" sz="3200" dirty="0">
              <a:latin typeface="+mj-lt"/>
              <a:cs typeface="Times New Roman" pitchFamily="18" charset="0"/>
            </a:endParaRPr>
          </a:p>
        </p:txBody>
      </p:sp>
      <p:sp>
        <p:nvSpPr>
          <p:cNvPr id="30" name="Rectangle 29"/>
          <p:cNvSpPr/>
          <p:nvPr/>
        </p:nvSpPr>
        <p:spPr>
          <a:xfrm>
            <a:off x="12743909" y="6233160"/>
            <a:ext cx="956851" cy="584775"/>
          </a:xfrm>
          <a:prstGeom prst="rect">
            <a:avLst/>
          </a:prstGeom>
        </p:spPr>
        <p:txBody>
          <a:bodyPr wrap="square">
            <a:spAutoFit/>
          </a:bodyPr>
          <a:lstStyle/>
          <a:p>
            <a:pPr algn="ctr"/>
            <a:r>
              <a:rPr lang="nl-NL" sz="3200">
                <a:latin typeface="+mj-lt"/>
                <a:cs typeface="Times New Roman" pitchFamily="18" charset="0"/>
              </a:rPr>
              <a:t>ô</a:t>
            </a:r>
            <a:endParaRPr lang="vi-VN" sz="3200" dirty="0">
              <a:latin typeface="+mj-lt"/>
              <a:cs typeface="Times New Roman" pitchFamily="18" charset="0"/>
            </a:endParaRPr>
          </a:p>
        </p:txBody>
      </p:sp>
      <p:sp>
        <p:nvSpPr>
          <p:cNvPr id="31" name="Rectangle 30"/>
          <p:cNvSpPr/>
          <p:nvPr/>
        </p:nvSpPr>
        <p:spPr>
          <a:xfrm>
            <a:off x="12759308" y="6879491"/>
            <a:ext cx="956851" cy="584775"/>
          </a:xfrm>
          <a:prstGeom prst="rect">
            <a:avLst/>
          </a:prstGeom>
        </p:spPr>
        <p:txBody>
          <a:bodyPr wrap="square">
            <a:spAutoFit/>
          </a:bodyPr>
          <a:lstStyle/>
          <a:p>
            <a:pPr algn="ctr"/>
            <a:r>
              <a:rPr lang="nl-NL" sz="3200">
                <a:latin typeface="+mj-lt"/>
                <a:cs typeface="Times New Roman" pitchFamily="18" charset="0"/>
              </a:rPr>
              <a:t>ơ</a:t>
            </a:r>
            <a:endParaRPr lang="vi-VN" sz="3200" dirty="0">
              <a:latin typeface="+mj-lt"/>
              <a:cs typeface="Times New Roman" pitchFamily="18" charset="0"/>
            </a:endParaRPr>
          </a:p>
        </p:txBody>
      </p:sp>
      <p:sp>
        <p:nvSpPr>
          <p:cNvPr id="32" name="Rectangle 31"/>
          <p:cNvSpPr/>
          <p:nvPr/>
        </p:nvSpPr>
        <p:spPr>
          <a:xfrm>
            <a:off x="12740799" y="7541062"/>
            <a:ext cx="956851" cy="584775"/>
          </a:xfrm>
          <a:prstGeom prst="rect">
            <a:avLst/>
          </a:prstGeom>
        </p:spPr>
        <p:txBody>
          <a:bodyPr wrap="square">
            <a:spAutoFit/>
          </a:bodyPr>
          <a:lstStyle/>
          <a:p>
            <a:pPr algn="ctr"/>
            <a:r>
              <a:rPr lang="nl-NL" sz="3200" smtClean="0">
                <a:latin typeface="+mj-lt"/>
                <a:cs typeface="Times New Roman" pitchFamily="18" charset="0"/>
              </a:rPr>
              <a:t>pê</a:t>
            </a:r>
            <a:endParaRPr lang="vi-VN" sz="3200" dirty="0">
              <a:latin typeface="+mj-lt"/>
              <a:cs typeface="Times New Roman" pitchFamily="18" charset="0"/>
            </a:endParaRPr>
          </a:p>
        </p:txBody>
      </p:sp>
    </p:spTree>
    <p:extLst>
      <p:ext uri="{BB962C8B-B14F-4D97-AF65-F5344CB8AC3E}">
        <p14:creationId xmlns:p14="http://schemas.microsoft.com/office/powerpoint/2010/main" val="280754370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fade">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animEffect transition="in" filter="fade">
                                      <p:cBhvr>
                                        <p:cTn id="15" dur="500"/>
                                        <p:tgtEl>
                                          <p:spTgt spid="2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fade">
                                      <p:cBhvr>
                                        <p:cTn id="20" dur="500"/>
                                        <p:tgtEl>
                                          <p:spTgt spid="2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fade">
                                      <p:cBhvr>
                                        <p:cTn id="25" dur="500"/>
                                        <p:tgtEl>
                                          <p:spTgt spid="28"/>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3"/>
                                        </p:tgtEl>
                                        <p:attrNameLst>
                                          <p:attrName>style.visibility</p:attrName>
                                        </p:attrNameLst>
                                      </p:cBhvr>
                                      <p:to>
                                        <p:strVal val="visible"/>
                                      </p:to>
                                    </p:set>
                                    <p:animEffect transition="in" filter="fade">
                                      <p:cBhvr>
                                        <p:cTn id="30" dur="500"/>
                                        <p:tgtEl>
                                          <p:spTgt spid="23"/>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fade">
                                      <p:cBhvr>
                                        <p:cTn id="35" dur="500"/>
                                        <p:tgtEl>
                                          <p:spTgt spid="2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fade">
                                      <p:cBhvr>
                                        <p:cTn id="40" dur="500"/>
                                        <p:tgtEl>
                                          <p:spTgt spid="24"/>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fade">
                                      <p:cBhvr>
                                        <p:cTn id="45" dur="500"/>
                                        <p:tgtEl>
                                          <p:spTgt spid="30"/>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fade">
                                      <p:cBhvr>
                                        <p:cTn id="50" dur="500"/>
                                        <p:tgtEl>
                                          <p:spTgt spid="25"/>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31"/>
                                        </p:tgtEl>
                                        <p:attrNameLst>
                                          <p:attrName>style.visibility</p:attrName>
                                        </p:attrNameLst>
                                      </p:cBhvr>
                                      <p:to>
                                        <p:strVal val="visible"/>
                                      </p:to>
                                    </p:set>
                                    <p:animEffect transition="in" filter="fade">
                                      <p:cBhvr>
                                        <p:cTn id="55" dur="500"/>
                                        <p:tgtEl>
                                          <p:spTgt spid="31"/>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26"/>
                                        </p:tgtEl>
                                        <p:attrNameLst>
                                          <p:attrName>style.visibility</p:attrName>
                                        </p:attrNameLst>
                                      </p:cBhvr>
                                      <p:to>
                                        <p:strVal val="visible"/>
                                      </p:to>
                                    </p:set>
                                    <p:animEffect transition="in" filter="fade">
                                      <p:cBhvr>
                                        <p:cTn id="60" dur="500"/>
                                        <p:tgtEl>
                                          <p:spTgt spid="26"/>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32"/>
                                        </p:tgtEl>
                                        <p:attrNameLst>
                                          <p:attrName>style.visibility</p:attrName>
                                        </p:attrNameLst>
                                      </p:cBhvr>
                                      <p:to>
                                        <p:strVal val="visible"/>
                                      </p:to>
                                    </p:set>
                                    <p:animEffect transition="in" filter="fade">
                                      <p:cBhvr>
                                        <p:cTn id="65"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2" grpId="0"/>
      <p:bldP spid="23" grpId="0"/>
      <p:bldP spid="24" grpId="0"/>
      <p:bldP spid="25" grpId="0"/>
      <p:bldP spid="26" grpId="0"/>
      <p:bldP spid="27" grpId="0"/>
      <p:bldP spid="28" grpId="0"/>
      <p:bldP spid="29" grpId="0"/>
      <p:bldP spid="30" grpId="0"/>
      <p:bldP spid="31" grpId="0"/>
      <p:bldP spid="3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 name="Rectangle 1"/>
          <p:cNvSpPr/>
          <p:nvPr/>
        </p:nvSpPr>
        <p:spPr>
          <a:xfrm>
            <a:off x="1542668" y="2362200"/>
            <a:ext cx="13834651" cy="707886"/>
          </a:xfrm>
          <a:prstGeom prst="rect">
            <a:avLst/>
          </a:prstGeom>
        </p:spPr>
        <p:txBody>
          <a:bodyPr wrap="square">
            <a:spAutoFit/>
          </a:bodyPr>
          <a:lstStyle/>
          <a:p>
            <a:pPr algn="just"/>
            <a:r>
              <a:rPr lang="nl-NL" sz="4000" b="1" smtClean="0">
                <a:solidFill>
                  <a:srgbClr val="FF0000"/>
                </a:solidFill>
                <a:latin typeface="Times New Roman" pitchFamily="18" charset="0"/>
                <a:cs typeface="Times New Roman" pitchFamily="18" charset="0"/>
              </a:rPr>
              <a:t>3. Chọn chữ hoặc vần phù hợp với ô trống:</a:t>
            </a:r>
            <a:endParaRPr lang="vi-VN" sz="4000" b="1" dirty="0">
              <a:solidFill>
                <a:srgbClr val="FF0000"/>
              </a:solidFill>
              <a:latin typeface="Times New Roman" pitchFamily="18" charset="0"/>
              <a:cs typeface="Times New Roman" pitchFamily="18" charset="0"/>
            </a:endParaRPr>
          </a:p>
        </p:txBody>
      </p:sp>
      <p:grpSp>
        <p:nvGrpSpPr>
          <p:cNvPr id="13" name="Group 12"/>
          <p:cNvGrpSpPr/>
          <p:nvPr/>
        </p:nvGrpSpPr>
        <p:grpSpPr>
          <a:xfrm>
            <a:off x="1508919" y="16764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4. Luyện tập.</a:t>
              </a:r>
            </a:p>
          </p:txBody>
        </p:sp>
        <p:cxnSp>
          <p:nvCxnSpPr>
            <p:cNvPr id="21" name="Straight Connector 20"/>
            <p:cNvCxnSpPr/>
            <p:nvPr/>
          </p:nvCxnSpPr>
          <p:spPr>
            <a:xfrm>
              <a:off x="1673234" y="2519755"/>
              <a:ext cx="2362477"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5" name="Rectangle 2">
            <a:extLst>
              <a:ext uri="{FF2B5EF4-FFF2-40B4-BE49-F238E27FC236}">
                <a16:creationId xmlns:a16="http://schemas.microsoft.com/office/drawing/2014/main" xmlns="" id="{CE84C94D-3FFD-FB2C-3387-725477014128}"/>
              </a:ext>
            </a:extLst>
          </p:cNvPr>
          <p:cNvSpPr>
            <a:spLocks noChangeArrowheads="1"/>
          </p:cNvSpPr>
          <p:nvPr/>
        </p:nvSpPr>
        <p:spPr bwMode="auto">
          <a:xfrm>
            <a:off x="0" y="0"/>
            <a:ext cx="162766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Text Box 14"/>
          <p:cNvSpPr txBox="1">
            <a:spLocks noChangeArrowheads="1"/>
          </p:cNvSpPr>
          <p:nvPr/>
        </p:nvSpPr>
        <p:spPr bwMode="auto">
          <a:xfrm>
            <a:off x="4861719" y="1219200"/>
            <a:ext cx="6553200" cy="69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600" b="1" err="1">
                <a:solidFill>
                  <a:srgbClr val="0000CC"/>
                </a:solidFill>
                <a:effectLst>
                  <a:outerShdw blurRad="38100" dist="38100" dir="2700000" algn="tl">
                    <a:srgbClr val="000000">
                      <a:alpha val="43137"/>
                    </a:srgbClr>
                  </a:outerShdw>
                </a:effectLst>
                <a:latin typeface="Times New Roman" pitchFamily="18" charset="0"/>
              </a:rPr>
              <a:t>Bài</a:t>
            </a:r>
            <a:r>
              <a:rPr lang="en-US" sz="3600" b="1">
                <a:solidFill>
                  <a:srgbClr val="0000CC"/>
                </a:solidFill>
                <a:effectLst>
                  <a:outerShdw blurRad="38100" dist="38100" dir="2700000" algn="tl">
                    <a:srgbClr val="000000">
                      <a:alpha val="43137"/>
                    </a:srgbClr>
                  </a:outerShdw>
                </a:effectLst>
                <a:latin typeface="Times New Roman" pitchFamily="18" charset="0"/>
              </a:rPr>
              <a:t> </a:t>
            </a:r>
            <a:r>
              <a:rPr lang="en-US" sz="3600" b="1" smtClean="0">
                <a:solidFill>
                  <a:srgbClr val="0000CC"/>
                </a:solidFill>
                <a:effectLst>
                  <a:outerShdw blurRad="38100" dist="38100" dir="2700000" algn="tl">
                    <a:srgbClr val="000000">
                      <a:alpha val="43137"/>
                    </a:srgbClr>
                  </a:outerShdw>
                </a:effectLst>
                <a:latin typeface="Times New Roman" pitchFamily="18" charset="0"/>
              </a:rPr>
              <a:t>3: CÁNH DIỀU</a:t>
            </a:r>
            <a:endParaRPr lang="en-US" sz="3600" b="1" dirty="0">
              <a:solidFill>
                <a:srgbClr val="0000CC"/>
              </a:solidFill>
              <a:effectLst>
                <a:outerShdw blurRad="38100" dist="38100" dir="2700000" algn="tl">
                  <a:srgbClr val="000000">
                    <a:alpha val="43137"/>
                  </a:srgbClr>
                </a:outerShdw>
              </a:effectLst>
              <a:latin typeface="Times New Roman" pitchFamily="18" charset="0"/>
            </a:endParaRPr>
          </a:p>
        </p:txBody>
      </p:sp>
      <p:sp>
        <p:nvSpPr>
          <p:cNvPr id="33" name="Rectangle 32"/>
          <p:cNvSpPr/>
          <p:nvPr/>
        </p:nvSpPr>
        <p:spPr>
          <a:xfrm>
            <a:off x="1508919" y="3070086"/>
            <a:ext cx="13834651" cy="707886"/>
          </a:xfrm>
          <a:prstGeom prst="rect">
            <a:avLst/>
          </a:prstGeom>
        </p:spPr>
        <p:txBody>
          <a:bodyPr wrap="square">
            <a:spAutoFit/>
          </a:bodyPr>
          <a:lstStyle/>
          <a:p>
            <a:pPr algn="just"/>
            <a:r>
              <a:rPr lang="nl-NL" sz="4000" b="1" smtClean="0">
                <a:solidFill>
                  <a:srgbClr val="0000CC"/>
                </a:solidFill>
                <a:latin typeface="Times New Roman" pitchFamily="18" charset="0"/>
                <a:cs typeface="Times New Roman" pitchFamily="18" charset="0"/>
              </a:rPr>
              <a:t>a. Chữ </a:t>
            </a:r>
            <a:r>
              <a:rPr lang="nl-NL" sz="4000" b="1" smtClean="0">
                <a:solidFill>
                  <a:srgbClr val="FF0000"/>
                </a:solidFill>
                <a:latin typeface="Times New Roman" pitchFamily="18" charset="0"/>
                <a:cs typeface="Times New Roman" pitchFamily="18" charset="0"/>
              </a:rPr>
              <a:t>ch</a:t>
            </a:r>
            <a:r>
              <a:rPr lang="nl-NL" sz="4000" b="1" smtClean="0">
                <a:solidFill>
                  <a:srgbClr val="0000CC"/>
                </a:solidFill>
                <a:latin typeface="Times New Roman" pitchFamily="18" charset="0"/>
                <a:cs typeface="Times New Roman" pitchFamily="18" charset="0"/>
              </a:rPr>
              <a:t> hay </a:t>
            </a:r>
            <a:r>
              <a:rPr lang="nl-NL" sz="4000" b="1" smtClean="0">
                <a:solidFill>
                  <a:srgbClr val="FF0000"/>
                </a:solidFill>
                <a:latin typeface="Times New Roman" pitchFamily="18" charset="0"/>
                <a:cs typeface="Times New Roman" pitchFamily="18" charset="0"/>
              </a:rPr>
              <a:t>tr</a:t>
            </a:r>
            <a:r>
              <a:rPr lang="nl-NL" sz="4000" b="1" smtClean="0">
                <a:solidFill>
                  <a:srgbClr val="0000CC"/>
                </a:solidFill>
                <a:latin typeface="Times New Roman" pitchFamily="18" charset="0"/>
                <a:cs typeface="Times New Roman" pitchFamily="18" charset="0"/>
              </a:rPr>
              <a:t>?</a:t>
            </a:r>
            <a:endParaRPr lang="vi-VN" sz="4000" b="1" dirty="0">
              <a:solidFill>
                <a:srgbClr val="0000CC"/>
              </a:solidFill>
              <a:latin typeface="Times New Roman" pitchFamily="18" charset="0"/>
              <a:cs typeface="Times New Roman" pitchFamily="18" charset="0"/>
            </a:endParaRPr>
          </a:p>
        </p:txBody>
      </p:sp>
      <p:sp>
        <p:nvSpPr>
          <p:cNvPr id="34" name="Rectangle 33"/>
          <p:cNvSpPr/>
          <p:nvPr/>
        </p:nvSpPr>
        <p:spPr>
          <a:xfrm>
            <a:off x="3413919" y="3982081"/>
            <a:ext cx="10134600" cy="3637919"/>
          </a:xfrm>
          <a:prstGeom prst="rect">
            <a:avLst/>
          </a:prstGeom>
        </p:spPr>
        <p:txBody>
          <a:bodyPr wrap="square">
            <a:spAutoFit/>
          </a:bodyPr>
          <a:lstStyle/>
          <a:p>
            <a:pPr algn="ctr">
              <a:lnSpc>
                <a:spcPct val="120000"/>
              </a:lnSpc>
            </a:pPr>
            <a:r>
              <a:rPr lang="nl-NL" sz="4000" b="1" smtClean="0">
                <a:solidFill>
                  <a:srgbClr val="0000CC"/>
                </a:solidFill>
                <a:latin typeface="Times New Roman" pitchFamily="18" charset="0"/>
                <a:cs typeface="Times New Roman" pitchFamily="18" charset="0"/>
              </a:rPr>
              <a:t>Mẹ gà ấp trứng tháng năm</a:t>
            </a:r>
          </a:p>
          <a:p>
            <a:pPr algn="ctr">
              <a:lnSpc>
                <a:spcPct val="120000"/>
              </a:lnSpc>
            </a:pPr>
            <a:r>
              <a:rPr lang="nl-NL" sz="4000" b="1" smtClean="0">
                <a:solidFill>
                  <a:srgbClr val="0000CC"/>
                </a:solidFill>
                <a:latin typeface="Times New Roman" pitchFamily="18" charset="0"/>
                <a:cs typeface="Times New Roman" pitchFamily="18" charset="0"/>
              </a:rPr>
              <a:t>Ổ rơm thì nóng, chỗ nằm thì sâu</a:t>
            </a:r>
          </a:p>
          <a:p>
            <a:pPr algn="ctr">
              <a:lnSpc>
                <a:spcPct val="120000"/>
              </a:lnSpc>
            </a:pPr>
            <a:r>
              <a:rPr lang="nl-NL" sz="4000" b="1" smtClean="0">
                <a:solidFill>
                  <a:srgbClr val="0000CC"/>
                </a:solidFill>
                <a:latin typeface="Times New Roman" pitchFamily="18" charset="0"/>
                <a:cs typeface="Times New Roman" pitchFamily="18" charset="0"/>
              </a:rPr>
              <a:t>Ngoài kia cỏ biếc một màu</a:t>
            </a:r>
          </a:p>
          <a:p>
            <a:pPr algn="ctr">
              <a:lnSpc>
                <a:spcPct val="120000"/>
              </a:lnSpc>
            </a:pPr>
            <a:r>
              <a:rPr lang="nl-NL" sz="4000" b="1" smtClean="0">
                <a:solidFill>
                  <a:srgbClr val="0000CC"/>
                </a:solidFill>
                <a:latin typeface="Times New Roman" pitchFamily="18" charset="0"/>
                <a:cs typeface="Times New Roman" pitchFamily="18" charset="0"/>
              </a:rPr>
              <a:t>Tiếng chim lích chích đua nhau chuyền cành</a:t>
            </a:r>
          </a:p>
          <a:p>
            <a:pPr algn="r">
              <a:lnSpc>
                <a:spcPct val="120000"/>
              </a:lnSpc>
            </a:pPr>
            <a:r>
              <a:rPr lang="nl-NL" sz="3200" b="1" i="1" smtClean="0">
                <a:solidFill>
                  <a:srgbClr val="0000CC"/>
                </a:solidFill>
                <a:latin typeface="Times New Roman" pitchFamily="18" charset="0"/>
                <a:cs typeface="Times New Roman" pitchFamily="18" charset="0"/>
              </a:rPr>
              <a:t>Đoàn Thị Lam Luyến</a:t>
            </a:r>
            <a:r>
              <a:rPr lang="nl-NL" sz="3200" b="1" i="1" smtClean="0">
                <a:solidFill>
                  <a:srgbClr val="0000CC"/>
                </a:solidFill>
                <a:latin typeface="Times New Roman" pitchFamily="18" charset="0"/>
                <a:cs typeface="Times New Roman" pitchFamily="18" charset="0"/>
              </a:rPr>
              <a:t> </a:t>
            </a:r>
            <a:endParaRPr lang="vi-VN" sz="3200" b="1" i="1" dirty="0">
              <a:solidFill>
                <a:srgbClr val="0000CC"/>
              </a:solidFill>
              <a:latin typeface="Times New Roman" pitchFamily="18" charset="0"/>
              <a:cs typeface="Times New Roman" pitchFamily="18" charset="0"/>
            </a:endParaRPr>
          </a:p>
        </p:txBody>
      </p:sp>
      <p:sp>
        <p:nvSpPr>
          <p:cNvPr id="3" name="Rectangle 2"/>
          <p:cNvSpPr/>
          <p:nvPr/>
        </p:nvSpPr>
        <p:spPr>
          <a:xfrm>
            <a:off x="7650639" y="4221480"/>
            <a:ext cx="457200" cy="4572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8610759" y="4937760"/>
            <a:ext cx="457200" cy="4572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5044599" y="6400800"/>
            <a:ext cx="457200" cy="4572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7162959" y="6400800"/>
            <a:ext cx="457200" cy="4572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10622439" y="6431280"/>
            <a:ext cx="457200" cy="4572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82512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35"/>
                                        </p:tgtEl>
                                      </p:cBhvr>
                                    </p:animEffect>
                                    <p:set>
                                      <p:cBhvr>
                                        <p:cTn id="12" dur="1" fill="hold">
                                          <p:stCondLst>
                                            <p:cond delay="499"/>
                                          </p:stCondLst>
                                        </p:cTn>
                                        <p:tgtEl>
                                          <p:spTgt spid="3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36"/>
                                        </p:tgtEl>
                                      </p:cBhvr>
                                    </p:animEffect>
                                    <p:set>
                                      <p:cBhvr>
                                        <p:cTn id="17" dur="1" fill="hold">
                                          <p:stCondLst>
                                            <p:cond delay="499"/>
                                          </p:stCondLst>
                                        </p:cTn>
                                        <p:tgtEl>
                                          <p:spTgt spid="3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37"/>
                                        </p:tgtEl>
                                      </p:cBhvr>
                                    </p:animEffect>
                                    <p:set>
                                      <p:cBhvr>
                                        <p:cTn id="22" dur="1" fill="hold">
                                          <p:stCondLst>
                                            <p:cond delay="499"/>
                                          </p:stCondLst>
                                        </p:cTn>
                                        <p:tgtEl>
                                          <p:spTgt spid="3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38"/>
                                        </p:tgtEl>
                                      </p:cBhvr>
                                    </p:animEffect>
                                    <p:set>
                                      <p:cBhvr>
                                        <p:cTn id="27" dur="1" fill="hold">
                                          <p:stCondLst>
                                            <p:cond delay="499"/>
                                          </p:stCondLst>
                                        </p:cTn>
                                        <p:tgtEl>
                                          <p:spTgt spid="3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5" grpId="0" animBg="1"/>
      <p:bldP spid="36" grpId="0" animBg="1"/>
      <p:bldP spid="37" grpId="0" animBg="1"/>
      <p:bldP spid="3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 name="Rectangle 1"/>
          <p:cNvSpPr/>
          <p:nvPr/>
        </p:nvSpPr>
        <p:spPr>
          <a:xfrm>
            <a:off x="1542668" y="2362200"/>
            <a:ext cx="13834651" cy="707886"/>
          </a:xfrm>
          <a:prstGeom prst="rect">
            <a:avLst/>
          </a:prstGeom>
        </p:spPr>
        <p:txBody>
          <a:bodyPr wrap="square">
            <a:spAutoFit/>
          </a:bodyPr>
          <a:lstStyle/>
          <a:p>
            <a:pPr algn="just"/>
            <a:r>
              <a:rPr lang="nl-NL" sz="4000" b="1" smtClean="0">
                <a:solidFill>
                  <a:srgbClr val="FF0000"/>
                </a:solidFill>
                <a:latin typeface="Times New Roman" pitchFamily="18" charset="0"/>
                <a:cs typeface="Times New Roman" pitchFamily="18" charset="0"/>
              </a:rPr>
              <a:t>3. Chọn chữ hoặc vần phù hợp với ô trống:</a:t>
            </a:r>
            <a:endParaRPr lang="vi-VN" sz="4000" b="1" dirty="0">
              <a:solidFill>
                <a:srgbClr val="FF0000"/>
              </a:solidFill>
              <a:latin typeface="Times New Roman" pitchFamily="18" charset="0"/>
              <a:cs typeface="Times New Roman" pitchFamily="18" charset="0"/>
            </a:endParaRPr>
          </a:p>
        </p:txBody>
      </p:sp>
      <p:grpSp>
        <p:nvGrpSpPr>
          <p:cNvPr id="13" name="Group 12"/>
          <p:cNvGrpSpPr/>
          <p:nvPr/>
        </p:nvGrpSpPr>
        <p:grpSpPr>
          <a:xfrm>
            <a:off x="1508919" y="16764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4. Luyện tập.</a:t>
              </a:r>
            </a:p>
          </p:txBody>
        </p:sp>
        <p:cxnSp>
          <p:nvCxnSpPr>
            <p:cNvPr id="21" name="Straight Connector 20"/>
            <p:cNvCxnSpPr/>
            <p:nvPr/>
          </p:nvCxnSpPr>
          <p:spPr>
            <a:xfrm>
              <a:off x="1673234" y="2519755"/>
              <a:ext cx="2362477"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5" name="Rectangle 2">
            <a:extLst>
              <a:ext uri="{FF2B5EF4-FFF2-40B4-BE49-F238E27FC236}">
                <a16:creationId xmlns:a16="http://schemas.microsoft.com/office/drawing/2014/main" xmlns="" id="{CE84C94D-3FFD-FB2C-3387-725477014128}"/>
              </a:ext>
            </a:extLst>
          </p:cNvPr>
          <p:cNvSpPr>
            <a:spLocks noChangeArrowheads="1"/>
          </p:cNvSpPr>
          <p:nvPr/>
        </p:nvSpPr>
        <p:spPr bwMode="auto">
          <a:xfrm>
            <a:off x="0" y="0"/>
            <a:ext cx="162766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Text Box 14"/>
          <p:cNvSpPr txBox="1">
            <a:spLocks noChangeArrowheads="1"/>
          </p:cNvSpPr>
          <p:nvPr/>
        </p:nvSpPr>
        <p:spPr bwMode="auto">
          <a:xfrm>
            <a:off x="4861719" y="1219200"/>
            <a:ext cx="6553200" cy="69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600" b="1" err="1">
                <a:solidFill>
                  <a:srgbClr val="0000CC"/>
                </a:solidFill>
                <a:effectLst>
                  <a:outerShdw blurRad="38100" dist="38100" dir="2700000" algn="tl">
                    <a:srgbClr val="000000">
                      <a:alpha val="43137"/>
                    </a:srgbClr>
                  </a:outerShdw>
                </a:effectLst>
                <a:latin typeface="Times New Roman" pitchFamily="18" charset="0"/>
              </a:rPr>
              <a:t>Bài</a:t>
            </a:r>
            <a:r>
              <a:rPr lang="en-US" sz="3600" b="1">
                <a:solidFill>
                  <a:srgbClr val="0000CC"/>
                </a:solidFill>
                <a:effectLst>
                  <a:outerShdw blurRad="38100" dist="38100" dir="2700000" algn="tl">
                    <a:srgbClr val="000000">
                      <a:alpha val="43137"/>
                    </a:srgbClr>
                  </a:outerShdw>
                </a:effectLst>
                <a:latin typeface="Times New Roman" pitchFamily="18" charset="0"/>
              </a:rPr>
              <a:t> </a:t>
            </a:r>
            <a:r>
              <a:rPr lang="en-US" sz="3600" b="1" smtClean="0">
                <a:solidFill>
                  <a:srgbClr val="0000CC"/>
                </a:solidFill>
                <a:effectLst>
                  <a:outerShdw blurRad="38100" dist="38100" dir="2700000" algn="tl">
                    <a:srgbClr val="000000">
                      <a:alpha val="43137"/>
                    </a:srgbClr>
                  </a:outerShdw>
                </a:effectLst>
                <a:latin typeface="Times New Roman" pitchFamily="18" charset="0"/>
              </a:rPr>
              <a:t>3: CÁNH DIỀU</a:t>
            </a:r>
            <a:endParaRPr lang="en-US" sz="3600" b="1" dirty="0">
              <a:solidFill>
                <a:srgbClr val="0000CC"/>
              </a:solidFill>
              <a:effectLst>
                <a:outerShdw blurRad="38100" dist="38100" dir="2700000" algn="tl">
                  <a:srgbClr val="000000">
                    <a:alpha val="43137"/>
                  </a:srgbClr>
                </a:outerShdw>
              </a:effectLst>
              <a:latin typeface="Times New Roman" pitchFamily="18" charset="0"/>
            </a:endParaRPr>
          </a:p>
        </p:txBody>
      </p:sp>
      <p:sp>
        <p:nvSpPr>
          <p:cNvPr id="33" name="Rectangle 32"/>
          <p:cNvSpPr/>
          <p:nvPr/>
        </p:nvSpPr>
        <p:spPr>
          <a:xfrm>
            <a:off x="1508919" y="3070086"/>
            <a:ext cx="13834651" cy="707886"/>
          </a:xfrm>
          <a:prstGeom prst="rect">
            <a:avLst/>
          </a:prstGeom>
        </p:spPr>
        <p:txBody>
          <a:bodyPr wrap="square">
            <a:spAutoFit/>
          </a:bodyPr>
          <a:lstStyle/>
          <a:p>
            <a:pPr algn="just"/>
            <a:r>
              <a:rPr lang="nl-NL" sz="4000" b="1" smtClean="0">
                <a:solidFill>
                  <a:srgbClr val="0000CC"/>
                </a:solidFill>
                <a:latin typeface="Times New Roman" pitchFamily="18" charset="0"/>
                <a:cs typeface="Times New Roman" pitchFamily="18" charset="0"/>
              </a:rPr>
              <a:t>b. Vần </a:t>
            </a:r>
            <a:r>
              <a:rPr lang="nl-NL" sz="4000" b="1" smtClean="0">
                <a:solidFill>
                  <a:srgbClr val="FF0000"/>
                </a:solidFill>
                <a:latin typeface="Times New Roman" pitchFamily="18" charset="0"/>
                <a:cs typeface="Times New Roman" pitchFamily="18" charset="0"/>
              </a:rPr>
              <a:t>ên</a:t>
            </a:r>
            <a:r>
              <a:rPr lang="nl-NL" sz="4000" b="1" smtClean="0">
                <a:solidFill>
                  <a:srgbClr val="0000CC"/>
                </a:solidFill>
                <a:latin typeface="Times New Roman" pitchFamily="18" charset="0"/>
                <a:cs typeface="Times New Roman" pitchFamily="18" charset="0"/>
              </a:rPr>
              <a:t> hay </a:t>
            </a:r>
            <a:r>
              <a:rPr lang="nl-NL" sz="4000" b="1" smtClean="0">
                <a:solidFill>
                  <a:srgbClr val="FF0000"/>
                </a:solidFill>
                <a:latin typeface="Times New Roman" pitchFamily="18" charset="0"/>
                <a:cs typeface="Times New Roman" pitchFamily="18" charset="0"/>
              </a:rPr>
              <a:t>ênh</a:t>
            </a:r>
            <a:r>
              <a:rPr lang="nl-NL" sz="4000" b="1" smtClean="0">
                <a:solidFill>
                  <a:srgbClr val="0000CC"/>
                </a:solidFill>
                <a:latin typeface="Times New Roman" pitchFamily="18" charset="0"/>
                <a:cs typeface="Times New Roman" pitchFamily="18" charset="0"/>
              </a:rPr>
              <a:t>?</a:t>
            </a:r>
            <a:endParaRPr lang="vi-VN" sz="4000" b="1" dirty="0">
              <a:solidFill>
                <a:srgbClr val="0000CC"/>
              </a:solidFill>
              <a:latin typeface="Times New Roman" pitchFamily="18" charset="0"/>
              <a:cs typeface="Times New Roman" pitchFamily="18" charset="0"/>
            </a:endParaRPr>
          </a:p>
        </p:txBody>
      </p:sp>
      <p:sp>
        <p:nvSpPr>
          <p:cNvPr id="22" name="Rectangle 21"/>
          <p:cNvSpPr/>
          <p:nvPr/>
        </p:nvSpPr>
        <p:spPr>
          <a:xfrm>
            <a:off x="1356519" y="3962399"/>
            <a:ext cx="13834651" cy="4524315"/>
          </a:xfrm>
          <a:prstGeom prst="rect">
            <a:avLst/>
          </a:prstGeom>
        </p:spPr>
        <p:txBody>
          <a:bodyPr wrap="square">
            <a:spAutoFit/>
          </a:bodyPr>
          <a:lstStyle/>
          <a:p>
            <a:pPr algn="just">
              <a:lnSpc>
                <a:spcPct val="120000"/>
              </a:lnSpc>
            </a:pPr>
            <a:r>
              <a:rPr lang="nl-NL" sz="4000" b="1" smtClean="0">
                <a:solidFill>
                  <a:srgbClr val="0000CC"/>
                </a:solidFill>
                <a:latin typeface="Times New Roman" pitchFamily="18" charset="0"/>
                <a:cs typeface="Times New Roman" pitchFamily="18" charset="0"/>
              </a:rPr>
              <a:t>      Đến giờ đua, lệnh phát ra bằng ba hồi trống dõng dạc. Bốn chiếc thuyền đang dập dềnh trên mặt nước lập tức lao lên phía trước. Bên bờ sông, trống thúc liên hồi, người xem hò hét, cổ vũ náo nhiệt. Mấy em nhỏ được bố công kênh trên vai cũng hò reo không ngớt. Bốn chiếc thuyền vút đi trên mặt nước mênh mông.</a:t>
            </a:r>
            <a:endParaRPr lang="vi-VN" sz="4000" b="1" dirty="0">
              <a:solidFill>
                <a:srgbClr val="0000CC"/>
              </a:solidFill>
              <a:latin typeface="Times New Roman" pitchFamily="18" charset="0"/>
              <a:cs typeface="Times New Roman" pitchFamily="18" charset="0"/>
            </a:endParaRPr>
          </a:p>
        </p:txBody>
      </p:sp>
      <p:sp>
        <p:nvSpPr>
          <p:cNvPr id="3" name="Rectangle 2"/>
          <p:cNvSpPr/>
          <p:nvPr/>
        </p:nvSpPr>
        <p:spPr>
          <a:xfrm>
            <a:off x="3276759" y="5593080"/>
            <a:ext cx="594360" cy="5334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6750028" y="4831080"/>
            <a:ext cx="838200" cy="5334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0637679" y="6331236"/>
            <a:ext cx="838200" cy="5334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14292169" y="7086600"/>
            <a:ext cx="838200" cy="5334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5288439" y="4145280"/>
            <a:ext cx="838200" cy="5334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5422430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6"/>
                                        </p:tgtEl>
                                      </p:cBhvr>
                                    </p:animEffect>
                                    <p:set>
                                      <p:cBhvr>
                                        <p:cTn id="7" dur="1" fill="hold">
                                          <p:stCondLst>
                                            <p:cond delay="499"/>
                                          </p:stCondLst>
                                        </p:cTn>
                                        <p:tgtEl>
                                          <p:spTgt spid="2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23"/>
                                        </p:tgtEl>
                                      </p:cBhvr>
                                    </p:animEffect>
                                    <p:set>
                                      <p:cBhvr>
                                        <p:cTn id="12" dur="1" fill="hold">
                                          <p:stCondLst>
                                            <p:cond delay="499"/>
                                          </p:stCondLst>
                                        </p:cTn>
                                        <p:tgtEl>
                                          <p:spTgt spid="2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24"/>
                                        </p:tgtEl>
                                      </p:cBhvr>
                                    </p:animEffect>
                                    <p:set>
                                      <p:cBhvr>
                                        <p:cTn id="22" dur="1" fill="hold">
                                          <p:stCondLst>
                                            <p:cond delay="499"/>
                                          </p:stCondLst>
                                        </p:cTn>
                                        <p:tgtEl>
                                          <p:spTgt spid="2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25"/>
                                        </p:tgtEl>
                                      </p:cBhvr>
                                    </p:animEffect>
                                    <p:set>
                                      <p:cBhvr>
                                        <p:cTn id="27" dur="1" fill="hold">
                                          <p:stCondLst>
                                            <p:cond delay="499"/>
                                          </p:stCondLst>
                                        </p:cTn>
                                        <p:tgtEl>
                                          <p:spTgt spid="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3" grpId="0" animBg="1"/>
      <p:bldP spid="24" grpId="0" animBg="1"/>
      <p:bldP spid="25" grpId="0" animBg="1"/>
      <p:bldP spid="2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10069</TotalTime>
  <Words>485</Words>
  <Application>Microsoft Office PowerPoint</Application>
  <PresentationFormat>Custom</PresentationFormat>
  <Paragraphs>87</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1108</cp:revision>
  <dcterms:created xsi:type="dcterms:W3CDTF">2008-09-09T22:52:10Z</dcterms:created>
  <dcterms:modified xsi:type="dcterms:W3CDTF">2022-08-10T00:39:12Z</dcterms:modified>
</cp:coreProperties>
</file>