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304" r:id="rId3"/>
    <p:sldId id="257" r:id="rId4"/>
    <p:sldId id="262" r:id="rId5"/>
    <p:sldId id="362" r:id="rId6"/>
    <p:sldId id="356" r:id="rId7"/>
    <p:sldId id="363" r:id="rId8"/>
    <p:sldId id="364" r:id="rId9"/>
    <p:sldId id="365" r:id="rId10"/>
    <p:sldId id="366" r:id="rId11"/>
    <p:sldId id="367" r:id="rId12"/>
    <p:sldId id="369" r:id="rId13"/>
    <p:sldId id="368" r:id="rId14"/>
    <p:sldId id="370" r:id="rId15"/>
    <p:sldId id="281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3"/>
    <a:srgbClr val="FF00FF"/>
    <a:srgbClr val="006600"/>
    <a:srgbClr val="51B416"/>
    <a:srgbClr val="00FF00"/>
    <a:srgbClr val="F8CBAD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72" y="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1174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7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jp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3" Type="http://schemas.openxmlformats.org/officeDocument/2006/relationships/control" Target="../activeX/activeX2.xml"/><Relationship Id="rId21" Type="http://schemas.openxmlformats.org/officeDocument/2006/relationships/image" Target="../media/image8.jpg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image" Target="../media/image12.wmf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11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10.wmf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0.wmf"/><Relationship Id="rId3" Type="http://schemas.openxmlformats.org/officeDocument/2006/relationships/control" Target="../activeX/activeX20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9.wmf"/><Relationship Id="rId2" Type="http://schemas.openxmlformats.org/officeDocument/2006/relationships/control" Target="../activeX/activeX19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3.xml"/><Relationship Id="rId11" Type="http://schemas.openxmlformats.org/officeDocument/2006/relationships/image" Target="../media/image18.wmf"/><Relationship Id="rId5" Type="http://schemas.openxmlformats.org/officeDocument/2006/relationships/control" Target="../activeX/activeX22.xml"/><Relationship Id="rId10" Type="http://schemas.openxmlformats.org/officeDocument/2006/relationships/image" Target="../media/image17.png"/><Relationship Id="rId4" Type="http://schemas.openxmlformats.org/officeDocument/2006/relationships/control" Target="../activeX/activeX2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2800" b="1" dirty="0" smtClean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16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latin typeface="HP001 4 hàng" panose="020B0603050302020204" pitchFamily="34" charset="0"/>
              </a:rPr>
              <a:t>2025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7675" y="1514706"/>
            <a:ext cx="719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Bảng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</a:t>
            </a:r>
            <a:r>
              <a:rPr lang="en-US" sz="2800" b="1" dirty="0">
                <a:latin typeface="HP001 4 hàng" panose="020B0603050302020204" pitchFamily="34" charset="0"/>
              </a:rPr>
              <a:t>20 (</a:t>
            </a:r>
            <a:r>
              <a:rPr lang="en-US" sz="2800" b="1" dirty="0" err="1" smtClean="0">
                <a:latin typeface="HP001 4 hàng" panose="020B0603050302020204" pitchFamily="34" charset="0"/>
              </a:rPr>
              <a:t>tiết</a:t>
            </a:r>
            <a:r>
              <a:rPr lang="en-US" sz="2800" b="1" dirty="0" smtClean="0">
                <a:latin typeface="HP001 4 hàng" panose="020B0603050302020204" pitchFamily="34" charset="0"/>
              </a:rPr>
              <a:t> 2)</a:t>
            </a:r>
            <a:endParaRPr lang="en-US" sz="2800" b="1" dirty="0" smtClean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14 - 6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14 - 8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12 - 5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12 - 4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8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4635975" y="1952903"/>
            <a:ext cx="301179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lang="en-US" sz="3600" kern="1200" dirty="0">
                <a:solidFill>
                  <a:srgbClr val="FFFF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&lt;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rabia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725701" y="1994405"/>
            <a:ext cx="3011798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lang="en-US" sz="3600" b="1" kern="1200" dirty="0">
                <a:solidFill>
                  <a:srgbClr val="FFFF00"/>
                </a:solidFill>
                <a:latin typeface=".VnArabia" panose="020B7200000000000000" pitchFamily="34" charset="0"/>
                <a:ea typeface="Roboto Light" panose="02000000000000000000" pitchFamily="2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rabia" panose="020B7200000000000000" pitchFamily="34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8454502" y="1944929"/>
            <a:ext cx="30117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=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475404" y="529312"/>
              <a:ext cx="533294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14 – 5 … 15 - 6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78"/>
                            </p:stCondLst>
                            <p:childTnLst>
                              <p:par>
                                <p:cTn id="6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noProof="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14 - 7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13 - 7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11 - 8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12 -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392942" y="43913"/>
            <a:ext cx="5563130" cy="1591718"/>
            <a:chOff x="3392942" y="43913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392942" y="43913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508037" y="378314"/>
              <a:ext cx="5332940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16 - 9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3E6A09-81DB-4DEF-8A47-72A8365B738D}"/>
              </a:ext>
            </a:extLst>
          </p:cNvPr>
          <p:cNvSpPr/>
          <p:nvPr/>
        </p:nvSpPr>
        <p:spPr>
          <a:xfrm>
            <a:off x="2469631" y="3614565"/>
            <a:ext cx="69669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TRUYỀN ĐIỆN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05E187F-DE24-4A63-B6E9-A55B068D4C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047" y="276837"/>
            <a:ext cx="9363692" cy="6367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152" name="TextBox4" r:id="rId2" imgW="914400" imgH="380880"/>
        </mc:Choice>
        <mc:Fallback>
          <p:control name="TextBox4" r:id="rId2" imgW="914400" imgH="380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54238" y="323215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3" name="TextBox1" r:id="rId3" imgW="914400" imgH="380880"/>
        </mc:Choice>
        <mc:Fallback>
          <p:control name="TextBox1" r:id="rId3" imgW="914400" imgH="3808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8650" y="322262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4" name="TextBox2" r:id="rId4" imgW="914400" imgH="380880"/>
        </mc:Choice>
        <mc:Fallback>
          <p:control name="TextBox2" r:id="rId4" imgW="914400" imgH="380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0063" y="325437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5" name="TextBox3" r:id="rId5" imgW="914400" imgH="380880"/>
        </mc:Choice>
        <mc:Fallback>
          <p:control name="TextBox3" r:id="rId5" imgW="914400" imgH="380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1788" y="234473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6" name="TextBox5" r:id="rId6" imgW="914400" imgH="380880"/>
        </mc:Choice>
        <mc:Fallback>
          <p:control name="TextBox5" r:id="rId6" imgW="914400" imgH="3808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40675" y="279717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7" name="TextBox6" r:id="rId7" imgW="914400" imgH="380880"/>
        </mc:Choice>
        <mc:Fallback>
          <p:control name="TextBox6" r:id="rId7" imgW="914400" imgH="3808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36038" y="189547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8" name="TextBox7" r:id="rId8" imgW="942840" imgH="380880"/>
        </mc:Choice>
        <mc:Fallback>
          <p:control name="TextBox7" r:id="rId8" imgW="942840" imgH="3808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28100" y="2797175"/>
                  <a:ext cx="941388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59" name="TextBox8" r:id="rId9" imgW="914400" imgH="380880"/>
        </mc:Choice>
        <mc:Fallback>
          <p:control name="TextBox8" r:id="rId9" imgW="914400" imgH="3808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888" y="48895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0" name="TextBox9" r:id="rId10" imgW="914400" imgH="380880"/>
        </mc:Choice>
        <mc:Fallback>
          <p:control name="TextBox9" r:id="rId10" imgW="914400" imgH="38088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63888" y="532447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1" name="TextBox10" r:id="rId11" imgW="914400" imgH="380880"/>
        </mc:Choice>
        <mc:Fallback>
          <p:control name="TextBox10" r:id="rId11" imgW="914400" imgH="38088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57413" y="53340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2" name="TextBox11" r:id="rId12" imgW="914400" imgH="380880"/>
        </mc:Choice>
        <mc:Fallback>
          <p:control name="TextBox11" r:id="rId12" imgW="914400" imgH="38088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43188" y="578167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3" name="TextBox12" r:id="rId13" imgW="914400" imgH="380880"/>
        </mc:Choice>
        <mc:Fallback>
          <p:control name="TextBox12" r:id="rId13" imgW="914400" imgH="38088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5200" y="487838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4" name="TextBox13" r:id="rId14" imgW="914400" imgH="380880"/>
        </mc:Choice>
        <mc:Fallback>
          <p:control name="TextBox13" r:id="rId14" imgW="914400" imgH="380880">
            <p:pic>
              <p:nvPicPr>
                <p:cNvPr id="0" name="TextBox13"/>
                <p:cNvPicPr>
                  <a:picLocks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72188" y="53340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5" name="TextBox14" r:id="rId15" imgW="914400" imgH="380880"/>
        </mc:Choice>
        <mc:Fallback>
          <p:control name="TextBox14" r:id="rId15" imgW="914400" imgH="380880">
            <p:pic>
              <p:nvPicPr>
                <p:cNvPr id="0" name="TextBox14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1425" y="533876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6" name="TextBox15" r:id="rId16" imgW="914400" imgH="380880"/>
        </mc:Choice>
        <mc:Fallback>
          <p:control name="TextBox15" r:id="rId16" imgW="914400" imgH="380880">
            <p:pic>
              <p:nvPicPr>
                <p:cNvPr id="0" name="TextBox15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20163" y="48768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7" name="TextBox17" r:id="rId17" imgW="914400" imgH="380880"/>
        </mc:Choice>
        <mc:Fallback>
          <p:control name="TextBox17" r:id="rId17" imgW="914400" imgH="380880">
            <p:pic>
              <p:nvPicPr>
                <p:cNvPr id="0" name="TextBox17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08988" y="533717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8" name="TextBox18" r:id="rId18" imgW="914400" imgH="380880"/>
        </mc:Choice>
        <mc:Fallback>
          <p:control name="TextBox18" r:id="rId18" imgW="914400" imgH="380880">
            <p:pic>
              <p:nvPicPr>
                <p:cNvPr id="0" name="TextBox18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1588" y="279241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69" name="TextBox19" r:id="rId19" imgW="914400" imgH="380880"/>
        </mc:Choice>
        <mc:Fallback>
          <p:control name="TextBox19" r:id="rId19" imgW="914400" imgH="380880">
            <p:pic>
              <p:nvPicPr>
                <p:cNvPr id="0" name="TextBox19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70600" y="234791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6526C2-F43B-4D96-A23A-D8E9743539F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632"/>
          <a:stretch/>
        </p:blipFill>
        <p:spPr>
          <a:xfrm>
            <a:off x="1500703" y="629175"/>
            <a:ext cx="9371428" cy="5721292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50ABA14-25F1-425D-A2DD-40ADA166F28D}"/>
              </a:ext>
            </a:extLst>
          </p:cNvPr>
          <p:cNvSpPr/>
          <p:nvPr/>
        </p:nvSpPr>
        <p:spPr>
          <a:xfrm>
            <a:off x="1694254" y="486143"/>
            <a:ext cx="627688" cy="584891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85" name="TextBox4" r:id="rId2" imgW="514440" imgH="457200"/>
        </mc:Choice>
        <mc:Fallback>
          <p:control name="TextBox4" r:id="rId2" imgW="51444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59213" y="4845050"/>
                  <a:ext cx="51435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6" name="TextBox5" r:id="rId3" imgW="409680" imgH="419040"/>
        </mc:Choice>
        <mc:Fallback>
          <p:control name="TextBox5" r:id="rId3" imgW="409680" imgH="4190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6125" y="4872038"/>
                  <a:ext cx="409575" cy="419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7" name="TextBox1" r:id="rId4" imgW="514440" imgH="419040"/>
        </mc:Choice>
        <mc:Fallback>
          <p:control name="TextBox1" r:id="rId4" imgW="514440" imgH="4190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0488" y="4860925"/>
                  <a:ext cx="514350" cy="419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8" name="TextBox2" r:id="rId5" imgW="514440" imgH="457200"/>
        </mc:Choice>
        <mc:Fallback>
          <p:control name="TextBox2" r:id="rId5" imgW="51444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1563" y="4837113"/>
                  <a:ext cx="514350" cy="4556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9" name="TextBox3" r:id="rId6" imgW="514440" imgH="457200"/>
        </mc:Choice>
        <mc:Fallback>
          <p:control name="TextBox3" r:id="rId6" imgW="51444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13563" y="5565775"/>
                  <a:ext cx="512762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Em</a:t>
              </a:r>
              <a:r>
                <a:rPr lang="en-US" sz="2400" b="1" dirty="0"/>
                <a:t> </a:t>
              </a:r>
              <a:r>
                <a:rPr lang="en-US" sz="2400" b="1" dirty="0" err="1"/>
                <a:t>hãy</a:t>
              </a:r>
              <a:r>
                <a:rPr lang="en-US" sz="2400" b="1" dirty="0"/>
                <a:t> </a:t>
              </a:r>
              <a:r>
                <a:rPr lang="en-US" sz="2400" b="1" dirty="0" err="1"/>
                <a:t>chọn</a:t>
              </a:r>
              <a:r>
                <a:rPr lang="en-US" sz="2400" b="1" dirty="0"/>
                <a:t> </a:t>
              </a:r>
              <a:r>
                <a:rPr lang="en-US" sz="2400" b="1" dirty="0" err="1"/>
                <a:t>đáp</a:t>
              </a:r>
              <a:r>
                <a:rPr lang="en-US" sz="2400" b="1" dirty="0"/>
                <a:t> </a:t>
              </a:r>
              <a:r>
                <a:rPr lang="en-US" sz="2400" b="1" dirty="0" err="1"/>
                <a:t>án</a:t>
              </a:r>
              <a:r>
                <a:rPr lang="en-US" sz="2400" b="1" dirty="0"/>
                <a:t> </a:t>
              </a:r>
              <a:r>
                <a:rPr lang="en-US" sz="2400" b="1" dirty="0" err="1"/>
                <a:t>đúng</a:t>
              </a:r>
              <a:r>
                <a:rPr lang="en-US" sz="2400" b="1" dirty="0"/>
                <a:t> </a:t>
              </a:r>
              <a:r>
                <a:rPr lang="en-US" sz="2400" b="1" dirty="0" err="1"/>
                <a:t>để</a:t>
              </a:r>
              <a:r>
                <a:rPr lang="en-US" sz="2400" b="1" dirty="0"/>
                <a:t> </a:t>
              </a:r>
              <a:r>
                <a:rPr lang="en-US" sz="2400" b="1" dirty="0" err="1"/>
                <a:t>chiếc</a:t>
              </a:r>
              <a:r>
                <a:rPr lang="en-US" sz="2400" b="1" dirty="0"/>
                <a:t> </a:t>
              </a:r>
              <a:r>
                <a:rPr lang="en-US" sz="2400" b="1" dirty="0" err="1"/>
                <a:t>xe</a:t>
              </a:r>
              <a:r>
                <a:rPr lang="en-US" sz="2400" b="1" dirty="0"/>
                <a:t> </a:t>
              </a:r>
              <a:r>
                <a:rPr lang="en-US" sz="2400" b="1" dirty="0" err="1"/>
                <a:t>có</a:t>
              </a:r>
              <a:r>
                <a:rPr lang="en-US" sz="2400" b="1" dirty="0"/>
                <a:t> </a:t>
              </a:r>
              <a:r>
                <a:rPr lang="en-US" sz="2400" b="1" dirty="0" err="1"/>
                <a:t>thể</a:t>
              </a:r>
              <a:r>
                <a:rPr lang="en-US" sz="2400" b="1" dirty="0"/>
                <a:t> </a:t>
              </a:r>
              <a:r>
                <a:rPr lang="en-US" sz="2400" b="1" dirty="0" err="1"/>
                <a:t>vượt</a:t>
              </a:r>
              <a:r>
                <a:rPr lang="en-US" sz="2400" b="1" dirty="0"/>
                <a:t> qua </a:t>
              </a:r>
              <a:r>
                <a:rPr lang="en-US" sz="2400" b="1" dirty="0" err="1"/>
                <a:t>chướng</a:t>
              </a:r>
              <a:r>
                <a:rPr lang="en-US" sz="2400" b="1" dirty="0"/>
                <a:t> </a:t>
              </a:r>
              <a:r>
                <a:rPr lang="en-US" sz="2400" b="1" dirty="0" err="1"/>
                <a:t>ngại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r>
                <a:rPr lang="en-US" sz="2400" b="1" dirty="0"/>
                <a:t> </a:t>
              </a:r>
              <a:r>
                <a:rPr lang="en-US" sz="2400" b="1" dirty="0" err="1"/>
                <a:t>và</a:t>
              </a:r>
              <a:r>
                <a:rPr lang="en-US" sz="2400" b="1" dirty="0"/>
                <a:t> </a:t>
              </a:r>
              <a:r>
                <a:rPr lang="en-US" sz="2400" b="1" dirty="0" err="1"/>
                <a:t>về</a:t>
              </a:r>
              <a:r>
                <a:rPr lang="en-US" sz="2400" b="1" dirty="0"/>
                <a:t> </a:t>
              </a:r>
              <a:r>
                <a:rPr lang="en-US" sz="2400" b="1" dirty="0" err="1"/>
                <a:t>đích</a:t>
              </a:r>
              <a:r>
                <a:rPr lang="en-US" sz="2400" b="1" dirty="0"/>
                <a:t> </a:t>
              </a:r>
              <a:r>
                <a:rPr lang="en-US" sz="2400" b="1" dirty="0" err="1"/>
                <a:t>nhanh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 </a:t>
              </a:r>
              <a:r>
                <a:rPr lang="en-US" sz="2400" b="1" dirty="0" err="1"/>
                <a:t>nhé</a:t>
              </a:r>
              <a:r>
                <a:rPr lang="en-US" sz="2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15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xmlns="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12 - 5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15 - 8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15 - 7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13 - 6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ó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hiệu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32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2083</TotalTime>
  <Words>202</Words>
  <Application>Microsoft Office PowerPoint</Application>
  <PresentationFormat>Custom</PresentationFormat>
  <Paragraphs>44</Paragraphs>
  <Slides>14</Slides>
  <Notes>3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370</cp:revision>
  <dcterms:created xsi:type="dcterms:W3CDTF">2021-02-20T02:56:00Z</dcterms:created>
  <dcterms:modified xsi:type="dcterms:W3CDTF">2025-10-18T01:31:17Z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