
<file path=[Content_Types].xml><?xml version="1.0" encoding="utf-8"?>
<Types xmlns="http://schemas.openxmlformats.org/package/2006/content-types">
  <Default Extension="png" ContentType="image/png"/>
  <Default Extension="bin" ContentType="application/vnd.ms-office.activeX"/>
  <Default Extension="mp3" ContentType="audio/unknown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activeX/activeX7.xml" ContentType="application/vnd.ms-office.activeX+xml"/>
  <Override PartName="/ppt/activeX/activeX8.xml" ContentType="application/vnd.ms-office.activeX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3" r:id="rId2"/>
  </p:sldMasterIdLst>
  <p:notesMasterIdLst>
    <p:notesMasterId r:id="rId26"/>
  </p:notesMasterIdLst>
  <p:sldIdLst>
    <p:sldId id="256" r:id="rId3"/>
    <p:sldId id="304" r:id="rId4"/>
    <p:sldId id="257" r:id="rId5"/>
    <p:sldId id="261" r:id="rId6"/>
    <p:sldId id="363" r:id="rId7"/>
    <p:sldId id="364" r:id="rId8"/>
    <p:sldId id="365" r:id="rId9"/>
    <p:sldId id="366" r:id="rId10"/>
    <p:sldId id="367" r:id="rId11"/>
    <p:sldId id="368" r:id="rId12"/>
    <p:sldId id="262" r:id="rId13"/>
    <p:sldId id="347" r:id="rId14"/>
    <p:sldId id="355" r:id="rId15"/>
    <p:sldId id="362" r:id="rId16"/>
    <p:sldId id="356" r:id="rId17"/>
    <p:sldId id="348" r:id="rId18"/>
    <p:sldId id="341" r:id="rId19"/>
    <p:sldId id="357" r:id="rId20"/>
    <p:sldId id="358" r:id="rId21"/>
    <p:sldId id="359" r:id="rId22"/>
    <p:sldId id="360" r:id="rId23"/>
    <p:sldId id="361" r:id="rId24"/>
    <p:sldId id="281" r:id="rId25"/>
  </p:sldIdLst>
  <p:sldSz cx="12192000" cy="6858000"/>
  <p:notesSz cx="6858000" cy="9144000"/>
  <p:custDataLst>
    <p:tags r:id="rId27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00"/>
    <a:srgbClr val="FF00FF"/>
    <a:srgbClr val="006600"/>
    <a:srgbClr val="51B416"/>
    <a:srgbClr val="F8CBAD"/>
    <a:srgbClr val="E6B9B8"/>
    <a:srgbClr val="92D050"/>
    <a:srgbClr val="00CC00"/>
    <a:srgbClr val="68CB0F"/>
    <a:srgbClr val="3B3A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>
        <p:scale>
          <a:sx n="86" d="100"/>
          <a:sy n="86" d="100"/>
        </p:scale>
        <p:origin x="-72" y="50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gs" Target="tags/tag1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33729500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81067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8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335"/>
              <a:buFont typeface="Calibri"/>
              <a:buNone/>
              <a:defRPr sz="5335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2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2665"/>
              <a:buNone/>
              <a:defRPr sz="2665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5"/>
              <a:buNone/>
              <a:defRPr sz="2135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8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8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8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9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29"/>
          <p:cNvSpPr txBox="1">
            <a:spLocks noGrp="1"/>
          </p:cNvSpPr>
          <p:nvPr>
            <p:ph type="body" idx="1"/>
          </p:nvPr>
        </p:nvSpPr>
        <p:spPr>
          <a:xfrm>
            <a:off x="609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0" name="Google Shape;120;p29"/>
          <p:cNvSpPr txBox="1">
            <a:spLocks noGrp="1"/>
          </p:cNvSpPr>
          <p:nvPr>
            <p:ph type="body" idx="2"/>
          </p:nvPr>
        </p:nvSpPr>
        <p:spPr>
          <a:xfrm>
            <a:off x="6197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1" name="Google Shape;121;p2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2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30"/>
          <p:cNvSpPr txBox="1"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7" name="Google Shape;127;p30"/>
          <p:cNvSpPr txBox="1">
            <a:spLocks noGrp="1"/>
          </p:cNvSpPr>
          <p:nvPr>
            <p:ph type="body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28" name="Google Shape;128;p30"/>
          <p:cNvSpPr txBox="1">
            <a:spLocks noGrp="1"/>
          </p:cNvSpPr>
          <p:nvPr>
            <p:ph type="body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9" name="Google Shape;129;p30"/>
          <p:cNvSpPr txBox="1">
            <a:spLocks noGrp="1"/>
          </p:cNvSpPr>
          <p:nvPr>
            <p:ph type="body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30" name="Google Shape;130;p3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3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3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1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3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3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2"/>
          <p:cNvSpPr txBox="1"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32"/>
          <p:cNvSpPr txBox="1">
            <a:spLocks noGrp="1"/>
          </p:cNvSpPr>
          <p:nvPr>
            <p:ph type="body"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99427" algn="l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Char char="•"/>
              <a:defRPr sz="4265"/>
            </a:lvl1pPr>
            <a:lvl2pPr marL="914400" lvl="1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–"/>
              <a:defRPr sz="3734"/>
            </a:lvl2pPr>
            <a:lvl3pPr marL="1371600" lvl="2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3pPr>
            <a:lvl4pPr marL="1828800" lvl="3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4pPr>
            <a:lvl5pPr marL="2286000" lvl="4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»"/>
              <a:defRPr sz="2665"/>
            </a:lvl5pPr>
            <a:lvl6pPr marL="2743200" lvl="5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6pPr>
            <a:lvl7pPr marL="3200400" lvl="6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7pPr>
            <a:lvl8pPr marL="3657600" lvl="7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8pPr>
            <a:lvl9pPr marL="4114800" lvl="8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9pPr>
          </a:lstStyle>
          <a:p>
            <a:endParaRPr/>
          </a:p>
        </p:txBody>
      </p:sp>
      <p:sp>
        <p:nvSpPr>
          <p:cNvPr id="141" name="Google Shape;141;p32"/>
          <p:cNvSpPr txBox="1">
            <a:spLocks noGrp="1"/>
          </p:cNvSpPr>
          <p:nvPr>
            <p:ph type="body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2" name="Google Shape;142;p3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3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3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33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33"/>
          <p:cNvSpPr>
            <a:spLocks noGrp="1"/>
          </p:cNvSpPr>
          <p:nvPr>
            <p:ph type="pic" idx="2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None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None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33"/>
          <p:cNvSpPr txBox="1">
            <a:spLocks noGrp="1"/>
          </p:cNvSpPr>
          <p:nvPr>
            <p:ph type="body" idx="1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3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3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3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34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34"/>
          <p:cNvSpPr txBox="1">
            <a:spLocks noGrp="1"/>
          </p:cNvSpPr>
          <p:nvPr>
            <p:ph type="body" idx="1"/>
          </p:nvPr>
        </p:nvSpPr>
        <p:spPr>
          <a:xfrm rot="5400000">
            <a:off x="3833019" y="-1623217"/>
            <a:ext cx="4525963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34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34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34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5"/>
          <p:cNvSpPr txBox="1">
            <a:spLocks noGrp="1"/>
          </p:cNvSpPr>
          <p:nvPr>
            <p:ph type="title"/>
          </p:nvPr>
        </p:nvSpPr>
        <p:spPr>
          <a:xfrm rot="5400000">
            <a:off x="8016874" y="1028701"/>
            <a:ext cx="4387851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35"/>
          <p:cNvSpPr txBox="1">
            <a:spLocks noGrp="1"/>
          </p:cNvSpPr>
          <p:nvPr>
            <p:ph type="body" idx="1"/>
          </p:nvPr>
        </p:nvSpPr>
        <p:spPr>
          <a:xfrm rot="5400000">
            <a:off x="2428874" y="-1612900"/>
            <a:ext cx="4387851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3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3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6433EC-62DB-4882-9412-9B8E930C28C1}" type="datetimeFigureOut">
              <a:rPr lang="en-US" smtClean="0"/>
              <a:t>14/10/2025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D6584-4DDB-4B19-853B-517B78BEE4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064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 sz="58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99427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Char char="•"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65772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Char char="–"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–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»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" name="Google Shape;92;p2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" name="Google Shape;93;p2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  <p:sldLayoutId id="2147483695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96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png"/><Relationship Id="rId4" Type="http://schemas.openxmlformats.org/officeDocument/2006/relationships/audio" Target="../media/audio3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7.xml"/><Relationship Id="rId13" Type="http://schemas.openxmlformats.org/officeDocument/2006/relationships/image" Target="../media/image17.png"/><Relationship Id="rId18" Type="http://schemas.openxmlformats.org/officeDocument/2006/relationships/image" Target="../media/image22.wmf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16.png"/><Relationship Id="rId17" Type="http://schemas.openxmlformats.org/officeDocument/2006/relationships/image" Target="../media/image21.wmf"/><Relationship Id="rId2" Type="http://schemas.openxmlformats.org/officeDocument/2006/relationships/control" Target="../activeX/activeX1.xml"/><Relationship Id="rId16" Type="http://schemas.openxmlformats.org/officeDocument/2006/relationships/image" Target="../media/image20.png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notesSlide" Target="../notesSlides/notesSlide7.xml"/><Relationship Id="rId5" Type="http://schemas.openxmlformats.org/officeDocument/2006/relationships/control" Target="../activeX/activeX4.xml"/><Relationship Id="rId15" Type="http://schemas.openxmlformats.org/officeDocument/2006/relationships/image" Target="../media/image19.png"/><Relationship Id="rId10" Type="http://schemas.openxmlformats.org/officeDocument/2006/relationships/slideLayout" Target="../slideLayouts/slideLayout12.xml"/><Relationship Id="rId4" Type="http://schemas.openxmlformats.org/officeDocument/2006/relationships/control" Target="../activeX/activeX3.xml"/><Relationship Id="rId9" Type="http://schemas.openxmlformats.org/officeDocument/2006/relationships/control" Target="../activeX/activeX8.xml"/><Relationship Id="rId14" Type="http://schemas.openxmlformats.org/officeDocument/2006/relationships/image" Target="../media/image1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1.png"/><Relationship Id="rId3" Type="http://schemas.openxmlformats.org/officeDocument/2006/relationships/image" Target="../media/image23.png"/><Relationship Id="rId7" Type="http://schemas.openxmlformats.org/officeDocument/2006/relationships/image" Target="../media/image26.png"/><Relationship Id="rId12" Type="http://schemas.openxmlformats.org/officeDocument/2006/relationships/image" Target="../media/image30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5.png"/><Relationship Id="rId11" Type="http://schemas.openxmlformats.org/officeDocument/2006/relationships/image" Target="../media/image29.png"/><Relationship Id="rId5" Type="http://schemas.microsoft.com/office/2007/relationships/hdphoto" Target="../media/hdphoto1.wdp"/><Relationship Id="rId15" Type="http://schemas.openxmlformats.org/officeDocument/2006/relationships/image" Target="../media/image33.png"/><Relationship Id="rId10" Type="http://schemas.microsoft.com/office/2007/relationships/hdphoto" Target="../media/hdphoto2.wdp"/><Relationship Id="rId4" Type="http://schemas.openxmlformats.org/officeDocument/2006/relationships/image" Target="../media/image24.png"/><Relationship Id="rId9" Type="http://schemas.openxmlformats.org/officeDocument/2006/relationships/image" Target="../media/image28.png"/><Relationship Id="rId14" Type="http://schemas.openxmlformats.org/officeDocument/2006/relationships/image" Target="../media/image32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slideLayout" Target="../slideLayouts/slideLayout22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38.png"/><Relationship Id="rId18" Type="http://schemas.openxmlformats.org/officeDocument/2006/relationships/slide" Target="slide21.xml"/><Relationship Id="rId3" Type="http://schemas.openxmlformats.org/officeDocument/2006/relationships/slideLayout" Target="../slideLayouts/slideLayout22.xml"/><Relationship Id="rId7" Type="http://schemas.openxmlformats.org/officeDocument/2006/relationships/image" Target="../media/image40.png"/><Relationship Id="rId12" Type="http://schemas.microsoft.com/office/2007/relationships/hdphoto" Target="../media/hdphoto3.wdp"/><Relationship Id="rId17" Type="http://schemas.openxmlformats.org/officeDocument/2006/relationships/slide" Target="slide20.xml"/><Relationship Id="rId2" Type="http://schemas.openxmlformats.org/officeDocument/2006/relationships/audio" Target="../media/media1.mp3"/><Relationship Id="rId16" Type="http://schemas.microsoft.com/office/2007/relationships/hdphoto" Target="../media/hdphoto5.wdp"/><Relationship Id="rId1" Type="http://schemas.microsoft.com/office/2007/relationships/media" Target="../media/media1.mp3"/><Relationship Id="rId6" Type="http://schemas.openxmlformats.org/officeDocument/2006/relationships/slide" Target="slide3.xml"/><Relationship Id="rId11" Type="http://schemas.openxmlformats.org/officeDocument/2006/relationships/image" Target="../media/image37.png"/><Relationship Id="rId5" Type="http://schemas.openxmlformats.org/officeDocument/2006/relationships/image" Target="../media/image39.png"/><Relationship Id="rId15" Type="http://schemas.openxmlformats.org/officeDocument/2006/relationships/image" Target="../media/image41.png"/><Relationship Id="rId10" Type="http://schemas.openxmlformats.org/officeDocument/2006/relationships/slide" Target="slide23.xml"/><Relationship Id="rId19" Type="http://schemas.openxmlformats.org/officeDocument/2006/relationships/slide" Target="slide22.xml"/><Relationship Id="rId4" Type="http://schemas.openxmlformats.org/officeDocument/2006/relationships/image" Target="../media/image35.png"/><Relationship Id="rId9" Type="http://schemas.openxmlformats.org/officeDocument/2006/relationships/image" Target="../media/image36.png"/><Relationship Id="rId14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2.jpg"/><Relationship Id="rId12" Type="http://schemas.openxmlformats.org/officeDocument/2006/relationships/image" Target="../media/image45.png"/><Relationship Id="rId2" Type="http://schemas.microsoft.com/office/2007/relationships/media" Target="../media/media2.mp3"/><Relationship Id="rId16" Type="http://schemas.openxmlformats.org/officeDocument/2006/relationships/image" Target="../media/image47.png"/><Relationship Id="rId1" Type="http://schemas.openxmlformats.org/officeDocument/2006/relationships/audio" Target="NULL" TargetMode="External"/><Relationship Id="rId6" Type="http://schemas.openxmlformats.org/officeDocument/2006/relationships/image" Target="../media/image35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6.png"/><Relationship Id="rId10" Type="http://schemas.openxmlformats.org/officeDocument/2006/relationships/image" Target="../media/image44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2.jpg"/><Relationship Id="rId12" Type="http://schemas.openxmlformats.org/officeDocument/2006/relationships/image" Target="../media/image45.png"/><Relationship Id="rId2" Type="http://schemas.microsoft.com/office/2007/relationships/media" Target="../media/media2.mp3"/><Relationship Id="rId16" Type="http://schemas.openxmlformats.org/officeDocument/2006/relationships/image" Target="../media/image47.png"/><Relationship Id="rId1" Type="http://schemas.openxmlformats.org/officeDocument/2006/relationships/audio" Target="NULL" TargetMode="External"/><Relationship Id="rId6" Type="http://schemas.openxmlformats.org/officeDocument/2006/relationships/image" Target="../media/image35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6.png"/><Relationship Id="rId10" Type="http://schemas.openxmlformats.org/officeDocument/2006/relationships/image" Target="../media/image44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2.jpg"/><Relationship Id="rId12" Type="http://schemas.openxmlformats.org/officeDocument/2006/relationships/image" Target="../media/image43.png"/><Relationship Id="rId2" Type="http://schemas.microsoft.com/office/2007/relationships/media" Target="../media/media2.mp3"/><Relationship Id="rId16" Type="http://schemas.openxmlformats.org/officeDocument/2006/relationships/image" Target="../media/image47.png"/><Relationship Id="rId1" Type="http://schemas.openxmlformats.org/officeDocument/2006/relationships/audio" Target="NULL" TargetMode="External"/><Relationship Id="rId6" Type="http://schemas.openxmlformats.org/officeDocument/2006/relationships/image" Target="../media/image35.png"/><Relationship Id="rId11" Type="http://schemas.microsoft.com/office/2007/relationships/hdphoto" Target="../media/hdphoto8.wdp"/><Relationship Id="rId5" Type="http://schemas.openxmlformats.org/officeDocument/2006/relationships/audio" Target="../media/audio2.wav"/><Relationship Id="rId15" Type="http://schemas.openxmlformats.org/officeDocument/2006/relationships/image" Target="../media/image46.png"/><Relationship Id="rId10" Type="http://schemas.openxmlformats.org/officeDocument/2006/relationships/image" Target="../media/image45.png"/><Relationship Id="rId4" Type="http://schemas.openxmlformats.org/officeDocument/2006/relationships/audio" Target="../media/audio4.wav"/><Relationship Id="rId9" Type="http://schemas.microsoft.com/office/2007/relationships/hdphoto" Target="../media/hdphoto7.wdp"/><Relationship Id="rId14" Type="http://schemas.openxmlformats.org/officeDocument/2006/relationships/slide" Target="slide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2.jpg"/><Relationship Id="rId12" Type="http://schemas.openxmlformats.org/officeDocument/2006/relationships/image" Target="../media/image45.png"/><Relationship Id="rId2" Type="http://schemas.microsoft.com/office/2007/relationships/media" Target="../media/media2.mp3"/><Relationship Id="rId16" Type="http://schemas.openxmlformats.org/officeDocument/2006/relationships/image" Target="../media/image47.png"/><Relationship Id="rId1" Type="http://schemas.openxmlformats.org/officeDocument/2006/relationships/audio" Target="NULL" TargetMode="External"/><Relationship Id="rId6" Type="http://schemas.openxmlformats.org/officeDocument/2006/relationships/image" Target="../media/image35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6.png"/><Relationship Id="rId10" Type="http://schemas.openxmlformats.org/officeDocument/2006/relationships/image" Target="../media/image44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audio" Target="../media/audio3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audio" Target="../media/audio3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90;p7"/>
          <p:cNvSpPr txBox="1"/>
          <p:nvPr/>
        </p:nvSpPr>
        <p:spPr>
          <a:xfrm>
            <a:off x="3122725" y="1380551"/>
            <a:ext cx="70232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3200" b="1" i="0" u="none" strike="noStrike" dirty="0" err="1">
                <a:ln w="22225">
                  <a:noFill/>
                  <a:prstDash val="solid"/>
                </a:ln>
                <a:solidFill>
                  <a:srgbClr val="C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Bài</a:t>
            </a:r>
            <a:endParaRPr lang="en-US" sz="3200" b="1" i="0" u="none" strike="noStrike" dirty="0">
              <a:ln w="22225">
                <a:noFill/>
                <a:prstDash val="solid"/>
              </a:ln>
              <a:solidFill>
                <a:srgbClr val="C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20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26101"/>
            <a:ext cx="5464936" cy="5376440"/>
            <a:chOff x="2528327" y="523591"/>
            <a:chExt cx="5988834" cy="589185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523591"/>
              <a:ext cx="5988834" cy="5891855"/>
              <a:chOff x="2528327" y="389367"/>
              <a:chExt cx="5988834" cy="589185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89367"/>
                <a:ext cx="5912092" cy="5891855"/>
                <a:chOff x="2605069" y="389367"/>
                <a:chExt cx="5912092" cy="5891855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8" y="3646971"/>
                    <a:ext cx="1195869" cy="2591006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29178" y="1450411"/>
                  <a:ext cx="98856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38627" y="1982280"/>
                  <a:ext cx="125475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49845" y="4250782"/>
                  <a:ext cx="140903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53019" y="4555828"/>
                  <a:ext cx="155876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83178" y="3974873"/>
                  <a:ext cx="124114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53464" y="5233826"/>
                  <a:ext cx="14248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75224" y="5296399"/>
                  <a:ext cx="14934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3208" y="5187497"/>
                  <a:ext cx="13751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71766" y="5426276"/>
                  <a:ext cx="13726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07393" y="5151836"/>
                  <a:ext cx="160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2983709" y="4558122"/>
                  <a:ext cx="179831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80300" y="4313249"/>
                  <a:ext cx="12518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Hỉa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3631"/>
                  <a:ext cx="15677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3639" y="1129183"/>
                  <a:ext cx="132638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01696" y="1038753"/>
                  <a:ext cx="1383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46357" y="865625"/>
                  <a:ext cx="11972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325243" y="1092368"/>
                  <a:ext cx="15811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86514" y="968392"/>
                  <a:ext cx="12093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999586" y="1006743"/>
                  <a:ext cx="100462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29657" y="1351223"/>
                  <a:ext cx="14220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413850" y="3301882"/>
                  <a:ext cx="10370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Huệ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Hoàng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Ngân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926" name="Straight Connector 925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0011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Straight Connector 926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05210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3" name="Group 922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116034" y="757588"/>
            <a:ext cx="4385201" cy="2693168"/>
            <a:chOff x="57427" y="369056"/>
            <a:chExt cx="4385201" cy="2693168"/>
          </a:xfrm>
        </p:grpSpPr>
        <p:pic>
          <p:nvPicPr>
            <p:cNvPr id="924" name="Picture 923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925" name="Group 924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28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29" name="TextBox 928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20932" y="1840955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15 - 8 = ?</a:t>
                </a:r>
              </a:p>
            </p:txBody>
          </p:sp>
        </p:grpSp>
      </p:grpSp>
      <p:sp>
        <p:nvSpPr>
          <p:cNvPr id="930" name="Hexagon 929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50484" y="4506643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952151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3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3864290" y="3430089"/>
            <a:ext cx="6048216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LẬP 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xmlns="" id="{1527713F-FA26-4C39-BC9B-3BD9D0099750}"/>
              </a:ext>
            </a:extLst>
          </p:cNvPr>
          <p:cNvSpPr/>
          <p:nvPr/>
        </p:nvSpPr>
        <p:spPr>
          <a:xfrm>
            <a:off x="1515645" y="1673419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xmlns="" id="{56B9D271-FF48-43AA-BCA8-6777C0A56188}"/>
              </a:ext>
            </a:extLst>
          </p:cNvPr>
          <p:cNvSpPr/>
          <p:nvPr/>
        </p:nvSpPr>
        <p:spPr>
          <a:xfrm>
            <a:off x="1535614" y="2241765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xmlns="" id="{D96C4C62-2F03-4E4F-A362-3BCCEA85023E}"/>
              </a:ext>
            </a:extLst>
          </p:cNvPr>
          <p:cNvSpPr/>
          <p:nvPr/>
        </p:nvSpPr>
        <p:spPr>
          <a:xfrm>
            <a:off x="1535613" y="2810111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xmlns="" id="{1255CDF6-C712-4CD5-9805-D8471B0CB78A}"/>
              </a:ext>
            </a:extLst>
          </p:cNvPr>
          <p:cNvSpPr/>
          <p:nvPr/>
        </p:nvSpPr>
        <p:spPr>
          <a:xfrm>
            <a:off x="1562470" y="3378457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xmlns="" id="{63439DFE-3949-4FF1-BC94-C691A6A9CD21}"/>
              </a:ext>
            </a:extLst>
          </p:cNvPr>
          <p:cNvSpPr/>
          <p:nvPr/>
        </p:nvSpPr>
        <p:spPr>
          <a:xfrm>
            <a:off x="1535613" y="394680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xmlns="" id="{290D0B95-DDD4-41E6-80BF-0C7AEEE84E8A}"/>
              </a:ext>
            </a:extLst>
          </p:cNvPr>
          <p:cNvSpPr/>
          <p:nvPr/>
        </p:nvSpPr>
        <p:spPr>
          <a:xfrm>
            <a:off x="1544464" y="4515149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xmlns="" id="{D7872190-D198-47C5-8154-1709A911E3F1}"/>
              </a:ext>
            </a:extLst>
          </p:cNvPr>
          <p:cNvSpPr/>
          <p:nvPr/>
        </p:nvSpPr>
        <p:spPr>
          <a:xfrm>
            <a:off x="1535613" y="5083495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3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xmlns="" id="{E02EC6E0-F41E-4E7A-BC42-160C014D8842}"/>
              </a:ext>
            </a:extLst>
          </p:cNvPr>
          <p:cNvSpPr/>
          <p:nvPr/>
        </p:nvSpPr>
        <p:spPr>
          <a:xfrm>
            <a:off x="1544464" y="5651841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599771" y="33784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185505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xmlns="" id="{9DFDEEB4-F870-419C-AF50-F6510C9D44CA}"/>
              </a:ext>
            </a:extLst>
          </p:cNvPr>
          <p:cNvSpPr/>
          <p:nvPr/>
        </p:nvSpPr>
        <p:spPr>
          <a:xfrm>
            <a:off x="11093109" y="56523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xmlns="" id="{B45833A5-1EDA-42D4-8FD8-30EEA73E1920}"/>
              </a:ext>
            </a:extLst>
          </p:cNvPr>
          <p:cNvSpPr/>
          <p:nvPr/>
        </p:nvSpPr>
        <p:spPr>
          <a:xfrm>
            <a:off x="2936089" y="2241765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xmlns="" id="{6F3931EC-2E72-4F53-B95F-A1DD870E4AF9}"/>
              </a:ext>
            </a:extLst>
          </p:cNvPr>
          <p:cNvSpPr/>
          <p:nvPr/>
        </p:nvSpPr>
        <p:spPr>
          <a:xfrm>
            <a:off x="2909464" y="2810111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xmlns="" id="{0E6BEAEE-4078-4993-A7A9-41A9CEAE9CDD}"/>
              </a:ext>
            </a:extLst>
          </p:cNvPr>
          <p:cNvSpPr/>
          <p:nvPr/>
        </p:nvSpPr>
        <p:spPr>
          <a:xfrm>
            <a:off x="2918357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xmlns="" id="{E61A74E3-10A6-4666-9061-C2F279DD47F8}"/>
              </a:ext>
            </a:extLst>
          </p:cNvPr>
          <p:cNvSpPr/>
          <p:nvPr/>
        </p:nvSpPr>
        <p:spPr>
          <a:xfrm>
            <a:off x="2909464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xmlns="" id="{FF95DBA2-8F8E-4D8E-87DA-A8670A1C118E}"/>
              </a:ext>
            </a:extLst>
          </p:cNvPr>
          <p:cNvSpPr/>
          <p:nvPr/>
        </p:nvSpPr>
        <p:spPr>
          <a:xfrm>
            <a:off x="2936101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xmlns="" id="{E11B4E98-F571-472D-BE83-5FF422869A64}"/>
              </a:ext>
            </a:extLst>
          </p:cNvPr>
          <p:cNvSpPr/>
          <p:nvPr/>
        </p:nvSpPr>
        <p:spPr>
          <a:xfrm>
            <a:off x="2927208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xmlns="" id="{DFE51511-7582-4394-AAE4-AA2D76B852BA}"/>
              </a:ext>
            </a:extLst>
          </p:cNvPr>
          <p:cNvSpPr/>
          <p:nvPr/>
        </p:nvSpPr>
        <p:spPr>
          <a:xfrm>
            <a:off x="2936089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3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233408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xmlns="" id="{ACEA8EDD-DD52-4E75-8516-4DA375277990}"/>
              </a:ext>
            </a:extLst>
          </p:cNvPr>
          <p:cNvSpPr/>
          <p:nvPr/>
        </p:nvSpPr>
        <p:spPr>
          <a:xfrm>
            <a:off x="4294477" y="281011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xmlns="" id="{2907F877-6384-4786-B09C-9E2392AEDD2E}"/>
              </a:ext>
            </a:extLst>
          </p:cNvPr>
          <p:cNvSpPr/>
          <p:nvPr/>
        </p:nvSpPr>
        <p:spPr>
          <a:xfrm>
            <a:off x="4294480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xmlns="" id="{64A56825-39C5-424F-8569-7E059B1EEB5B}"/>
              </a:ext>
            </a:extLst>
          </p:cNvPr>
          <p:cNvSpPr/>
          <p:nvPr/>
        </p:nvSpPr>
        <p:spPr>
          <a:xfrm>
            <a:off x="4285587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xmlns="" id="{F846A8A7-DA3C-449A-9ADC-63AA9D35AD1C}"/>
              </a:ext>
            </a:extLst>
          </p:cNvPr>
          <p:cNvSpPr/>
          <p:nvPr/>
        </p:nvSpPr>
        <p:spPr>
          <a:xfrm>
            <a:off x="4285590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xmlns="" id="{2DF6A063-3FEB-4B3E-87AD-50B39EE35750}"/>
              </a:ext>
            </a:extLst>
          </p:cNvPr>
          <p:cNvSpPr/>
          <p:nvPr/>
        </p:nvSpPr>
        <p:spPr>
          <a:xfrm>
            <a:off x="4276697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xmlns="" id="{D45AEF87-67AE-413B-8592-8DFE702A1249}"/>
              </a:ext>
            </a:extLst>
          </p:cNvPr>
          <p:cNvSpPr/>
          <p:nvPr/>
        </p:nvSpPr>
        <p:spPr>
          <a:xfrm>
            <a:off x="4285578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461160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xmlns="" id="{6D99E5A7-46B6-461E-82B5-5A2FA811E66C}"/>
              </a:ext>
            </a:extLst>
          </p:cNvPr>
          <p:cNvSpPr/>
          <p:nvPr/>
        </p:nvSpPr>
        <p:spPr>
          <a:xfrm>
            <a:off x="5624217" y="33695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xmlns="" id="{9C59B136-114A-42F4-AB55-1D251AEBD04A}"/>
              </a:ext>
            </a:extLst>
          </p:cNvPr>
          <p:cNvSpPr/>
          <p:nvPr/>
        </p:nvSpPr>
        <p:spPr>
          <a:xfrm>
            <a:off x="5659732" y="39379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xmlns="" id="{92FDCD36-0AFE-4066-ABA7-F30BF8461C41}"/>
              </a:ext>
            </a:extLst>
          </p:cNvPr>
          <p:cNvSpPr/>
          <p:nvPr/>
        </p:nvSpPr>
        <p:spPr>
          <a:xfrm>
            <a:off x="5650839" y="45062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xmlns="" id="{20B05CD5-333E-486F-9A4D-2CF8DB5AA8AB}"/>
              </a:ext>
            </a:extLst>
          </p:cNvPr>
          <p:cNvSpPr/>
          <p:nvPr/>
        </p:nvSpPr>
        <p:spPr>
          <a:xfrm>
            <a:off x="5677476" y="50746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xmlns="" id="{90EC2012-8D02-4CA8-B124-64B2D7C15616}"/>
              </a:ext>
            </a:extLst>
          </p:cNvPr>
          <p:cNvSpPr/>
          <p:nvPr/>
        </p:nvSpPr>
        <p:spPr>
          <a:xfrm>
            <a:off x="5668583" y="56429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594354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xmlns="" id="{9ABB643C-B012-4759-A8F8-5312A65FA101}"/>
              </a:ext>
            </a:extLst>
          </p:cNvPr>
          <p:cNvSpPr/>
          <p:nvPr/>
        </p:nvSpPr>
        <p:spPr>
          <a:xfrm>
            <a:off x="6951360" y="394680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xmlns="" id="{ED90AB6C-F88E-45BC-BD01-3F136FCFC80E}"/>
              </a:ext>
            </a:extLst>
          </p:cNvPr>
          <p:cNvSpPr/>
          <p:nvPr/>
        </p:nvSpPr>
        <p:spPr>
          <a:xfrm>
            <a:off x="6986875" y="451515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xmlns="" id="{13208854-EFC1-47D0-AEB2-C9D621695B3C}"/>
              </a:ext>
            </a:extLst>
          </p:cNvPr>
          <p:cNvSpPr/>
          <p:nvPr/>
        </p:nvSpPr>
        <p:spPr>
          <a:xfrm>
            <a:off x="6977982" y="508349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xmlns="" id="{DC2E7C48-89F1-4A95-A726-9B3B217DD6DE}"/>
              </a:ext>
            </a:extLst>
          </p:cNvPr>
          <p:cNvSpPr/>
          <p:nvPr/>
        </p:nvSpPr>
        <p:spPr>
          <a:xfrm>
            <a:off x="7004619" y="56518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xmlns="" id="{06B5FF05-9A5F-451C-99C0-A98D13AE1C8E}"/>
              </a:ext>
            </a:extLst>
          </p:cNvPr>
          <p:cNvSpPr/>
          <p:nvPr/>
        </p:nvSpPr>
        <p:spPr>
          <a:xfrm>
            <a:off x="8324968" y="450865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xmlns="" id="{1B0564A1-6872-4C67-A1F1-D2E9C5D21E70}"/>
              </a:ext>
            </a:extLst>
          </p:cNvPr>
          <p:cNvSpPr/>
          <p:nvPr/>
        </p:nvSpPr>
        <p:spPr>
          <a:xfrm>
            <a:off x="8351605" y="507700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xmlns="" id="{0376CC8D-24E8-4FEA-8552-F5C054B7E090}"/>
              </a:ext>
            </a:extLst>
          </p:cNvPr>
          <p:cNvSpPr/>
          <p:nvPr/>
        </p:nvSpPr>
        <p:spPr>
          <a:xfrm>
            <a:off x="8342712" y="56453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xmlns="" id="{3E6CDFF7-287C-4CAB-8ED3-6D9867FB5E0A}"/>
              </a:ext>
            </a:extLst>
          </p:cNvPr>
          <p:cNvSpPr/>
          <p:nvPr/>
        </p:nvSpPr>
        <p:spPr>
          <a:xfrm>
            <a:off x="9609778" y="507156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xmlns="" id="{69AF633E-B15C-431E-A0D6-B0082112740E}"/>
              </a:ext>
            </a:extLst>
          </p:cNvPr>
          <p:cNvSpPr/>
          <p:nvPr/>
        </p:nvSpPr>
        <p:spPr>
          <a:xfrm>
            <a:off x="9645293" y="563990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7" name="Google Shape;290;p7">
            <a:extLst>
              <a:ext uri="{FF2B5EF4-FFF2-40B4-BE49-F238E27FC236}">
                <a16:creationId xmlns:a16="http://schemas.microsoft.com/office/drawing/2014/main" xmlns="" id="{33C94D4A-5007-425B-9146-B78F3070CF1E}"/>
              </a:ext>
            </a:extLst>
          </p:cNvPr>
          <p:cNvSpPr txBox="1"/>
          <p:nvPr/>
        </p:nvSpPr>
        <p:spPr>
          <a:xfrm>
            <a:off x="3910494" y="951035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85" grpId="0" animBg="1"/>
      <p:bldP spid="85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 13 - 9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xmlns="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xmlns="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xmlns="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xmlns="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xmlns="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xmlns="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xmlns="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xmlns="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xmlns="" id="{38A91FB8-A862-4871-AD62-F40B7ABA2038}"/>
              </a:ext>
            </a:extLst>
          </p:cNvPr>
          <p:cNvSpPr/>
          <p:nvPr/>
        </p:nvSpPr>
        <p:spPr>
          <a:xfrm>
            <a:off x="2041864" y="57208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Bảng</a:t>
            </a:r>
            <a:r>
              <a:rPr lang="en-US" sz="2000" b="1" dirty="0"/>
              <a:t> 11 </a:t>
            </a:r>
            <a:r>
              <a:rPr lang="en-US" sz="2000" b="1" dirty="0" err="1"/>
              <a:t>trừ</a:t>
            </a:r>
            <a:r>
              <a:rPr lang="en-US" sz="2000" b="1" dirty="0"/>
              <a:t> </a:t>
            </a:r>
            <a:r>
              <a:rPr lang="en-US" sz="2000" b="1" dirty="0" err="1"/>
              <a:t>đi</a:t>
            </a:r>
            <a:r>
              <a:rPr lang="en-US" sz="2000" b="1" dirty="0"/>
              <a:t>  </a:t>
            </a:r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endParaRPr lang="en-US" sz="2000" b="1" dirty="0"/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xmlns="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</a:rPr>
              <a:t>Bảng</a:t>
            </a:r>
            <a:r>
              <a:rPr lang="en-US" sz="2000" b="1" dirty="0">
                <a:solidFill>
                  <a:srgbClr val="0070C0"/>
                </a:solidFill>
              </a:rPr>
              <a:t> 12 </a:t>
            </a:r>
            <a:r>
              <a:rPr lang="en-US" sz="2000" b="1" dirty="0" err="1">
                <a:solidFill>
                  <a:srgbClr val="0070C0"/>
                </a:solidFill>
              </a:rPr>
              <a:t>trừ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đi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một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số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xmlns="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</a:rPr>
              <a:t>Bảng</a:t>
            </a:r>
            <a:r>
              <a:rPr lang="en-US" sz="2000" b="1" dirty="0">
                <a:solidFill>
                  <a:srgbClr val="7030A0"/>
                </a:solidFill>
              </a:rPr>
              <a:t> 13 </a:t>
            </a:r>
            <a:r>
              <a:rPr lang="en-US" sz="2000" b="1" dirty="0" err="1">
                <a:solidFill>
                  <a:srgbClr val="7030A0"/>
                </a:solidFill>
              </a:rPr>
              <a:t>trừ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đi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một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số</a:t>
            </a:r>
            <a:endParaRPr lang="en-US" sz="2000" b="1" dirty="0">
              <a:solidFill>
                <a:srgbClr val="7030A0"/>
              </a:solidFill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xmlns="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Bảng</a:t>
            </a:r>
            <a:r>
              <a:rPr lang="en-US" sz="2000" b="1" dirty="0">
                <a:solidFill>
                  <a:srgbClr val="006600"/>
                </a:solidFill>
              </a:rPr>
              <a:t> 14 </a:t>
            </a:r>
            <a:r>
              <a:rPr lang="en-US" sz="2000" b="1" dirty="0" err="1">
                <a:solidFill>
                  <a:srgbClr val="006600"/>
                </a:solidFill>
              </a:rPr>
              <a:t>trừ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đi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một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số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xmlns="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15 </a:t>
            </a:r>
            <a:r>
              <a:rPr lang="en-US" sz="2000" b="1" dirty="0" err="1">
                <a:solidFill>
                  <a:srgbClr val="FF00FF"/>
                </a:solidFill>
              </a:rPr>
              <a:t>trừ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đi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xmlns="" id="{23482635-0D7F-4978-85DD-2E9AD51D82BE}"/>
              </a:ext>
            </a:extLst>
          </p:cNvPr>
          <p:cNvSpPr/>
          <p:nvPr/>
        </p:nvSpPr>
        <p:spPr>
          <a:xfrm>
            <a:off x="8751543" y="343608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Bảng</a:t>
            </a:r>
            <a:r>
              <a:rPr lang="en-US" sz="2000" b="1" dirty="0">
                <a:solidFill>
                  <a:srgbClr val="FF0000"/>
                </a:solidFill>
              </a:rPr>
              <a:t> 16 </a:t>
            </a:r>
            <a:r>
              <a:rPr lang="en-US" sz="2000" b="1" dirty="0" err="1">
                <a:solidFill>
                  <a:srgbClr val="FF0000"/>
                </a:solidFill>
              </a:rPr>
              <a:t>trừ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đi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một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số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xmlns="" id="{62C94605-A3A8-4663-9EEB-CF9FEFF94F97}"/>
              </a:ext>
            </a:extLst>
          </p:cNvPr>
          <p:cNvSpPr/>
          <p:nvPr/>
        </p:nvSpPr>
        <p:spPr>
          <a:xfrm>
            <a:off x="9978600" y="4264590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Bảng</a:t>
            </a:r>
            <a:r>
              <a:rPr lang="en-US" sz="2000" b="1" dirty="0">
                <a:solidFill>
                  <a:srgbClr val="002060"/>
                </a:solidFill>
              </a:rPr>
              <a:t> 17 </a:t>
            </a:r>
            <a:r>
              <a:rPr lang="en-US" sz="2000" b="1" dirty="0" err="1">
                <a:solidFill>
                  <a:srgbClr val="002060"/>
                </a:solidFill>
              </a:rPr>
              <a:t>trừ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đi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một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số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xmlns="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18 </a:t>
            </a:r>
            <a:r>
              <a:rPr lang="en-US" sz="2000" b="1" dirty="0" err="1">
                <a:solidFill>
                  <a:srgbClr val="FF00FF"/>
                </a:solidFill>
              </a:rPr>
              <a:t>trừ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đi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xmlns="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xmlns="" id="{38A91FB8-A862-4871-AD62-F40B7ABA2038}"/>
              </a:ext>
            </a:extLst>
          </p:cNvPr>
          <p:cNvSpPr/>
          <p:nvPr/>
        </p:nvSpPr>
        <p:spPr>
          <a:xfrm>
            <a:off x="1746773" y="612938"/>
            <a:ext cx="2120551" cy="1060481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trừ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hiệu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9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xmlns="" id="{62C94605-A3A8-4663-9EEB-CF9FEFF94F97}"/>
              </a:ext>
            </a:extLst>
          </p:cNvPr>
          <p:cNvSpPr/>
          <p:nvPr/>
        </p:nvSpPr>
        <p:spPr>
          <a:xfrm>
            <a:off x="5833125" y="2853541"/>
            <a:ext cx="2103784" cy="1028471"/>
          </a:xfrm>
          <a:prstGeom prst="wedgeRoundRectCallout">
            <a:avLst>
              <a:gd name="adj1" fmla="val -257393"/>
              <a:gd name="adj2" fmla="val 184520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trừ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hiệu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3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xmlns="" id="{C0523A43-2E98-410B-A1CD-B793EAAF3182}"/>
              </a:ext>
            </a:extLst>
          </p:cNvPr>
          <p:cNvSpPr/>
          <p:nvPr/>
        </p:nvSpPr>
        <p:spPr>
          <a:xfrm>
            <a:off x="2611004" y="1496485"/>
            <a:ext cx="2128858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trừ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hiệu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8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xmlns="" id="{974085FE-59BC-4DD3-8537-39E802E13E94}"/>
              </a:ext>
            </a:extLst>
          </p:cNvPr>
          <p:cNvSpPr/>
          <p:nvPr/>
        </p:nvSpPr>
        <p:spPr>
          <a:xfrm>
            <a:off x="3596247" y="1808558"/>
            <a:ext cx="2103785" cy="1028471"/>
          </a:xfrm>
          <a:prstGeom prst="wedgeRoundRectCallout">
            <a:avLst>
              <a:gd name="adj1" fmla="val -98360"/>
              <a:gd name="adj2" fmla="val 177962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Các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phép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trừ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có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hiệu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bằng</a:t>
            </a:r>
            <a:r>
              <a:rPr lang="en-US" sz="2000" b="1" dirty="0">
                <a:solidFill>
                  <a:srgbClr val="006600"/>
                </a:solidFill>
              </a:rPr>
              <a:t> 6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xmlns="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2103785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Các</a:t>
            </a:r>
            <a:r>
              <a:rPr lang="en-US" sz="2000" b="1" dirty="0"/>
              <a:t> </a:t>
            </a:r>
            <a:r>
              <a:rPr lang="en-US" sz="2000" b="1" dirty="0" err="1"/>
              <a:t>phép</a:t>
            </a:r>
            <a:r>
              <a:rPr lang="en-US" sz="2000" b="1" dirty="0"/>
              <a:t> </a:t>
            </a:r>
            <a:r>
              <a:rPr lang="en-US" sz="2000" b="1" dirty="0" err="1"/>
              <a:t>trừ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hiệu</a:t>
            </a:r>
            <a:r>
              <a:rPr lang="en-US" sz="2000" b="1" dirty="0"/>
              <a:t> </a:t>
            </a:r>
            <a:r>
              <a:rPr lang="en-US" sz="2000" b="1" dirty="0" err="1"/>
              <a:t>bằng</a:t>
            </a:r>
            <a:r>
              <a:rPr lang="en-US" sz="2000" b="1" dirty="0"/>
              <a:t> 7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xmlns="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205280"/>
              <a:gd name="adj2" fmla="val 156128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Các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phép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trừ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có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hiệu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bằng</a:t>
            </a:r>
            <a:r>
              <a:rPr lang="en-US" sz="2000" b="1" dirty="0">
                <a:solidFill>
                  <a:srgbClr val="FF00FF"/>
                </a:solidFill>
              </a:rPr>
              <a:t> 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xmlns="" id="{23482635-0D7F-4978-85DD-2E9AD51D82BE}"/>
              </a:ext>
            </a:extLst>
          </p:cNvPr>
          <p:cNvSpPr/>
          <p:nvPr/>
        </p:nvSpPr>
        <p:spPr>
          <a:xfrm>
            <a:off x="5127630" y="2167511"/>
            <a:ext cx="2183201" cy="1051692"/>
          </a:xfrm>
          <a:prstGeom prst="wedgeRoundRectCallout">
            <a:avLst>
              <a:gd name="adj1" fmla="val -168748"/>
              <a:gd name="adj2" fmla="val 242402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trừ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hiệu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4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9" grpId="0" uiExpand="1" build="p" animBg="1"/>
      <p:bldP spid="99" grpId="1" build="allAtOnce" animBg="1"/>
      <p:bldP spid="94" grpId="0" uiExpand="1" build="p" animBg="1"/>
      <p:bldP spid="94" grpId="1" build="allAtOnce" animBg="1"/>
      <p:bldP spid="96" grpId="0" uiExpand="1" build="p" animBg="1"/>
      <p:bldP spid="96" grpId="1" build="allAtOnce" animBg="1"/>
      <p:bldP spid="95" grpId="0" uiExpand="1" build="p" animBg="1"/>
      <p:bldP spid="95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xmlns="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DDE11AA4-456F-4332-9E62-C731D445D710}"/>
              </a:ext>
            </a:extLst>
          </p:cNvPr>
          <p:cNvGrpSpPr/>
          <p:nvPr/>
        </p:nvGrpSpPr>
        <p:grpSpPr>
          <a:xfrm>
            <a:off x="1487723" y="1259425"/>
            <a:ext cx="3521903" cy="2190337"/>
            <a:chOff x="1046305" y="1346583"/>
            <a:chExt cx="3521903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xmlns="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xmlns="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xmlns="" id="{8F974FC1-D71B-49E8-B1EF-79F43ADEEF9A}"/>
                </a:ext>
              </a:extLst>
            </p:cNvPr>
            <p:cNvSpPr txBox="1"/>
            <p:nvPr/>
          </p:nvSpPr>
          <p:spPr>
            <a:xfrm>
              <a:off x="1420484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14 –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13 – 7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C7133FA4-8B32-4833-94CD-E2FC051AA80B}"/>
              </a:ext>
            </a:extLst>
          </p:cNvPr>
          <p:cNvGrpSpPr/>
          <p:nvPr/>
        </p:nvGrpSpPr>
        <p:grpSpPr>
          <a:xfrm>
            <a:off x="6445329" y="1025172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xmlns="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xmlns="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xmlns="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xmlns="" id="{2B9D6D8F-92B8-4051-AA49-78014A010614}"/>
                </a:ext>
              </a:extLst>
            </p:cNvPr>
            <p:cNvSpPr txBox="1"/>
            <p:nvPr/>
          </p:nvSpPr>
          <p:spPr>
            <a:xfrm>
              <a:off x="6473034" y="1955472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15 –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16 – 8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DFE21991-FD95-4E04-AE58-B867E7ECCA47}"/>
              </a:ext>
            </a:extLst>
          </p:cNvPr>
          <p:cNvGrpSpPr/>
          <p:nvPr/>
        </p:nvGrpSpPr>
        <p:grpSpPr>
          <a:xfrm>
            <a:off x="1691663" y="3591753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xmlns="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xmlns="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xmlns="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xmlns="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 –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18 – 9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5DC6BFD5-3DCD-4F00-835B-5A29C6FECFEC}"/>
              </a:ext>
            </a:extLst>
          </p:cNvPr>
          <p:cNvGrpSpPr/>
          <p:nvPr/>
        </p:nvGrpSpPr>
        <p:grpSpPr>
          <a:xfrm>
            <a:off x="6554081" y="3523447"/>
            <a:ext cx="3474027" cy="2341655"/>
            <a:chOff x="1094181" y="1195265"/>
            <a:chExt cx="3474027" cy="2341655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xmlns="" id="{014F9624-7A3D-48BF-873A-19B4ACA96698}"/>
                </a:ext>
              </a:extLst>
            </p:cNvPr>
            <p:cNvGrpSpPr/>
            <p:nvPr/>
          </p:nvGrpSpPr>
          <p:grpSpPr>
            <a:xfrm>
              <a:off x="1094181" y="1195265"/>
              <a:ext cx="3361869" cy="2341655"/>
              <a:chOff x="894459" y="1066929"/>
              <a:chExt cx="2993764" cy="2341655"/>
            </a:xfrm>
          </p:grpSpPr>
          <p:sp>
            <p:nvSpPr>
              <p:cNvPr id="33" name="Rounded Rectangle 36">
                <a:extLst>
                  <a:ext uri="{FF2B5EF4-FFF2-40B4-BE49-F238E27FC236}">
                    <a16:creationId xmlns:a16="http://schemas.microsoft.com/office/drawing/2014/main" xmlns="" id="{1BF2F7EF-5E55-48BC-9B68-E5342255E2DF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25">
                <a:fgClr>
                  <a:srgbClr val="FF00FF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xmlns="" id="{0371AE1F-C606-4C96-A847-DCC40F4C99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rcRect/>
              <a:stretch/>
            </p:blipFill>
            <p:spPr>
              <a:xfrm>
                <a:off x="894459" y="1066929"/>
                <a:ext cx="984770" cy="961542"/>
              </a:xfrm>
              <a:prstGeom prst="rect">
                <a:avLst/>
              </a:prstGeom>
            </p:spPr>
          </p:pic>
        </p:grpSp>
        <p:sp>
          <p:nvSpPr>
            <p:cNvPr id="32" name="Text Box 7">
              <a:extLst>
                <a:ext uri="{FF2B5EF4-FFF2-40B4-BE49-F238E27FC236}">
                  <a16:creationId xmlns:a16="http://schemas.microsoft.com/office/drawing/2014/main" xmlns="" id="{54551746-C5BF-4805-9F69-8D50BB46A77B}"/>
                </a:ext>
              </a:extLst>
            </p:cNvPr>
            <p:cNvSpPr txBox="1"/>
            <p:nvPr/>
          </p:nvSpPr>
          <p:spPr>
            <a:xfrm>
              <a:off x="1420484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11 –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14 –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2146" name="TextBox4" r:id="rId2" imgW="619200" imgH="542880"/>
        </mc:Choice>
        <mc:Fallback>
          <p:control name="TextBox4" r:id="rId2" imgW="619200" imgH="542880">
            <p:pic>
              <p:nvPicPr>
                <p:cNvPr id="0" name="TextBox4"/>
                <p:cNvPicPr>
                  <a:picLocks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67150" y="1903413"/>
                  <a:ext cx="614363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47" name="TextBox1" r:id="rId3" imgW="619200" imgH="542880"/>
        </mc:Choice>
        <mc:Fallback>
          <p:control name="TextBox1" r:id="rId3" imgW="619200" imgH="542880">
            <p:pic>
              <p:nvPicPr>
                <p:cNvPr id="0" name="TextBox1"/>
                <p:cNvPicPr>
                  <a:picLocks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67150" y="2593975"/>
                  <a:ext cx="614363" cy="5461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48" name="TextBox2" r:id="rId4" imgW="609480" imgH="542880"/>
        </mc:Choice>
        <mc:Fallback>
          <p:control name="TextBox2" r:id="rId4" imgW="609480" imgH="542880">
            <p:pic>
              <p:nvPicPr>
                <p:cNvPr id="0" name="TextBox2"/>
                <p:cNvPicPr>
                  <a:picLocks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32838" y="190658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49" name="TextBox3" r:id="rId5" imgW="619200" imgH="542880"/>
        </mc:Choice>
        <mc:Fallback>
          <p:control name="TextBox3" r:id="rId5" imgW="619200" imgH="542880">
            <p:pic>
              <p:nvPicPr>
                <p:cNvPr id="0" name="TextBox3"/>
                <p:cNvPicPr>
                  <a:picLocks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21725" y="2578100"/>
                  <a:ext cx="614363" cy="547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50" name="TextBox5" r:id="rId6" imgW="609480" imgH="542880"/>
        </mc:Choice>
        <mc:Fallback>
          <p:control name="TextBox5" r:id="rId6" imgW="609480" imgH="542880">
            <p:pic>
              <p:nvPicPr>
                <p:cNvPr id="0" name="TextBox5"/>
                <p:cNvPicPr>
                  <a:picLocks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957638" y="4340225"/>
                  <a:ext cx="612775" cy="547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51" name="TextBox6" r:id="rId7" imgW="609480" imgH="542880"/>
        </mc:Choice>
        <mc:Fallback>
          <p:control name="TextBox6" r:id="rId7" imgW="609480" imgH="542880">
            <p:pic>
              <p:nvPicPr>
                <p:cNvPr id="0" name="TextBox6"/>
                <p:cNvPicPr>
                  <a:picLocks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957638" y="500856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52" name="TextBox7" r:id="rId8" imgW="609480" imgH="542880"/>
        </mc:Choice>
        <mc:Fallback>
          <p:control name="TextBox7" r:id="rId8" imgW="609480" imgH="542880">
            <p:pic>
              <p:nvPicPr>
                <p:cNvPr id="0" name="TextBox7"/>
                <p:cNvPicPr>
                  <a:picLocks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886825" y="4319588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53" name="TextBox8" r:id="rId9" imgW="609480" imgH="542880"/>
        </mc:Choice>
        <mc:Fallback>
          <p:control name="TextBox8" r:id="rId9" imgW="609480" imgH="542880">
            <p:pic>
              <p:nvPicPr>
                <p:cNvPr id="0" name="TextBox8"/>
                <p:cNvPicPr>
                  <a:picLocks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886825" y="5008563"/>
                  <a:ext cx="612775" cy="547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72577">
              <a:srgbClr val="AFDBE5"/>
            </a:gs>
            <a:gs pos="54000">
              <a:srgbClr val="DEF0F4"/>
            </a:gs>
            <a:gs pos="3000">
              <a:schemeClr val="accent5">
                <a:lumMod val="5000"/>
                <a:lumOff val="95000"/>
              </a:schemeClr>
            </a:gs>
            <a:gs pos="73000">
              <a:schemeClr val="accent5">
                <a:lumMod val="45000"/>
                <a:lumOff val="55000"/>
              </a:schemeClr>
            </a:gs>
            <a:gs pos="83000">
              <a:schemeClr val="accent5">
                <a:lumMod val="45000"/>
                <a:lumOff val="55000"/>
              </a:schemeClr>
            </a:gs>
            <a:gs pos="100000">
              <a:schemeClr val="accent5">
                <a:lumMod val="30000"/>
                <a:lumOff val="70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E2080F27-3C4E-4755-8C81-5BDF23D1154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98" t="25957" r="1709" b="32984"/>
          <a:stretch/>
        </p:blipFill>
        <p:spPr>
          <a:xfrm>
            <a:off x="0" y="1246637"/>
            <a:ext cx="12192000" cy="5611364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3853290-4122-47AE-B2FD-562EA6673429}"/>
              </a:ext>
            </a:extLst>
          </p:cNvPr>
          <p:cNvGrpSpPr/>
          <p:nvPr/>
        </p:nvGrpSpPr>
        <p:grpSpPr>
          <a:xfrm>
            <a:off x="2196499" y="182608"/>
            <a:ext cx="7648460" cy="687282"/>
            <a:chOff x="1208564" y="356727"/>
            <a:chExt cx="3260514" cy="621145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xmlns="" id="{C5DBA62F-CE60-4260-A8B4-5B8A7E64087A}"/>
                </a:ext>
              </a:extLst>
            </p:cNvPr>
            <p:cNvSpPr/>
            <p:nvPr/>
          </p:nvSpPr>
          <p:spPr>
            <a:xfrm>
              <a:off x="1439074" y="457795"/>
              <a:ext cx="3030004" cy="520077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Chọn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kết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quả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đúng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với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mỗi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phép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621145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6FDB8B5E-1F8F-4C1D-AF74-25D5399083CB}"/>
              </a:ext>
            </a:extLst>
          </p:cNvPr>
          <p:cNvGrpSpPr/>
          <p:nvPr/>
        </p:nvGrpSpPr>
        <p:grpSpPr>
          <a:xfrm>
            <a:off x="728827" y="1617247"/>
            <a:ext cx="1856783" cy="1637979"/>
            <a:chOff x="4510245" y="2979936"/>
            <a:chExt cx="1585755" cy="1323026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334CF6E6-3A68-4BC5-9D23-201A4F7D2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4610" b="95035" l="7101" r="94379">
                          <a14:foregroundMark x1="9172" y1="39007" x2="9172" y2="39007"/>
                          <a14:foregroundMark x1="31065" y1="27660" x2="31065" y2="27660"/>
                          <a14:foregroundMark x1="49408" y1="22340" x2="49408" y2="22340"/>
                          <a14:foregroundMark x1="34911" y1="21986" x2="60651" y2="20567"/>
                          <a14:foregroundMark x1="21302" y1="28369" x2="82544" y2="25887"/>
                          <a14:foregroundMark x1="92604" y1="38652" x2="92604" y2="38652"/>
                          <a14:foregroundMark x1="49704" y1="4610" x2="49704" y2="4610"/>
                          <a14:foregroundMark x1="7692" y1="34043" x2="7692" y2="34043"/>
                          <a14:foregroundMark x1="7396" y1="39007" x2="7396" y2="39007"/>
                          <a14:foregroundMark x1="94379" y1="29787" x2="94379" y2="29787"/>
                          <a14:foregroundMark x1="94379" y1="35461" x2="94379" y2="35461"/>
                          <a14:foregroundMark x1="7692" y1="35816" x2="7692" y2="35816"/>
                          <a14:foregroundMark x1="24260" y1="92199" x2="43787" y2="91844"/>
                          <a14:foregroundMark x1="43787" y1="91844" x2="59763" y2="91844"/>
                          <a14:foregroundMark x1="42308" y1="94326" x2="62722" y2="95035"/>
                          <a14:foregroundMark x1="23373" y1="78723" x2="23373" y2="78723"/>
                          <a14:foregroundMark x1="75740" y1="81560" x2="75740" y2="81560"/>
                          <a14:foregroundMark x1="50000" y1="7092" x2="50000" y2="7092"/>
                          <a14:foregroundMark x1="45266" y1="13830" x2="45266" y2="13830"/>
                          <a14:foregroundMark x1="41716" y1="13830" x2="41716" y2="13830"/>
                          <a14:foregroundMark x1="42899" y1="13830" x2="41716" y2="24468"/>
                          <a14:foregroundMark x1="34320" y1="24823" x2="37870" y2="24823"/>
                          <a14:foregroundMark x1="30473" y1="16667" x2="30473" y2="16667"/>
                          <a14:foregroundMark x1="68047" y1="22695" x2="71598" y2="22695"/>
                          <a14:foregroundMark x1="56213" y1="11702" x2="64201" y2="12057"/>
                          <a14:foregroundMark x1="70414" y1="16667" x2="73669" y2="16312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10245" y="2979936"/>
              <a:ext cx="1585755" cy="1323026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934A85F6-009C-4F3F-BC2D-1331F3542579}"/>
                </a:ext>
              </a:extLst>
            </p:cNvPr>
            <p:cNvSpPr/>
            <p:nvPr/>
          </p:nvSpPr>
          <p:spPr>
            <a:xfrm>
              <a:off x="5131486" y="2995118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7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A8BEC4F5-52AF-4591-AF96-D3E7F3C476B6}"/>
              </a:ext>
            </a:extLst>
          </p:cNvPr>
          <p:cNvGrpSpPr/>
          <p:nvPr/>
        </p:nvGrpSpPr>
        <p:grpSpPr>
          <a:xfrm>
            <a:off x="6302046" y="1728784"/>
            <a:ext cx="2253819" cy="1637978"/>
            <a:chOff x="6135910" y="3637458"/>
            <a:chExt cx="1828686" cy="1323027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xmlns="" id="{BD9985CE-7212-4ADD-8087-90A90B5B54F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135910" y="3637458"/>
              <a:ext cx="1828686" cy="1323027"/>
            </a:xfrm>
            <a:prstGeom prst="rect">
              <a:avLst/>
            </a:prstGeom>
          </p:spPr>
        </p:pic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xmlns="" id="{61E1C0D9-8C60-4B09-9417-7B525D9D16DE}"/>
                </a:ext>
              </a:extLst>
            </p:cNvPr>
            <p:cNvSpPr/>
            <p:nvPr/>
          </p:nvSpPr>
          <p:spPr>
            <a:xfrm>
              <a:off x="6787680" y="3661935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6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AFB85C55-2AAA-4078-B388-11294953EF00}"/>
              </a:ext>
            </a:extLst>
          </p:cNvPr>
          <p:cNvGrpSpPr/>
          <p:nvPr/>
        </p:nvGrpSpPr>
        <p:grpSpPr>
          <a:xfrm>
            <a:off x="9574621" y="1675347"/>
            <a:ext cx="1964945" cy="1637978"/>
            <a:chOff x="3584069" y="4000914"/>
            <a:chExt cx="1548825" cy="1365412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xmlns="" id="{403E1085-3D70-4E1B-BDB9-7309D89501A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584069" y="4000914"/>
              <a:ext cx="1548825" cy="1365412"/>
            </a:xfrm>
            <a:prstGeom prst="rect">
              <a:avLst/>
            </a:prstGeom>
          </p:spPr>
        </p:pic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B5C9313D-C192-4740-A829-BE8FFEC86434}"/>
                </a:ext>
              </a:extLst>
            </p:cNvPr>
            <p:cNvSpPr/>
            <p:nvPr/>
          </p:nvSpPr>
          <p:spPr>
            <a:xfrm>
              <a:off x="4155224" y="4037289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5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9163D5F4-9A94-470F-99F3-758D3E1368CF}"/>
              </a:ext>
            </a:extLst>
          </p:cNvPr>
          <p:cNvGrpSpPr/>
          <p:nvPr/>
        </p:nvGrpSpPr>
        <p:grpSpPr>
          <a:xfrm>
            <a:off x="3364693" y="1883587"/>
            <a:ext cx="2280958" cy="1637979"/>
            <a:chOff x="9369570" y="2792698"/>
            <a:chExt cx="1723304" cy="1235576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xmlns="" id="{E2034F73-DB14-406E-9B3F-8F7DC3DDE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9369570" y="2792698"/>
              <a:ext cx="1723304" cy="1235576"/>
            </a:xfrm>
            <a:prstGeom prst="rect">
              <a:avLst/>
            </a:prstGeom>
          </p:spPr>
        </p:pic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xmlns="" id="{A1F56DE8-1E21-4724-9356-287635B77AB7}"/>
                </a:ext>
              </a:extLst>
            </p:cNvPr>
            <p:cNvSpPr/>
            <p:nvPr/>
          </p:nvSpPr>
          <p:spPr>
            <a:xfrm>
              <a:off x="9972554" y="2798773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4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7E1E584B-03EF-4637-A161-748197D739E5}"/>
              </a:ext>
            </a:extLst>
          </p:cNvPr>
          <p:cNvSpPr/>
          <p:nvPr/>
        </p:nvSpPr>
        <p:spPr>
          <a:xfrm>
            <a:off x="5781964" y="4100945"/>
            <a:ext cx="129309" cy="9237"/>
          </a:xfrm>
          <a:custGeom>
            <a:avLst/>
            <a:gdLst>
              <a:gd name="connsiteX0" fmla="*/ 0 w 129309"/>
              <a:gd name="connsiteY0" fmla="*/ 9237 h 9237"/>
              <a:gd name="connsiteX1" fmla="*/ 129309 w 129309"/>
              <a:gd name="connsiteY1" fmla="*/ 0 h 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9309" h="9237">
                <a:moveTo>
                  <a:pt x="0" y="9237"/>
                </a:moveTo>
                <a:lnTo>
                  <a:pt x="129309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xmlns="" id="{F88B84D0-274C-44D8-B6C9-56B6634380D7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9123" b="87018" l="59015" r="73480">
                        <a14:foregroundMark x1="72956" y1="65263" x2="72956" y2="65263"/>
                        <a14:foregroundMark x1="60273" y1="59649" x2="60273" y2="59649"/>
                        <a14:foregroundMark x1="59015" y1="61754" x2="59015" y2="61754"/>
                        <a14:foregroundMark x1="73480" y1="65965" x2="73480" y2="65965"/>
                        <a14:foregroundMark x1="66457" y1="85965" x2="66457" y2="85965"/>
                        <a14:foregroundMark x1="59958" y1="49825" x2="59958" y2="49825"/>
                        <a14:foregroundMark x1="59958" y1="49825" x2="61111" y2="50877"/>
                        <a14:foregroundMark x1="62369" y1="49123" x2="62788" y2="56491"/>
                      </a14:backgroundRemoval>
                    </a14:imgEffect>
                  </a14:imgLayer>
                </a14:imgProps>
              </a:ext>
            </a:extLst>
          </a:blip>
          <a:srcRect l="58275" t="44401" r="25571" b="7826"/>
          <a:stretch/>
        </p:blipFill>
        <p:spPr>
          <a:xfrm>
            <a:off x="7116429" y="4874432"/>
            <a:ext cx="1439437" cy="1271671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xmlns="" id="{1838A597-1252-4821-A2F0-8E9AB2C55B2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8772" b="89474" l="20860" r="35744">
                        <a14:foregroundMark x1="20964" y1="64561" x2="20964" y2="64561"/>
                        <a14:foregroundMark x1="35849" y1="60702" x2="35849" y2="60702"/>
                        <a14:foregroundMark x1="26939" y1="64912" x2="26939" y2="64912"/>
                        <a14:foregroundMark x1="22642" y1="64912" x2="29769" y2="64912"/>
                        <a14:foregroundMark x1="33962" y1="48772" x2="33962" y2="48772"/>
                        <a14:foregroundMark x1="34277" y1="58246" x2="34277" y2="58246"/>
                        <a14:foregroundMark x1="33543" y1="58246" x2="33543" y2="58246"/>
                      </a14:backgroundRemoval>
                    </a14:imgEffect>
                  </a14:imgLayer>
                </a14:imgProps>
              </a:ext>
            </a:extLst>
          </a:blip>
          <a:srcRect l="20316" t="48029" r="62964" b="5710"/>
          <a:stretch/>
        </p:blipFill>
        <p:spPr>
          <a:xfrm>
            <a:off x="3289352" y="4863301"/>
            <a:ext cx="1407975" cy="1163782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xmlns="" id="{4FB19509-A471-40FD-8865-AC67768D4556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53684" b="94737" l="82600" r="97904">
                        <a14:foregroundMark x1="83124" y1="65263" x2="83124" y2="65263"/>
                        <a14:foregroundMark x1="82600" y1="65614" x2="82600" y2="65614"/>
                        <a14:foregroundMark x1="85849" y1="55088" x2="85849" y2="55088"/>
                        <a14:foregroundMark x1="84172" y1="53684" x2="84172" y2="53684"/>
                        <a14:backgroundMark x1="87212" y1="53684" x2="87736" y2="51228"/>
                      </a14:backgroundRemoval>
                    </a14:imgEffect>
                  </a14:imgLayer>
                </a14:imgProps>
              </a:ext>
            </a:extLst>
          </a:blip>
          <a:srcRect l="81475" t="50555"/>
          <a:stretch/>
        </p:blipFill>
        <p:spPr>
          <a:xfrm>
            <a:off x="9863546" y="5212238"/>
            <a:ext cx="1604487" cy="1279373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xmlns="" id="{BA8EF16C-1887-4272-BC1C-460F9D0FF9D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52632" b="91228" l="1782" r="16352">
                        <a14:foregroundMark x1="14046" y1="64561" x2="14046" y2="64561"/>
                        <a14:foregroundMark x1="14046" y1="62456" x2="14046" y2="64211"/>
                        <a14:foregroundMark x1="13417" y1="52982" x2="13274" y2="52982"/>
                        <a14:foregroundMark x1="9329" y1="89123" x2="9329" y2="89123"/>
                        <a14:foregroundMark x1="7862" y1="66316" x2="7862" y2="66316"/>
                        <a14:foregroundMark x1="4298" y1="66316" x2="9958" y2="68772"/>
                        <a14:foregroundMark x1="3354" y1="65263" x2="9015" y2="65965"/>
                        <a14:foregroundMark x1="4717" y1="60351" x2="11426" y2="64211"/>
                        <a14:foregroundMark x1="11426" y1="64211" x2="12159" y2="65614"/>
                        <a14:foregroundMark x1="12579" y1="53333" x2="12683" y2="53333"/>
                        <a14:foregroundMark x1="12844" y1="57193" x2="12788" y2="58596"/>
                        <a14:foregroundMark x1="12858" y1="56842" x2="12844" y2="57193"/>
                        <a14:foregroundMark x1="12872" y1="56491" x2="12858" y2="56842"/>
                        <a14:foregroundMark x1="12900" y1="55789" x2="12872" y2="56491"/>
                        <a14:foregroundMark x1="12998" y1="53333" x2="12900" y2="55789"/>
                        <a14:foregroundMark x1="16352" y1="65614" x2="16352" y2="65614"/>
                        <a14:foregroundMark x1="9329" y1="91228" x2="9329" y2="91228"/>
                        <a14:backgroundMark x1="15199" y1="56140" x2="15199" y2="56140"/>
                        <a14:backgroundMark x1="12264" y1="56491" x2="12264" y2="56491"/>
                        <a14:backgroundMark x1="13312" y1="56842" x2="13312" y2="56842"/>
                        <a14:backgroundMark x1="13312" y1="57193" x2="13312" y2="57193"/>
                        <a14:backgroundMark x1="13208" y1="55789" x2="13208" y2="55789"/>
                      </a14:backgroundRemoval>
                    </a14:imgEffect>
                  </a14:imgLayer>
                </a14:imgProps>
              </a:ext>
            </a:extLst>
          </a:blip>
          <a:srcRect t="50555" r="81664" b="4038"/>
          <a:stretch/>
        </p:blipFill>
        <p:spPr>
          <a:xfrm>
            <a:off x="1526210" y="5276876"/>
            <a:ext cx="1544104" cy="1142290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xmlns="" id="{2875C0C6-311A-4F2C-B2F9-76AAA9F2BD00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0351" b="78246" l="36688" r="51258">
                        <a14:foregroundMark x1="49266" y1="50877" x2="49266" y2="50877"/>
                        <a14:foregroundMark x1="50943" y1="50877" x2="50943" y2="50877"/>
                        <a14:foregroundMark x1="51258" y1="52281" x2="51258" y2="52281"/>
                        <a14:foregroundMark x1="44444" y1="78246" x2="44444" y2="78246"/>
                        <a14:foregroundMark x1="36688" y1="56140" x2="36688" y2="56140"/>
                        <a14:foregroundMark x1="39727" y1="44561" x2="39727" y2="44561"/>
                        <a14:foregroundMark x1="50105" y1="40351" x2="50105" y2="40351"/>
                        <a14:foregroundMark x1="48008" y1="40702" x2="48008" y2="40702"/>
                      </a14:backgroundRemoval>
                    </a14:imgEffect>
                  </a14:imgLayer>
                </a14:imgProps>
              </a:ext>
            </a:extLst>
          </a:blip>
          <a:srcRect l="35172" t="36901" r="47574" b="16838"/>
          <a:stretch/>
        </p:blipFill>
        <p:spPr>
          <a:xfrm>
            <a:off x="4838177" y="4346485"/>
            <a:ext cx="1452915" cy="1163782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B89C5427-32BF-40FE-8488-2A328AF4D5C4}"/>
              </a:ext>
            </a:extLst>
          </p:cNvPr>
          <p:cNvGrpSpPr/>
          <p:nvPr/>
        </p:nvGrpSpPr>
        <p:grpSpPr>
          <a:xfrm>
            <a:off x="271878" y="4442913"/>
            <a:ext cx="1414547" cy="1174479"/>
            <a:chOff x="3215355" y="4726755"/>
            <a:chExt cx="1874982" cy="1426152"/>
          </a:xfrm>
        </p:grpSpPr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xmlns="" id="{E150DD16-41B2-465F-BD7E-8579D2A7EF1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52632" b="91228" l="1782" r="16352">
                          <a14:foregroundMark x1="14046" y1="64561" x2="14046" y2="64561"/>
                          <a14:foregroundMark x1="14046" y1="62456" x2="14046" y2="64211"/>
                          <a14:foregroundMark x1="13417" y1="52982" x2="13274" y2="52982"/>
                          <a14:foregroundMark x1="9329" y1="89123" x2="9329" y2="89123"/>
                          <a14:foregroundMark x1="7862" y1="66316" x2="7862" y2="66316"/>
                          <a14:foregroundMark x1="4298" y1="66316" x2="9958" y2="68772"/>
                          <a14:foregroundMark x1="3354" y1="65263" x2="9015" y2="65965"/>
                          <a14:foregroundMark x1="4717" y1="60351" x2="11426" y2="64211"/>
                          <a14:foregroundMark x1="11426" y1="64211" x2="12159" y2="65614"/>
                          <a14:foregroundMark x1="12579" y1="53333" x2="12683" y2="53333"/>
                          <a14:foregroundMark x1="12844" y1="57193" x2="12788" y2="58596"/>
                          <a14:foregroundMark x1="12858" y1="56842" x2="12844" y2="57193"/>
                          <a14:foregroundMark x1="12872" y1="56491" x2="12858" y2="56842"/>
                          <a14:foregroundMark x1="12900" y1="55789" x2="12872" y2="56491"/>
                          <a14:foregroundMark x1="12998" y1="53333" x2="12900" y2="55789"/>
                          <a14:foregroundMark x1="16352" y1="65614" x2="16352" y2="65614"/>
                          <a14:foregroundMark x1="9329" y1="91228" x2="9329" y2="91228"/>
                          <a14:backgroundMark x1="15199" y1="56140" x2="15199" y2="56140"/>
                          <a14:backgroundMark x1="12264" y1="56491" x2="12264" y2="56491"/>
                          <a14:backgroundMark x1="13312" y1="56842" x2="13312" y2="56842"/>
                          <a14:backgroundMark x1="13312" y1="57193" x2="13312" y2="57193"/>
                          <a14:backgroundMark x1="13208" y1="55789" x2="13208" y2="55789"/>
                        </a14:backgroundRemoval>
                      </a14:imgEffect>
                    </a14:imgLayer>
                  </a14:imgProps>
                </a:ext>
              </a:extLst>
            </a:blip>
            <a:srcRect t="50555" r="81664" b="4038"/>
            <a:stretch/>
          </p:blipFill>
          <p:spPr>
            <a:xfrm>
              <a:off x="3215355" y="4765842"/>
              <a:ext cx="1874982" cy="1387065"/>
            </a:xfrm>
            <a:prstGeom prst="rect">
              <a:avLst/>
            </a:prstGeom>
          </p:spPr>
        </p:pic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xmlns="" id="{0B1D5278-CBAE-4F6F-86BD-36371F42FE6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27018" b="54035" l="6918" r="22013">
                          <a14:foregroundMark x1="21488" y1="44561" x2="21488" y2="44561"/>
                          <a14:foregroundMark x1="22013" y1="42105" x2="22013" y2="42105"/>
                          <a14:foregroundMark x1="7652" y1="45614" x2="7652" y2="45614"/>
                          <a14:foregroundMark x1="11426" y1="51579" x2="11426" y2="51579"/>
                          <a14:foregroundMark x1="13417" y1="53333" x2="13417" y2="53333"/>
                          <a14:foregroundMark x1="9539" y1="45965" x2="15094" y2="45263"/>
                          <a14:foregroundMark x1="15094" y1="45263" x2="15304" y2="45263"/>
                          <a14:foregroundMark x1="7023" y1="43860" x2="11216" y2="34386"/>
                          <a14:foregroundMark x1="11216" y1="34386" x2="16771" y2="37544"/>
                          <a14:foregroundMark x1="16771" y1="37544" x2="17400" y2="40351"/>
                          <a14:foregroundMark x1="7862" y1="48421" x2="12264" y2="54035"/>
                          <a14:foregroundMark x1="12264" y1="54035" x2="12264" y2="54035"/>
                        </a14:backgroundRemoval>
                      </a14:imgEffect>
                    </a14:imgLayer>
                  </a14:imgProps>
                </a:ext>
              </a:extLst>
            </a:blip>
            <a:srcRect l="6709" t="25050" r="82526" b="45114"/>
            <a:stretch/>
          </p:blipFill>
          <p:spPr>
            <a:xfrm>
              <a:off x="3327441" y="4726755"/>
              <a:ext cx="1100656" cy="911422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F38117BC-19AD-4A1E-A03F-1A4036A2559C}"/>
              </a:ext>
            </a:extLst>
          </p:cNvPr>
          <p:cNvGrpSpPr/>
          <p:nvPr/>
        </p:nvGrpSpPr>
        <p:grpSpPr>
          <a:xfrm>
            <a:off x="8555866" y="3750780"/>
            <a:ext cx="1548825" cy="1279373"/>
            <a:chOff x="6224748" y="4465507"/>
            <a:chExt cx="1709683" cy="1510420"/>
          </a:xfrm>
        </p:grpSpPr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xmlns="" id="{A51895A9-930E-424A-8BEC-B034F603FF4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49123" b="87018" l="59015" r="73480">
                          <a14:foregroundMark x1="72956" y1="65263" x2="72956" y2="65263"/>
                          <a14:foregroundMark x1="60273" y1="59649" x2="60273" y2="59649"/>
                          <a14:foregroundMark x1="59015" y1="61754" x2="59015" y2="61754"/>
                          <a14:foregroundMark x1="73480" y1="65965" x2="73480" y2="65965"/>
                          <a14:foregroundMark x1="66457" y1="85965" x2="66457" y2="85965"/>
                          <a14:foregroundMark x1="59958" y1="49825" x2="59958" y2="49825"/>
                          <a14:foregroundMark x1="59958" y1="49825" x2="61111" y2="50877"/>
                          <a14:foregroundMark x1="62369" y1="49123" x2="62788" y2="56491"/>
                        </a14:backgroundRemoval>
                      </a14:imgEffect>
                    </a14:imgLayer>
                  </a14:imgProps>
                </a:ext>
              </a:extLst>
            </a:blip>
            <a:srcRect l="58275" t="44401" r="25571" b="7826"/>
            <a:stretch/>
          </p:blipFill>
          <p:spPr>
            <a:xfrm>
              <a:off x="6224748" y="4465507"/>
              <a:ext cx="1709683" cy="1510420"/>
            </a:xfrm>
            <a:prstGeom prst="rect">
              <a:avLst/>
            </a:prstGeom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xmlns="" id="{0E4E6B17-684B-4DBA-AC64-F7C06F34EE3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6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5965" b="56140" l="78302" r="87945">
                          <a14:foregroundMark x1="78302" y1="46667" x2="78302" y2="46667"/>
                          <a14:foregroundMark x1="81342" y1="56491" x2="81342" y2="56491"/>
                          <a14:foregroundMark x1="87945" y1="48070" x2="87945" y2="48070"/>
                        </a14:backgroundRemoval>
                      </a14:imgEffect>
                    </a14:imgLayer>
                  </a14:imgProps>
                </a:ext>
              </a:extLst>
            </a:blip>
            <a:srcRect l="77905" t="30870" r="11264" b="40104"/>
            <a:stretch/>
          </p:blipFill>
          <p:spPr>
            <a:xfrm>
              <a:off x="6804787" y="4569838"/>
              <a:ext cx="1107513" cy="8866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81481E-6 L 0.00377 -0.29976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2.22222E-6 L 0.12735 -0.36181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67" y="-18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48148E-6 L 0.09323 -0.33819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61" y="-1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1.48148E-6 L 0.43425 -0.27546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06" y="-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22222E-6 L -0.0789 -0.2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5" y="-10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-0.26224 -0.33843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12" y="-1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22222E-6 L -0.45052 -0.36828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26" y="-18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79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39979" y="20623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9899" y="5043474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286000" y="14051"/>
            <a:ext cx="7124993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gắng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nhặt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những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dẻ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̀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hãy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giúp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bằng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tra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lời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đúng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hỏi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nhe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</a:t>
              </a:r>
              <a:r>
                <a:rPr lang="en-US" sz="3200" b="1" dirty="0">
                  <a:solidFill>
                    <a:srgbClr val="002060"/>
                  </a:solidFill>
                </a:rPr>
                <a:t>!</a:t>
              </a:r>
            </a:p>
          </p:txBody>
        </p:sp>
      </p:grpSp>
      <p:pic>
        <p:nvPicPr>
          <p:cNvPr id="5" name="Picture 5" descr="C:\Users\ADMIN\Desktop\Tai nguyen thiet ke tro choi\Bảng gỗ\choi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1927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372" y="5099075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02926" y="5326674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06130" y="5345268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0695" y="5345268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2751" y="5287334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hiệu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</a:rPr>
                <a:t> 3</a:t>
              </a:r>
              <a:endParaRPr sz="2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11 - 3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12 - 8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11 - 8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14 - 9</a:t>
            </a:r>
          </a:p>
        </p:txBody>
      </p:sp>
      <p:pic>
        <p:nvPicPr>
          <p:cNvPr id="12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  <p:pic>
        <p:nvPicPr>
          <p:cNvPr id="13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pic>
        <p:nvPicPr>
          <p:cNvPr id="2" name="Picture 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xmlns="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570744" y="4334109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16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r="7725"/>
          <a:stretch/>
        </p:blipFill>
        <p:spPr>
          <a:xfrm>
            <a:off x="1255844" y="0"/>
            <a:ext cx="8747138" cy="6870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3" r="-1"/>
          <a:stretch/>
        </p:blipFill>
        <p:spPr>
          <a:xfrm>
            <a:off x="9292200" y="-185738"/>
            <a:ext cx="2886075" cy="44256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0" y="2914649"/>
            <a:ext cx="3246030" cy="43334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47982" y="327478"/>
            <a:ext cx="73442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Thứ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ba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ngày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smtClean="0">
                <a:latin typeface="HP001 4 hàng" panose="020B0603050302020204" pitchFamily="34" charset="0"/>
              </a:rPr>
              <a:t>10 </a:t>
            </a:r>
            <a:r>
              <a:rPr lang="en-US" sz="2800" b="1" dirty="0" err="1">
                <a:latin typeface="HP001 4 hàng" panose="020B0603050302020204" pitchFamily="34" charset="0"/>
              </a:rPr>
              <a:t>tháng</a:t>
            </a:r>
            <a:r>
              <a:rPr lang="en-US" sz="2800" b="1" dirty="0">
                <a:latin typeface="HP001 4 hàng" panose="020B0603050302020204" pitchFamily="34" charset="0"/>
              </a:rPr>
              <a:t> 10 </a:t>
            </a:r>
            <a:r>
              <a:rPr lang="en-US" sz="2800" b="1" dirty="0" err="1">
                <a:latin typeface="HP001 4 hàng" panose="020B0603050302020204" pitchFamily="34" charset="0"/>
              </a:rPr>
              <a:t>năm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smtClean="0">
                <a:latin typeface="HP001 4 hàng" panose="020B0603050302020204" pitchFamily="34" charset="0"/>
              </a:rPr>
              <a:t>2023</a:t>
            </a:r>
            <a:endParaRPr lang="en-US" sz="2800" b="1" dirty="0">
              <a:latin typeface="HP001 4 hàng" panose="020B06030503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367608" y="921092"/>
            <a:ext cx="6849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Toán</a:t>
            </a:r>
            <a:endParaRPr lang="en-US" sz="2800" b="1" dirty="0">
              <a:latin typeface="HP001 4 hàng" panose="020B06030503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17677" y="1514706"/>
            <a:ext cx="6369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500"/>
              </a:spcAft>
            </a:pPr>
            <a:r>
              <a:rPr lang="en-US" sz="2800" b="1" dirty="0" err="1">
                <a:latin typeface="HP001 4 hàng" panose="020B0603050302020204" pitchFamily="34" charset="0"/>
              </a:rPr>
              <a:t>Bảng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trừ</a:t>
            </a:r>
            <a:r>
              <a:rPr lang="en-US" sz="2800" b="1" dirty="0">
                <a:latin typeface="HP001 4 hàng" panose="020B0603050302020204" pitchFamily="34" charset="0"/>
              </a:rPr>
              <a:t> (</a:t>
            </a:r>
            <a:r>
              <a:rPr lang="en-US" sz="2800" b="1" dirty="0" err="1">
                <a:latin typeface="HP001 4 hàng" panose="020B0603050302020204" pitchFamily="34" charset="0"/>
              </a:rPr>
              <a:t>có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nhớ</a:t>
            </a:r>
            <a:r>
              <a:rPr lang="en-US" sz="2800" b="1" dirty="0">
                <a:latin typeface="HP001 4 hàng" panose="020B0603050302020204" pitchFamily="34" charset="0"/>
              </a:rPr>
              <a:t>) </a:t>
            </a:r>
            <a:r>
              <a:rPr lang="en-US" sz="2800" b="1" dirty="0" err="1">
                <a:latin typeface="HP001 4 hàng" panose="020B0603050302020204" pitchFamily="34" charset="0"/>
              </a:rPr>
              <a:t>trong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phạm</a:t>
            </a:r>
            <a:r>
              <a:rPr lang="en-US" sz="2800" b="1" dirty="0">
                <a:latin typeface="HP001 4 hàng" panose="020B0603050302020204" pitchFamily="34" charset="0"/>
              </a:rPr>
              <a:t> vi 20</a:t>
            </a:r>
          </a:p>
        </p:txBody>
      </p:sp>
    </p:spTree>
    <p:extLst>
      <p:ext uri="{BB962C8B-B14F-4D97-AF65-F5344CB8AC3E}">
        <p14:creationId xmlns:p14="http://schemas.microsoft.com/office/powerpoint/2010/main" val="419568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hiệu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</a:rPr>
                <a:t> 7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14 - 6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360742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13 - 6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14 - 8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307851" y="4262279"/>
            <a:ext cx="2203784" cy="2706743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34109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xmlns="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12 - 7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xmlns="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C.6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8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259089" y="4151257"/>
            <a:ext cx="2203784" cy="2706743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014715" y="4328233"/>
            <a:ext cx="2548128" cy="2561978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518382" y="954070"/>
              <a:ext cx="2744662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</a:rPr>
                <a:t>14 – 7 = 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5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802739" y="4328233"/>
            <a:ext cx="2548128" cy="2561978"/>
          </a:xfrm>
          <a:prstGeom prst="rect">
            <a:avLst/>
          </a:prstGeom>
        </p:spPr>
      </p:pic>
      <p:pic>
        <p:nvPicPr>
          <p:cNvPr id="31" name="Picture 30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33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45822" y="612941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164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3164"/>
                            </p:stCondLst>
                            <p:childTnLst>
                              <p:par>
                                <p:cTn id="2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61164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2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</a:rPr>
                <a:t>15 - 6…..  </a:t>
              </a:r>
              <a:r>
                <a:rPr lang="en-US" sz="2800" b="1">
                  <a:solidFill>
                    <a:schemeClr val="lt1"/>
                  </a:solidFill>
                </a:rPr>
                <a:t>18 - 9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912387" y="3166074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12368" y="3224302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439788" y="3179532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612368" y="3952167"/>
            <a:ext cx="2181128" cy="2678916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398504" y="4263311"/>
            <a:ext cx="2548128" cy="256197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421615" y="4204940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16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609773" y="1827852"/>
            <a:ext cx="29161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DẶN DÒ</a:t>
            </a:r>
            <a:endParaRPr 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p:transition spd="slow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171578" y="2699447"/>
            <a:ext cx="356307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103E6A09-81DB-4DEF-8A47-72A8365B738D}"/>
              </a:ext>
            </a:extLst>
          </p:cNvPr>
          <p:cNvSpPr/>
          <p:nvPr/>
        </p:nvSpPr>
        <p:spPr>
          <a:xfrm>
            <a:off x="3022663" y="3614565"/>
            <a:ext cx="586090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VÒNG QUAY KÌ DIỆU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26101"/>
            <a:ext cx="5464936" cy="5376440"/>
            <a:chOff x="2528327" y="523591"/>
            <a:chExt cx="5988834" cy="589185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523591"/>
              <a:ext cx="5988834" cy="5891855"/>
              <a:chOff x="2528327" y="389367"/>
              <a:chExt cx="5988834" cy="589185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89367"/>
                <a:ext cx="5912092" cy="5891855"/>
                <a:chOff x="2605069" y="389367"/>
                <a:chExt cx="5912092" cy="5891855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8" y="3646971"/>
                    <a:ext cx="1195869" cy="2591006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29178" y="1450411"/>
                  <a:ext cx="98856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38627" y="1982280"/>
                  <a:ext cx="125475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49845" y="4250782"/>
                  <a:ext cx="140903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53019" y="4555828"/>
                  <a:ext cx="155876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83178" y="3974873"/>
                  <a:ext cx="124114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53464" y="5233826"/>
                  <a:ext cx="14248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75224" y="5296399"/>
                  <a:ext cx="14934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3208" y="5187497"/>
                  <a:ext cx="13751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71766" y="5426276"/>
                  <a:ext cx="13726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07393" y="5151836"/>
                  <a:ext cx="160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2983709" y="4558122"/>
                  <a:ext cx="179831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80300" y="4313249"/>
                  <a:ext cx="12518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Hỉa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3631"/>
                  <a:ext cx="15677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3639" y="1129183"/>
                  <a:ext cx="132638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01696" y="1038753"/>
                  <a:ext cx="1383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46357" y="865625"/>
                  <a:ext cx="11972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325243" y="1092368"/>
                  <a:ext cx="15811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86514" y="968392"/>
                  <a:ext cx="12093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999586" y="1006743"/>
                  <a:ext cx="100462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29657" y="1351223"/>
                  <a:ext cx="14220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413850" y="3301882"/>
                  <a:ext cx="10370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Huệ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Hoàng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Ngân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dirty="0"/>
                  <a:t>12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26101"/>
            <a:ext cx="5464936" cy="5376440"/>
            <a:chOff x="2528327" y="523591"/>
            <a:chExt cx="5988834" cy="589185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523591"/>
              <a:ext cx="5988834" cy="5891855"/>
              <a:chOff x="2528327" y="389367"/>
              <a:chExt cx="5988834" cy="589185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89367"/>
                <a:ext cx="5912092" cy="5891855"/>
                <a:chOff x="2605069" y="389367"/>
                <a:chExt cx="5912092" cy="5891855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8" y="3646971"/>
                    <a:ext cx="1195869" cy="2591006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29178" y="1450411"/>
                  <a:ext cx="98856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38627" y="1982280"/>
                  <a:ext cx="125475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49845" y="4250782"/>
                  <a:ext cx="140903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53019" y="4555828"/>
                  <a:ext cx="155876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83178" y="3974873"/>
                  <a:ext cx="124114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53464" y="5233826"/>
                  <a:ext cx="14248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75224" y="5296399"/>
                  <a:ext cx="14934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3208" y="5187497"/>
                  <a:ext cx="13751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71766" y="5426276"/>
                  <a:ext cx="13726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07393" y="5151836"/>
                  <a:ext cx="160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2983709" y="4558122"/>
                  <a:ext cx="179831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80300" y="4313249"/>
                  <a:ext cx="12518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Hỉa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3631"/>
                  <a:ext cx="15677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3639" y="1129183"/>
                  <a:ext cx="132638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01696" y="1038753"/>
                  <a:ext cx="1383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46357" y="865625"/>
                  <a:ext cx="11972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325243" y="1092368"/>
                  <a:ext cx="15811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86514" y="968392"/>
                  <a:ext cx="12093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999586" y="1006743"/>
                  <a:ext cx="100462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29657" y="1351223"/>
                  <a:ext cx="14220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413850" y="3301882"/>
                  <a:ext cx="10370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Huệ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Hoàng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Ngân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17" name="Group 916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052343" cy="2941114"/>
            <a:chOff x="390285" y="121110"/>
            <a:chExt cx="4052343" cy="2941114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23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64065" y="1822588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dirty="0"/>
                  <a:t>13 – 6 = ?</a:t>
                </a:r>
              </a:p>
            </p:txBody>
          </p:sp>
        </p:grpSp>
        <p:pic>
          <p:nvPicPr>
            <p:cNvPr id="919" name="Picture 918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6" name="Straight Connector 925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Straight Connector 926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8" name="Hexagon 927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302101" y="46176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617615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26101"/>
            <a:ext cx="5464936" cy="5376440"/>
            <a:chOff x="2528327" y="523591"/>
            <a:chExt cx="5988834" cy="589185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523591"/>
              <a:ext cx="5988834" cy="5891855"/>
              <a:chOff x="2528327" y="389367"/>
              <a:chExt cx="5988834" cy="589185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89367"/>
                <a:ext cx="5912092" cy="5891855"/>
                <a:chOff x="2605069" y="389367"/>
                <a:chExt cx="5912092" cy="5891855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8" y="3646971"/>
                    <a:ext cx="1195869" cy="2591006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29178" y="1450411"/>
                  <a:ext cx="98856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38627" y="1982280"/>
                  <a:ext cx="125475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49845" y="4250782"/>
                  <a:ext cx="140903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53019" y="4555828"/>
                  <a:ext cx="155876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83178" y="3974873"/>
                  <a:ext cx="124114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53464" y="5233826"/>
                  <a:ext cx="14248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75224" y="5296399"/>
                  <a:ext cx="14934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3208" y="5187497"/>
                  <a:ext cx="13751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71766" y="5426276"/>
                  <a:ext cx="13726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07393" y="5151836"/>
                  <a:ext cx="160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2983709" y="4558122"/>
                  <a:ext cx="179831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80300" y="4313249"/>
                  <a:ext cx="12518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Hỉa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3631"/>
                  <a:ext cx="15677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3639" y="1129183"/>
                  <a:ext cx="132638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01696" y="1038753"/>
                  <a:ext cx="1383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46357" y="865625"/>
                  <a:ext cx="11972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325243" y="1092368"/>
                  <a:ext cx="15811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86514" y="968392"/>
                  <a:ext cx="12093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999586" y="1006743"/>
                  <a:ext cx="100462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29657" y="1351223"/>
                  <a:ext cx="14220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413850" y="3301882"/>
                  <a:ext cx="10370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Huệ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Hoàng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Ngân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926" name="Straight Connector 925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Straight Connector 926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0" name="Group 919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25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29" name="TextBox 928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dirty="0">
                    <a:solidFill>
                      <a:schemeClr val="bg1"/>
                    </a:solidFill>
                  </a:rPr>
                  <a:t>14 - 5 = ?</a:t>
                </a:r>
              </a:p>
            </p:txBody>
          </p:sp>
        </p:grpSp>
        <p:pic>
          <p:nvPicPr>
            <p:cNvPr id="922" name="Picture 92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sp>
        <p:nvSpPr>
          <p:cNvPr id="930" name="Hexagon 929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354387" y="456552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9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702050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3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26101"/>
            <a:ext cx="5464936" cy="5376440"/>
            <a:chOff x="2528327" y="523591"/>
            <a:chExt cx="5988834" cy="589185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523591"/>
              <a:ext cx="5988834" cy="5891855"/>
              <a:chOff x="2528327" y="389367"/>
              <a:chExt cx="5988834" cy="589185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89367"/>
                <a:ext cx="5912092" cy="5891855"/>
                <a:chOff x="2605069" y="389367"/>
                <a:chExt cx="5912092" cy="5891855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8" y="3646971"/>
                    <a:ext cx="1195869" cy="2591006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29178" y="1450411"/>
                  <a:ext cx="98856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38627" y="1982280"/>
                  <a:ext cx="125475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49845" y="4250782"/>
                  <a:ext cx="140903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53019" y="4555828"/>
                  <a:ext cx="155876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83178" y="3974873"/>
                  <a:ext cx="124114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53464" y="5233826"/>
                  <a:ext cx="14248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75224" y="5296399"/>
                  <a:ext cx="14934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3208" y="5187497"/>
                  <a:ext cx="13751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71766" y="5426276"/>
                  <a:ext cx="13726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07393" y="5151836"/>
                  <a:ext cx="160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2983709" y="4558122"/>
                  <a:ext cx="179831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80300" y="4313249"/>
                  <a:ext cx="12518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Hỉa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3631"/>
                  <a:ext cx="15677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3639" y="1129183"/>
                  <a:ext cx="132638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01696" y="1038753"/>
                  <a:ext cx="1383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46357" y="865625"/>
                  <a:ext cx="11972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325243" y="1092368"/>
                  <a:ext cx="15811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86514" y="968392"/>
                  <a:ext cx="12093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999586" y="1006743"/>
                  <a:ext cx="100462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29657" y="1351223"/>
                  <a:ext cx="14220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413850" y="3301882"/>
                  <a:ext cx="10370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Huệ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Hoàng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Ngân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926" name="Straight Connector 925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52299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Straight Connector 926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561142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7" name="Group 916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499030"/>
            <a:ext cx="4043525" cy="2879762"/>
            <a:chOff x="399103" y="182462"/>
            <a:chExt cx="4043525" cy="2879762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23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34119" y="1819261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16 - 8 = ?</a:t>
                </a:r>
              </a:p>
            </p:txBody>
          </p:sp>
        </p:grpSp>
        <p:pic>
          <p:nvPicPr>
            <p:cNvPr id="919" name="Picture 918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sp>
        <p:nvSpPr>
          <p:cNvPr id="928" name="Hexagon 927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435520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8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442324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26101"/>
            <a:ext cx="5464936" cy="5376440"/>
            <a:chOff x="2528327" y="523591"/>
            <a:chExt cx="5988834" cy="589185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523591"/>
              <a:ext cx="5988834" cy="5891855"/>
              <a:chOff x="2528327" y="389367"/>
              <a:chExt cx="5988834" cy="589185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89367"/>
                <a:ext cx="5912092" cy="5891855"/>
                <a:chOff x="2605069" y="389367"/>
                <a:chExt cx="5912092" cy="5891855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8" y="3646971"/>
                    <a:ext cx="1195869" cy="2591006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29178" y="1450411"/>
                  <a:ext cx="98856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38627" y="1982280"/>
                  <a:ext cx="125475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49845" y="4250782"/>
                  <a:ext cx="140903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53019" y="4555828"/>
                  <a:ext cx="155876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83178" y="3974873"/>
                  <a:ext cx="124114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53464" y="5233826"/>
                  <a:ext cx="14248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75224" y="5296399"/>
                  <a:ext cx="14934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3208" y="5187497"/>
                  <a:ext cx="13751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71766" y="5426276"/>
                  <a:ext cx="13726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07393" y="5151836"/>
                  <a:ext cx="160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2983709" y="4558122"/>
                  <a:ext cx="179831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80300" y="4313249"/>
                  <a:ext cx="12518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Hỉa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3631"/>
                  <a:ext cx="15677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3639" y="1129183"/>
                  <a:ext cx="132638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01696" y="1038753"/>
                  <a:ext cx="1383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46357" y="865625"/>
                  <a:ext cx="11972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325243" y="1092368"/>
                  <a:ext cx="15811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86514" y="968392"/>
                  <a:ext cx="12093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999586" y="1006743"/>
                  <a:ext cx="100462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29657" y="1351223"/>
                  <a:ext cx="14220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413850" y="3301882"/>
                  <a:ext cx="10370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Huệ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Hoàng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Ngân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926" name="Straight Connector 925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Straight Connector 926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0" name="Group 929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38569" y="399463"/>
            <a:ext cx="4093511" cy="3123903"/>
            <a:chOff x="349117" y="-61679"/>
            <a:chExt cx="4093511" cy="3123903"/>
          </a:xfrm>
        </p:grpSpPr>
        <p:grpSp>
          <p:nvGrpSpPr>
            <p:cNvPr id="931" name="Group 930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33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4" name="TextBox 933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2124" y="1827557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12 - 8 = ?</a:t>
                </a:r>
              </a:p>
            </p:txBody>
          </p:sp>
        </p:grpSp>
        <p:pic>
          <p:nvPicPr>
            <p:cNvPr id="932" name="Picture 93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sp>
        <p:nvSpPr>
          <p:cNvPr id="935" name="Hexagon 934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1633" y="4524769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635420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3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26101"/>
            <a:ext cx="5464936" cy="5376440"/>
            <a:chOff x="2528327" y="523591"/>
            <a:chExt cx="5988834" cy="589185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523591"/>
              <a:ext cx="5988834" cy="5891855"/>
              <a:chOff x="2528327" y="389367"/>
              <a:chExt cx="5988834" cy="589185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89367"/>
                <a:ext cx="5912092" cy="5891855"/>
                <a:chOff x="2605069" y="389367"/>
                <a:chExt cx="5912092" cy="5891855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8" y="3646971"/>
                    <a:ext cx="1195869" cy="2591006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29178" y="1450411"/>
                  <a:ext cx="98856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38627" y="1982280"/>
                  <a:ext cx="125475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Phúc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Vinh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Chi 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Diệu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49845" y="4250782"/>
                  <a:ext cx="140903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53019" y="4555828"/>
                  <a:ext cx="155876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Phùng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83178" y="3974873"/>
                  <a:ext cx="124114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Hằng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753464" y="5233826"/>
                  <a:ext cx="14248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375224" y="5296399"/>
                  <a:ext cx="14934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Giang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3208" y="5187497"/>
                  <a:ext cx="13751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71766" y="5426276"/>
                  <a:ext cx="13726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ă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07393" y="5151836"/>
                  <a:ext cx="160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Trọng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2983709" y="4558122"/>
                  <a:ext cx="179831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Nguyễn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80300" y="4313249"/>
                  <a:ext cx="12518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Hỉa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Hùng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3631"/>
                  <a:ext cx="15677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Diễm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Huy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Nông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3639" y="1129183"/>
                  <a:ext cx="132638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01696" y="1038753"/>
                  <a:ext cx="1383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Bách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46357" y="865625"/>
                  <a:ext cx="11972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325243" y="1092368"/>
                  <a:ext cx="15811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D</a:t>
                  </a:r>
                  <a:r>
                    <a:rPr lang="vi-VN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ươ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Tú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86514" y="968392"/>
                  <a:ext cx="12093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Mai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999586" y="1006743"/>
                  <a:ext cx="100462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Kim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29657" y="1351223"/>
                  <a:ext cx="14220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H</a:t>
                  </a:r>
                  <a:r>
                    <a:rPr lang="vi-VN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ư</a:t>
                  </a:r>
                  <a:r>
                    <a:rPr lang="en-US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413850" y="3301882"/>
                  <a:ext cx="10370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Hải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Tiến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Huệ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Hoàng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Ngân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926" name="Straight Connector 925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Straight Connector 926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7" name="Group 916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043525" cy="2879762"/>
            <a:chOff x="399103" y="182462"/>
            <a:chExt cx="4043525" cy="2879762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20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21" name="TextBox 920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19422" y="1828399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11 - 5 = ?</a:t>
                </a:r>
              </a:p>
            </p:txBody>
          </p:sp>
        </p:grpSp>
        <p:pic>
          <p:nvPicPr>
            <p:cNvPr id="919" name="Picture 918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562808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6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183870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2200</TotalTime>
  <Words>1443</Words>
  <Application>Microsoft Office PowerPoint</Application>
  <PresentationFormat>Custom</PresentationFormat>
  <Paragraphs>511</Paragraphs>
  <Slides>23</Slides>
  <Notes>8</Notes>
  <HiddenSlides>0</HiddenSlides>
  <MMClips>7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23</vt:i4>
      </vt:variant>
    </vt:vector>
  </HeadingPairs>
  <TitlesOfParts>
    <vt:vector size="25" baseType="lpstr"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Admin</cp:lastModifiedBy>
  <cp:revision>370</cp:revision>
  <dcterms:created xsi:type="dcterms:W3CDTF">2021-02-20T02:56:00Z</dcterms:created>
  <dcterms:modified xsi:type="dcterms:W3CDTF">2025-10-14T02:38:45Z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