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0" r:id="rId2"/>
    <p:sldId id="257" r:id="rId3"/>
    <p:sldId id="276" r:id="rId4"/>
    <p:sldId id="277" r:id="rId5"/>
    <p:sldId id="279" r:id="rId6"/>
    <p:sldId id="278" r:id="rId7"/>
    <p:sldId id="281" r:id="rId8"/>
    <p:sldId id="432" r:id="rId9"/>
    <p:sldId id="282" r:id="rId10"/>
    <p:sldId id="431" r:id="rId11"/>
    <p:sldId id="436" r:id="rId12"/>
    <p:sldId id="434" r:id="rId13"/>
    <p:sldId id="433" r:id="rId14"/>
    <p:sldId id="438" r:id="rId15"/>
    <p:sldId id="422" r:id="rId16"/>
    <p:sldId id="423" r:id="rId17"/>
    <p:sldId id="261" r:id="rId18"/>
    <p:sldId id="262" r:id="rId19"/>
    <p:sldId id="263" r:id="rId20"/>
    <p:sldId id="420" r:id="rId21"/>
    <p:sldId id="421" r:id="rId22"/>
    <p:sldId id="429" r:id="rId23"/>
    <p:sldId id="385" r:id="rId24"/>
    <p:sldId id="27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8/26/2023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84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48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57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95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2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xmlns="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4.wdp"/><Relationship Id="rId26" Type="http://schemas.openxmlformats.org/officeDocument/2006/relationships/image" Target="../media/image35.png"/><Relationship Id="rId39" Type="http://schemas.microsoft.com/office/2007/relationships/hdphoto" Target="../media/hdphoto17.wdp"/><Relationship Id="rId21" Type="http://schemas.openxmlformats.org/officeDocument/2006/relationships/image" Target="../media/image34.png"/><Relationship Id="rId34" Type="http://schemas.openxmlformats.org/officeDocument/2006/relationships/image" Target="../media/image21.png"/><Relationship Id="rId42" Type="http://schemas.openxmlformats.org/officeDocument/2006/relationships/image" Target="../media/image41.png"/><Relationship Id="rId47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slide" Target="slide18.xml"/><Relationship Id="rId2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24" Type="http://schemas.microsoft.com/office/2007/relationships/hdphoto" Target="../media/hdphoto3.wdp"/><Relationship Id="rId32" Type="http://schemas.openxmlformats.org/officeDocument/2006/relationships/image" Target="../media/image37.png"/><Relationship Id="rId37" Type="http://schemas.microsoft.com/office/2007/relationships/hdphoto" Target="../media/hdphoto16.wdp"/><Relationship Id="rId40" Type="http://schemas.openxmlformats.org/officeDocument/2006/relationships/image" Target="../media/image40.png"/><Relationship Id="rId45" Type="http://schemas.microsoft.com/office/2007/relationships/hdphoto" Target="../media/hdphoto20.wdp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18.png"/><Relationship Id="rId28" Type="http://schemas.openxmlformats.org/officeDocument/2006/relationships/image" Target="../media/image20.png"/><Relationship Id="rId36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3.png"/><Relationship Id="rId31" Type="http://schemas.microsoft.com/office/2007/relationships/hdphoto" Target="../media/hdphoto14.wdp"/><Relationship Id="rId44" Type="http://schemas.openxmlformats.org/officeDocument/2006/relationships/image" Target="../media/image42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microsoft.com/office/2007/relationships/hdphoto" Target="../media/hdphoto12.wdp"/><Relationship Id="rId22" Type="http://schemas.openxmlformats.org/officeDocument/2006/relationships/slide" Target="slide19.xml"/><Relationship Id="rId27" Type="http://schemas.microsoft.com/office/2007/relationships/hdphoto" Target="../media/hdphoto13.wdp"/><Relationship Id="rId30" Type="http://schemas.openxmlformats.org/officeDocument/2006/relationships/image" Target="../media/image36.png"/><Relationship Id="rId35" Type="http://schemas.microsoft.com/office/2007/relationships/hdphoto" Target="../media/hdphoto6.wdp"/><Relationship Id="rId43" Type="http://schemas.microsoft.com/office/2007/relationships/hdphoto" Target="../media/hdphoto19.wdp"/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12" Type="http://schemas.microsoft.com/office/2007/relationships/hdphoto" Target="../media/hdphoto11.wdp"/><Relationship Id="rId17" Type="http://schemas.openxmlformats.org/officeDocument/2006/relationships/image" Target="../media/image19.png"/><Relationship Id="rId25" Type="http://schemas.openxmlformats.org/officeDocument/2006/relationships/slide" Target="slide21.xml"/><Relationship Id="rId33" Type="http://schemas.microsoft.com/office/2007/relationships/hdphoto" Target="../media/hdphoto15.wdp"/><Relationship Id="rId38" Type="http://schemas.openxmlformats.org/officeDocument/2006/relationships/image" Target="../media/image39.png"/><Relationship Id="rId46" Type="http://schemas.openxmlformats.org/officeDocument/2006/relationships/slide" Target="slide22.xml"/><Relationship Id="rId20" Type="http://schemas.openxmlformats.org/officeDocument/2006/relationships/slide" Target="slide20.xml"/><Relationship Id="rId41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583492" y="13411"/>
            <a:ext cx="1736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85604" y="628965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16217" y="1658131"/>
            <a:ext cx="5189177" cy="25391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</a:rPr>
              <a:t> (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/>
              <a:t>Bài</a:t>
            </a:r>
            <a:r>
              <a:rPr lang="en-US" b="1" dirty="0"/>
              <a:t> 2.</a:t>
            </a:r>
            <a:r>
              <a:rPr lang="en-US" dirty="0"/>
              <a:t> </a:t>
            </a:r>
            <a:r>
              <a:rPr lang="vi-VN" dirty="0"/>
              <a:t>Có 18 quả bóng bàn đựng trong 3 hộp đều nhau. Hỏi 42 quả bóng bàn thì đựng trong mấy hộp </a:t>
            </a:r>
            <a:r>
              <a:rPr lang="vi-VN" dirty="0" smtClean="0"/>
              <a:t>như vậy?</a:t>
            </a:r>
            <a:endParaRPr lang="en-US" dirty="0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117998" y="2175399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0" y="2855129"/>
            <a:ext cx="4821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18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: 3 </a:t>
            </a:r>
            <a:r>
              <a:rPr lang="en-US" dirty="0" err="1"/>
              <a:t>hộp</a:t>
            </a:r>
            <a:endParaRPr lang="en-US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424563"/>
            <a:ext cx="5008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42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: .... </a:t>
            </a:r>
            <a:r>
              <a:rPr lang="en-US" dirty="0" err="1"/>
              <a:t>hộp</a:t>
            </a:r>
            <a:r>
              <a:rPr lang="en-US" dirty="0"/>
              <a:t>?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403910" y="2089466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008727" y="2674241"/>
            <a:ext cx="7397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/>
              <a:t>Số</a:t>
            </a:r>
            <a:r>
              <a:rPr lang="en-US" dirty="0"/>
              <a:t>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5533882" y="3202330"/>
            <a:ext cx="4335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18 : 3 = 6 (quả </a:t>
            </a:r>
            <a:r>
              <a:rPr lang="en-US" dirty="0" err="1"/>
              <a:t>bóng</a:t>
            </a:r>
            <a:r>
              <a:rPr lang="en-US" dirty="0"/>
              <a:t>)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008727" y="3679737"/>
            <a:ext cx="71099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42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425106" y="4756955"/>
            <a:ext cx="5077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42 : 6 = 7 (</a:t>
            </a:r>
            <a:r>
              <a:rPr lang="en-US" dirty="0" err="1"/>
              <a:t>hộp</a:t>
            </a:r>
            <a:r>
              <a:rPr lang="en-US" dirty="0"/>
              <a:t>)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701460" y="5541785"/>
            <a:ext cx="4129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/>
              <a:t>7 </a:t>
            </a:r>
            <a:r>
              <a:rPr lang="en-US" dirty="0" err="1"/>
              <a:t>hộp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9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1" dirty="0" err="1">
                <a:solidFill>
                  <a:prstClr val="black"/>
                </a:solidFill>
              </a:rPr>
              <a:t>Bài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3.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vi-VN" dirty="0">
                <a:solidFill>
                  <a:prstClr val="black"/>
                </a:solidFill>
              </a:rPr>
              <a:t>Chị Doan Na phơi 20 kg hạt cà phê tươi và thu được 5 kg hạt cà phê khô. Hỏi phơi 420 kg hạt cà phê tươi thì thu được bao nhiêu ki-lô-gam </a:t>
            </a:r>
            <a:r>
              <a:rPr lang="en-US" dirty="0" err="1" smtClean="0">
                <a:solidFill>
                  <a:prstClr val="black"/>
                </a:solidFill>
              </a:rPr>
              <a:t>hạt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phê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khô</a:t>
            </a:r>
            <a:r>
              <a:rPr lang="en-US" dirty="0" smtClean="0">
                <a:solidFill>
                  <a:prstClr val="black"/>
                </a:solidFill>
              </a:rPr>
              <a:t>?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107904" y="2674241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0" y="3208236"/>
            <a:ext cx="4821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 smtClean="0"/>
              <a:t>tươi</a:t>
            </a:r>
            <a:r>
              <a:rPr lang="en-US" sz="2800" dirty="0"/>
              <a:t>: 5kg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 smtClean="0"/>
              <a:t>khô</a:t>
            </a:r>
            <a:endParaRPr lang="en-US" sz="280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731456"/>
            <a:ext cx="5008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420kg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 smtClean="0"/>
              <a:t>tươi</a:t>
            </a:r>
            <a:r>
              <a:rPr lang="en-US" sz="2800" dirty="0"/>
              <a:t>: ...kg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 smtClean="0"/>
              <a:t>khô</a:t>
            </a:r>
            <a:r>
              <a:rPr lang="en-US" sz="2800" dirty="0"/>
              <a:t>?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505981" y="2363361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4849500" y="2841318"/>
            <a:ext cx="7397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096000" y="3794219"/>
            <a:ext cx="4335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20 : 5 = 4 (kg)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4993088" y="4458453"/>
            <a:ext cx="71099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 err="1"/>
              <a:t>P</a:t>
            </a:r>
            <a:r>
              <a:rPr lang="en-US" sz="2800" dirty="0" err="1" smtClean="0"/>
              <a:t>hơi</a:t>
            </a:r>
            <a:r>
              <a:rPr lang="en-US" sz="2800" dirty="0" smtClean="0"/>
              <a:t> </a:t>
            </a:r>
            <a:r>
              <a:rPr lang="en-US" sz="2800" dirty="0" err="1"/>
              <a:t>khô</a:t>
            </a:r>
            <a:r>
              <a:rPr lang="en-US" sz="2800" dirty="0"/>
              <a:t> 420kg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endParaRPr lang="en-US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561584" y="5412047"/>
            <a:ext cx="5077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420 : 4 = 105 (kg)</a:t>
            </a:r>
            <a:endParaRPr lang="en-US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804246" y="5875117"/>
            <a:ext cx="4129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/>
              <a:t>105kg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38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3" idx="0"/>
          </p:cNvCxnSpPr>
          <p:nvPr/>
        </p:nvCxnSpPr>
        <p:spPr>
          <a:xfrm>
            <a:off x="6096000" y="436228"/>
            <a:ext cx="0" cy="4895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096000" y="332096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nhau.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6 672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9099" y="332095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1b)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quả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hấu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ruột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3kg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48 000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quả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444129" y="1423240"/>
            <a:ext cx="2571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3kg:  48 000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5kg: 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....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4397" y="2541999"/>
            <a:ext cx="5705902" cy="27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1kg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48 000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16 000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5kg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16 000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80 000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80 000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755642" y="1341670"/>
            <a:ext cx="4899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24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 4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6 672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....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ỉ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02" y="2623569"/>
            <a:ext cx="5110282" cy="2221386"/>
          </a:xfrm>
          <a:prstGeom prst="rect">
            <a:avLst/>
          </a:prstGeom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-1" y="5375276"/>
            <a:ext cx="12182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2/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-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toán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-1" y="5820484"/>
            <a:ext cx="1219200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nhau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).</a:t>
            </a:r>
            <a:endParaRPr lang="en-US" altLang="en-US" sz="1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chia.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4758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1" dirty="0" err="1">
                <a:solidFill>
                  <a:prstClr val="black"/>
                </a:solidFill>
              </a:rPr>
              <a:t>Bài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4.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Em hãy nêu một tình huống trong thực tế liên quan đến bài toán rút về đơn vị rồi đố bạn thực hiện</a:t>
            </a:r>
            <a:r>
              <a:rPr lang="vi-VN" dirty="0" smtClean="0">
                <a:solidFill>
                  <a:srgbClr val="000000"/>
                </a:solidFill>
                <a:latin typeface="OpenSans"/>
              </a:rPr>
              <a:t>.</a:t>
            </a: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img.loigiaihay.com/picture/2023/0406/20_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39" y="2228179"/>
            <a:ext cx="7745828" cy="42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63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2E29EA-438F-4E02-B5CC-CF591580B4C0}"/>
              </a:ext>
            </a:extLst>
          </p:cNvPr>
          <p:cNvSpPr txBox="1"/>
          <p:nvPr/>
        </p:nvSpPr>
        <p:spPr>
          <a:xfrm>
            <a:off x="2359170" y="2027120"/>
            <a:ext cx="747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xmlns="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xmlns="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xmlns="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2890" y="2893329"/>
            <a:ext cx="9335068" cy="41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nhiều phần bằng nhau (thực hiện phép nhân).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69" y="3147228"/>
            <a:ext cx="9956691" cy="3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42FD7-DC95-409F-B0AE-7D971066A0E3}"/>
              </a:ext>
            </a:extLst>
          </p:cNvPr>
          <p:cNvSpPr txBox="1"/>
          <p:nvPr/>
        </p:nvSpPr>
        <p:spPr>
          <a:xfrm>
            <a:off x="3102319" y="125739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xmlns="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6413" y="3048542"/>
            <a:ext cx="10072048" cy="32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giống</a:t>
            </a:r>
            <a:r>
              <a:rPr lang="en-US" sz="3200" dirty="0" smtClean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088E3F-011C-401E-A96C-42D59511ACE5}"/>
              </a:ext>
            </a:extLst>
          </p:cNvPr>
          <p:cNvSpPr txBox="1"/>
          <p:nvPr/>
        </p:nvSpPr>
        <p:spPr>
          <a:xfrm>
            <a:off x="2565778" y="3747826"/>
            <a:ext cx="7251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Giống nhau bước 1: Rút về đơn vị (tìm giá trị một phần trong các phần bằng nhau – thực hiện phép chia).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059" y="3152634"/>
            <a:ext cx="10467833" cy="37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AA0DFD-DC0F-4ED2-B69D-B03DEEB4E575}"/>
              </a:ext>
            </a:extLst>
          </p:cNvPr>
          <p:cNvSpPr txBox="1"/>
          <p:nvPr/>
        </p:nvSpPr>
        <p:spPr>
          <a:xfrm>
            <a:off x="3100283" y="878215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khác</a:t>
            </a:r>
            <a:r>
              <a:rPr lang="en-US" sz="3200" dirty="0" smtClean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3607" y="4035821"/>
            <a:ext cx="7612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  <a:endParaRPr lang="en-US" sz="2400" b="1" dirty="0">
              <a:solidFill>
                <a:srgbClr val="002060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Có</a:t>
            </a:r>
            <a:r>
              <a:rPr lang="en-US" sz="3200" dirty="0"/>
              <a:t> 72 kg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8 </a:t>
            </a:r>
            <a:r>
              <a:rPr lang="en-US" sz="3200" dirty="0" err="1"/>
              <a:t>bao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54 kg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733266" y="2674961"/>
            <a:ext cx="8188656" cy="146325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A. 6 </a:t>
            </a:r>
            <a:r>
              <a:rPr lang="en-US" sz="3200" dirty="0" err="1"/>
              <a:t>bao</a:t>
            </a:r>
            <a:r>
              <a:rPr lang="en-US" sz="3200" dirty="0"/>
              <a:t>              </a:t>
            </a:r>
            <a:r>
              <a:rPr lang="en-US" sz="3200" dirty="0" smtClean="0"/>
              <a:t>		B</a:t>
            </a:r>
            <a:r>
              <a:rPr lang="en-US" sz="3200" dirty="0"/>
              <a:t>. 9 </a:t>
            </a:r>
            <a:r>
              <a:rPr lang="en-US" sz="3200" dirty="0" err="1"/>
              <a:t>bao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en-US" sz="3200" dirty="0" smtClean="0"/>
              <a:t>C</a:t>
            </a:r>
            <a:r>
              <a:rPr lang="en-US" sz="3200" dirty="0"/>
              <a:t>. 486 </a:t>
            </a:r>
            <a:r>
              <a:rPr lang="en-US" sz="3200" dirty="0" err="1"/>
              <a:t>bao</a:t>
            </a:r>
            <a:r>
              <a:rPr lang="en-US" sz="3200" dirty="0"/>
              <a:t>          </a:t>
            </a:r>
            <a:r>
              <a:rPr lang="en-US" sz="3200" dirty="0" smtClean="0"/>
              <a:t>	D</a:t>
            </a:r>
            <a:r>
              <a:rPr lang="en-US" sz="3200" dirty="0"/>
              <a:t>. 6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dư</a:t>
            </a:r>
            <a:r>
              <a:rPr lang="en-US" sz="3200" dirty="0"/>
              <a:t> 6kg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947305" y="4885253"/>
            <a:ext cx="1641027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sz="3200" dirty="0"/>
              <a:t>A. 6 </a:t>
            </a:r>
            <a:r>
              <a:rPr lang="en-US" sz="3200" dirty="0" err="1"/>
              <a:t>bao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Có</a:t>
            </a:r>
            <a:r>
              <a:rPr lang="en-US" sz="3200" dirty="0"/>
              <a:t> 8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448 kg </a:t>
            </a:r>
            <a:r>
              <a:rPr lang="en-US" sz="3200" dirty="0" err="1"/>
              <a:t>gạo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5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kg?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719618" y="2866031"/>
            <a:ext cx="7588155" cy="1272188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56kg              </a:t>
            </a:r>
            <a:r>
              <a:rPr lang="en-US" sz="3200" dirty="0" smtClean="0"/>
              <a:t>		B</a:t>
            </a:r>
            <a:r>
              <a:rPr lang="en-US" sz="3200" dirty="0"/>
              <a:t>. 280kg</a:t>
            </a:r>
          </a:p>
          <a:p>
            <a:r>
              <a:rPr lang="en-US" sz="3200" dirty="0" smtClean="0"/>
              <a:t>C</a:t>
            </a:r>
            <a:r>
              <a:rPr lang="en-US" sz="3200" dirty="0"/>
              <a:t>. 89kg              </a:t>
            </a:r>
            <a:r>
              <a:rPr lang="en-US" sz="3200" dirty="0" smtClean="0"/>
              <a:t>		D</a:t>
            </a:r>
            <a:r>
              <a:rPr lang="en-US" sz="3200" dirty="0"/>
              <a:t>. 285kg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954137" y="4870429"/>
            <a:ext cx="1746914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B. 280kg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00139" y="690943"/>
            <a:ext cx="10645253" cy="155584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/>
              <a:t>Có</a:t>
            </a:r>
            <a:r>
              <a:rPr lang="en-US" sz="3200" dirty="0" smtClean="0"/>
              <a:t> 6 072 chai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</a:t>
            </a:r>
            <a:r>
              <a:rPr lang="en-US" sz="3200" dirty="0" err="1" smtClean="0"/>
              <a:t>mắm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chia </a:t>
            </a:r>
            <a:r>
              <a:rPr lang="en-US" sz="3200" dirty="0" err="1" smtClean="0"/>
              <a:t>đều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8 </a:t>
            </a:r>
            <a:r>
              <a:rPr lang="en-US" sz="3200" dirty="0" err="1" smtClean="0"/>
              <a:t>siêu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lớn</a:t>
            </a:r>
            <a:r>
              <a:rPr lang="en-US" sz="3200" dirty="0" smtClean="0"/>
              <a:t>. </a:t>
            </a:r>
            <a:r>
              <a:rPr lang="en-US" sz="3200" dirty="0" err="1" smtClean="0"/>
              <a:t>Hỏi</a:t>
            </a:r>
            <a:r>
              <a:rPr lang="en-US" sz="3200" dirty="0" smtClean="0"/>
              <a:t> 5 </a:t>
            </a:r>
            <a:r>
              <a:rPr lang="en-US" sz="3200" dirty="0" err="1" smtClean="0"/>
              <a:t>siêu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vậy</a:t>
            </a:r>
            <a:r>
              <a:rPr lang="en-US" sz="3200" dirty="0" smtClean="0"/>
              <a:t> </a:t>
            </a:r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bao</a:t>
            </a:r>
            <a:r>
              <a:rPr lang="en-US" sz="3200" dirty="0" smtClean="0"/>
              <a:t> </a:t>
            </a:r>
            <a:r>
              <a:rPr lang="en-US" sz="3200" dirty="0" err="1" smtClean="0"/>
              <a:t>nhiêu</a:t>
            </a:r>
            <a:r>
              <a:rPr lang="en-US" sz="3200" dirty="0" smtClean="0"/>
              <a:t> chai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</a:t>
            </a:r>
            <a:r>
              <a:rPr lang="en-US" sz="3200" dirty="0" err="1" smtClean="0"/>
              <a:t>mắm</a:t>
            </a:r>
            <a:r>
              <a:rPr lang="vi-VN" sz="3200" dirty="0" smtClean="0"/>
              <a:t>?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83140" y="3140691"/>
            <a:ext cx="8297839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759 chai       </a:t>
            </a:r>
            <a:r>
              <a:rPr lang="en-US" sz="3200" dirty="0"/>
              <a:t>	</a:t>
            </a:r>
            <a:r>
              <a:rPr lang="en-US" sz="3200" dirty="0" smtClean="0"/>
              <a:t>	B</a:t>
            </a:r>
            <a:r>
              <a:rPr lang="en-US" sz="3200" dirty="0"/>
              <a:t>. </a:t>
            </a:r>
            <a:r>
              <a:rPr lang="en-US" sz="3200" dirty="0" smtClean="0"/>
              <a:t>3 795 </a:t>
            </a:r>
            <a:r>
              <a:rPr lang="en-US" sz="3200" dirty="0"/>
              <a:t>chai </a:t>
            </a:r>
          </a:p>
          <a:p>
            <a:r>
              <a:rPr lang="en-US" sz="3200" dirty="0"/>
              <a:t>C. </a:t>
            </a:r>
            <a:r>
              <a:rPr lang="en-US" sz="3200" dirty="0" smtClean="0"/>
              <a:t>6 064 </a:t>
            </a:r>
            <a:r>
              <a:rPr lang="en-US" sz="3200" dirty="0"/>
              <a:t>chai 	</a:t>
            </a:r>
            <a:r>
              <a:rPr lang="en-US" sz="3200" dirty="0" smtClean="0"/>
              <a:t>	D</a:t>
            </a:r>
            <a:r>
              <a:rPr lang="en-US" sz="3200" dirty="0"/>
              <a:t>. </a:t>
            </a:r>
            <a:r>
              <a:rPr lang="en-US" sz="3200" dirty="0" smtClean="0"/>
              <a:t>6 059 </a:t>
            </a:r>
            <a:r>
              <a:rPr lang="en-US" sz="3200" dirty="0"/>
              <a:t>chai 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89863" y="4885253"/>
            <a:ext cx="3575713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B. </a:t>
            </a:r>
            <a:r>
              <a:rPr lang="en-US" sz="3200" dirty="0" smtClean="0"/>
              <a:t>3 795 </a:t>
            </a:r>
            <a:r>
              <a:rPr lang="en-US" sz="3200" dirty="0"/>
              <a:t>chai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4C644B-6423-410D-AAD1-226066C8A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453007" y="1218373"/>
            <a:ext cx="981157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9 thùng dầu như nhau chứa 414 </a:t>
            </a:r>
            <a:r>
              <a:rPr lang="vi-VN" sz="2800" dirty="0" smtClean="0"/>
              <a:t>lít</a:t>
            </a:r>
            <a:r>
              <a:rPr lang="en-US" sz="2800" dirty="0" smtClean="0"/>
              <a:t> </a:t>
            </a:r>
            <a:r>
              <a:rPr lang="en-US" sz="2800" dirty="0" err="1" smtClean="0"/>
              <a:t>dầu</a:t>
            </a:r>
            <a:r>
              <a:rPr lang="vi-VN" sz="2800" dirty="0" smtClean="0"/>
              <a:t>. </a:t>
            </a:r>
            <a:r>
              <a:rPr lang="vi-VN" sz="2800" dirty="0"/>
              <a:t>Hỏi 6 thùng dầu như thế chứa bao nhiêu lít dầu?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01254" y="3140691"/>
            <a:ext cx="8215952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</a:t>
            </a:r>
            <a:r>
              <a:rPr lang="en-US" sz="3200" dirty="0" smtClean="0"/>
              <a:t>	B</a:t>
            </a:r>
            <a:r>
              <a:rPr lang="en-US" sz="3200" dirty="0"/>
              <a:t>. </a:t>
            </a:r>
            <a:r>
              <a:rPr lang="en-US" sz="3200" dirty="0" smtClean="0"/>
              <a:t>246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en-US" sz="3200" dirty="0"/>
          </a:p>
          <a:p>
            <a:r>
              <a:rPr lang="en-US" sz="3200" dirty="0"/>
              <a:t>C. </a:t>
            </a:r>
            <a:r>
              <a:rPr lang="en-US" sz="3200" dirty="0" smtClean="0"/>
              <a:t>267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</a:t>
            </a:r>
            <a:r>
              <a:rPr lang="en-US" sz="3200" dirty="0" smtClean="0"/>
              <a:t>	D</a:t>
            </a:r>
            <a:r>
              <a:rPr lang="en-US" sz="3200" dirty="0"/>
              <a:t>. </a:t>
            </a:r>
            <a:r>
              <a:rPr lang="en-US" sz="3200" dirty="0" smtClean="0"/>
              <a:t>276 </a:t>
            </a:r>
            <a:r>
              <a:rPr lang="en-US" sz="3200" dirty="0" err="1" smtClean="0"/>
              <a:t>lít</a:t>
            </a:r>
            <a:r>
              <a:rPr lang="en-US" sz="3200" dirty="0" smtClean="0"/>
              <a:t> </a:t>
            </a:r>
            <a:r>
              <a:rPr lang="en-US" sz="3200" dirty="0" err="1" smtClean="0"/>
              <a:t>dầu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D. 276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679511" y="409433"/>
            <a:ext cx="9585072" cy="1944490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tuần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Linh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35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mới</a:t>
            </a:r>
            <a:r>
              <a:rPr lang="en-US" sz="3200" dirty="0" smtClean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Anh</a:t>
            </a:r>
            <a:r>
              <a:rPr lang="en-US" sz="3200" dirty="0" smtClean="0"/>
              <a:t>.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Linh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500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mới</a:t>
            </a:r>
            <a:r>
              <a:rPr lang="en-US" sz="3200" dirty="0" smtClean="0"/>
              <a:t> </a:t>
            </a:r>
            <a:r>
              <a:rPr lang="en-US" sz="3200" dirty="0" err="1" smtClean="0"/>
              <a:t>thì</a:t>
            </a:r>
            <a:r>
              <a:rPr lang="en-US" sz="3200" dirty="0" smtClean="0"/>
              <a:t> </a:t>
            </a:r>
            <a:r>
              <a:rPr lang="en-US" sz="3200" dirty="0" err="1" smtClean="0"/>
              <a:t>cần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liên</a:t>
            </a:r>
            <a:r>
              <a:rPr lang="en-US" sz="3200" dirty="0" smtClean="0"/>
              <a:t> </a:t>
            </a:r>
            <a:r>
              <a:rPr lang="en-US" sz="3200" dirty="0" err="1" smtClean="0"/>
              <a:t>tục</a:t>
            </a:r>
            <a:r>
              <a:rPr lang="en-US" sz="3200" dirty="0" smtClean="0"/>
              <a:t> </a:t>
            </a:r>
            <a:r>
              <a:rPr lang="en-US" sz="3200" dirty="0" err="1" smtClean="0"/>
              <a:t>bao</a:t>
            </a:r>
            <a:r>
              <a:rPr lang="en-US" sz="3200" dirty="0" smtClean="0"/>
              <a:t> </a:t>
            </a:r>
            <a:r>
              <a:rPr lang="en-US" sz="3200" dirty="0" err="1" smtClean="0"/>
              <a:t>nhiêu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?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rằng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mới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Linh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nhau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473958" y="3140691"/>
            <a:ext cx="8134066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5 </a:t>
            </a:r>
            <a:r>
              <a:rPr lang="en-US" sz="3200" dirty="0" err="1" smtClean="0"/>
              <a:t>ngày</a:t>
            </a:r>
            <a:r>
              <a:rPr lang="en-US" sz="3200" dirty="0" smtClean="0"/>
              <a:t>	</a:t>
            </a:r>
            <a:r>
              <a:rPr lang="en-US" sz="3200" dirty="0"/>
              <a:t>	</a:t>
            </a:r>
            <a:r>
              <a:rPr lang="en-US" sz="3200" dirty="0" smtClean="0"/>
              <a:t>	B</a:t>
            </a:r>
            <a:r>
              <a:rPr lang="en-US" sz="3200" dirty="0"/>
              <a:t>. </a:t>
            </a:r>
            <a:r>
              <a:rPr lang="en-US" sz="3200" dirty="0" smtClean="0"/>
              <a:t>14 </a:t>
            </a:r>
            <a:r>
              <a:rPr lang="en-US" sz="3200" dirty="0" err="1" smtClean="0"/>
              <a:t>ngày</a:t>
            </a:r>
            <a:endParaRPr lang="en-US" sz="3200" dirty="0"/>
          </a:p>
          <a:p>
            <a:r>
              <a:rPr lang="en-US" sz="3200" dirty="0"/>
              <a:t>C. </a:t>
            </a:r>
            <a:r>
              <a:rPr lang="en-US" sz="3200" dirty="0" smtClean="0"/>
              <a:t>100 </a:t>
            </a:r>
            <a:r>
              <a:rPr lang="en-US" sz="3200" dirty="0" err="1" smtClean="0"/>
              <a:t>ngày</a:t>
            </a:r>
            <a:r>
              <a:rPr lang="en-US" sz="3200" dirty="0" smtClean="0"/>
              <a:t>	</a:t>
            </a:r>
            <a:r>
              <a:rPr lang="en-US" sz="3200" dirty="0"/>
              <a:t>	D. </a:t>
            </a:r>
            <a:r>
              <a:rPr lang="en-US" sz="3200" dirty="0" smtClean="0"/>
              <a:t>5 </a:t>
            </a:r>
            <a:r>
              <a:rPr lang="en-US" sz="3200" dirty="0" err="1" smtClean="0"/>
              <a:t>tuần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C. 100 </a:t>
            </a:r>
            <a:r>
              <a:rPr lang="en-US" sz="3200" dirty="0" err="1"/>
              <a:t>ngày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779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 err="1"/>
              <a:t>Bài</a:t>
            </a:r>
            <a:r>
              <a:rPr lang="en-US" b="1" dirty="0"/>
              <a:t> 1.</a:t>
            </a:r>
            <a:r>
              <a:rPr lang="en-US" dirty="0"/>
              <a:t> </a:t>
            </a:r>
            <a:r>
              <a:rPr lang="en-US" dirty="0" err="1" smtClean="0"/>
              <a:t>Duy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lắp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6 </a:t>
            </a:r>
            <a:r>
              <a:rPr lang="en-US" dirty="0"/>
              <a:t>con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 smtClean="0"/>
              <a:t>bốt</a:t>
            </a:r>
            <a:r>
              <a:rPr lang="en-US" dirty="0"/>
              <a:t> </a:t>
            </a:r>
            <a:r>
              <a:rPr lang="en-US" dirty="0" err="1" smtClean="0"/>
              <a:t>giống</a:t>
            </a:r>
            <a:r>
              <a:rPr lang="en-US" dirty="0" smtClean="0"/>
              <a:t> </a:t>
            </a:r>
            <a:r>
              <a:rPr lang="en-US" dirty="0" err="1" smtClean="0"/>
              <a:t>hệt</a:t>
            </a:r>
            <a:r>
              <a:rPr lang="en-US" dirty="0" smtClean="0"/>
              <a:t> nhau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/>
              <a:t>54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 smtClean="0"/>
              <a:t>lego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Duy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</a:t>
            </a:r>
            <a:r>
              <a:rPr lang="en-US" dirty="0" err="1" smtClean="0"/>
              <a:t>lego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lắp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4 </a:t>
            </a:r>
            <a:r>
              <a:rPr lang="en-US" dirty="0"/>
              <a:t>con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 smtClean="0"/>
              <a:t>bốt</a:t>
            </a:r>
            <a:r>
              <a:rPr lang="en-US" dirty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295419" y="2666831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-1" y="3275762"/>
            <a:ext cx="6114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6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: 54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lego</a:t>
            </a:r>
            <a:endParaRPr lang="en-US" sz="280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802167"/>
            <a:ext cx="559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4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: ...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lego</a:t>
            </a:r>
            <a:r>
              <a:rPr lang="en-US" sz="2800" dirty="0"/>
              <a:t>?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6748818" y="2622852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857729" y="3246021"/>
            <a:ext cx="61665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554686" y="4263848"/>
            <a:ext cx="477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54 : 6 = 9 (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)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857729" y="4725528"/>
            <a:ext cx="63342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4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313507" y="5544287"/>
            <a:ext cx="5254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9 × 4 = 36 (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)</a:t>
            </a:r>
            <a:endParaRPr lang="en-US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6861980" y="5918602"/>
            <a:ext cx="4847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2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36 </a:t>
            </a:r>
            <a:r>
              <a:rPr lang="en-US" altLang="en-US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mảnh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ghép</a:t>
            </a:r>
            <a:endParaRPr lang="en-US" altLang="en-US" sz="28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1129</Words>
  <Application>Microsoft Office PowerPoint</Application>
  <PresentationFormat>Widescreen</PresentationFormat>
  <Paragraphs>109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OpenSans</vt:lpstr>
      <vt:lpstr>Times New Roman</vt:lpstr>
      <vt:lpstr>UTM Avo</vt:lpstr>
      <vt:lpstr>VNI-Times</vt:lpstr>
      <vt:lpstr>华康方圆体W7(P)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account</cp:lastModifiedBy>
  <cp:revision>139</cp:revision>
  <dcterms:created xsi:type="dcterms:W3CDTF">2021-07-12T03:44:38Z</dcterms:created>
  <dcterms:modified xsi:type="dcterms:W3CDTF">2023-08-26T14:46:15Z</dcterms:modified>
</cp:coreProperties>
</file>