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708" r:id="rId4"/>
    <p:sldMasterId id="2147483720" r:id="rId5"/>
    <p:sldMasterId id="2147483732" r:id="rId6"/>
  </p:sldMasterIdLst>
  <p:notesMasterIdLst>
    <p:notesMasterId r:id="rId36"/>
  </p:notesMasterIdLst>
  <p:sldIdLst>
    <p:sldId id="256" r:id="rId7"/>
    <p:sldId id="257" r:id="rId8"/>
    <p:sldId id="555" r:id="rId9"/>
    <p:sldId id="556" r:id="rId10"/>
    <p:sldId id="268" r:id="rId11"/>
    <p:sldId id="269" r:id="rId12"/>
    <p:sldId id="270" r:id="rId13"/>
    <p:sldId id="287" r:id="rId14"/>
    <p:sldId id="274" r:id="rId15"/>
    <p:sldId id="277" r:id="rId16"/>
    <p:sldId id="289" r:id="rId17"/>
    <p:sldId id="279" r:id="rId18"/>
    <p:sldId id="280" r:id="rId19"/>
    <p:sldId id="290" r:id="rId20"/>
    <p:sldId id="282" r:id="rId21"/>
    <p:sldId id="283" r:id="rId22"/>
    <p:sldId id="261" r:id="rId23"/>
    <p:sldId id="554" r:id="rId24"/>
    <p:sldId id="557" r:id="rId25"/>
    <p:sldId id="332" r:id="rId26"/>
    <p:sldId id="558" r:id="rId27"/>
    <p:sldId id="559" r:id="rId28"/>
    <p:sldId id="560" r:id="rId29"/>
    <p:sldId id="263" r:id="rId30"/>
    <p:sldId id="561" r:id="rId31"/>
    <p:sldId id="285" r:id="rId32"/>
    <p:sldId id="335" r:id="rId33"/>
    <p:sldId id="267" r:id="rId34"/>
    <p:sldId id="562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7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Slide" initials="9Slide" lastIdx="1" clrIdx="0">
    <p:extLst>
      <p:ext uri="{19B8F6BF-5375-455C-9EA6-DF929625EA0E}">
        <p15:presenceInfo xmlns:p15="http://schemas.microsoft.com/office/powerpoint/2012/main" userId="9Sli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  <a:srgbClr val="F6F8BF"/>
    <a:srgbClr val="EC7D6A"/>
    <a:srgbClr val="7A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9" d="100"/>
          <a:sy n="79" d="100"/>
        </p:scale>
        <p:origin x="677" y="408"/>
      </p:cViewPr>
      <p:guideLst>
        <p:guide orient="horz" pos="35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4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17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5186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301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6497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070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330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38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389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3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2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7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7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6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2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2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9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8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7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0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2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3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5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1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7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6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7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8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8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0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5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7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3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4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5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0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546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649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161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47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253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442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029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515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164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391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6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197EB72-8AFB-DA5F-05A0-487B71C8EDB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321B970-C3ED-B1E6-92BC-1E37842FB8B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479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E36EDCF-B005-1725-E6B5-E1166F843A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634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87921A0-C78B-2E44-FD65-4C263B0F487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281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7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897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0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10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1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14.xml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4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20.png"/><Relationship Id="rId4" Type="http://schemas.openxmlformats.org/officeDocument/2006/relationships/hyperlink" Target="https://hoc10.vn/doc-sach/toan-3-tap-1/1/132/40/" TargetMode="Externa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hyperlink" Target="https://hoc10.vn/doc-sach/toan-3-tap-1/1/132/40/" TargetMode="Externa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4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hoc10.vn/doc-sach/toan-3-tap-1/1/132/4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hoc10.vn/doc-sach/toan-3-tap-1/1/132/4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hoc10.vn/doc-sach/toan-3-tap-1/1/132/4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hoc10.vn/doc-sach/toan-3-tap-1/1/132/4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4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1/1/132/4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9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slide" Target="slide8.xml"/><Relationship Id="rId4" Type="http://schemas.openxmlformats.org/officeDocument/2006/relationships/image" Target="../media/image10.jpg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94757" y="179213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chia 4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1" y="2779085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1" y="4493583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56" y="2717780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56" y="443227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99028" y="2336800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15273" y="4078303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77972" y="229820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61583" y="4020106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3055745" y="4472408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8732604" y="4411102"/>
            <a:ext cx="75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370582" y="2640368"/>
            <a:ext cx="1319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3055745" y="2701673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6DD28-791D-E532-02EF-EFE16ECD334A}"/>
                  </a:ext>
                </a:extLst>
              </p:cNvPr>
              <p:cNvSpPr/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36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60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6DD28-791D-E532-02EF-EFE16ECD3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57FA52B-DFAB-492E-15A3-51351C428A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E0A6C-8E12-0C11-A583-696D226250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6BE18D-C555-739C-A1CC-2B3136DA30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5EB31-9750-7621-8B92-1A03976D21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76" y="267968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98" y="2617415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85" y="439417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3" y="436302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36362" y="2320359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506055" y="2390858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287866" y="4683256"/>
              <a:ext cx="702890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616315" y="4027923"/>
            <a:ext cx="1035525" cy="1570159"/>
            <a:chOff x="6863181" y="2964459"/>
            <a:chExt cx="1035525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863181" y="2964459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21934" y="3950856"/>
            <a:ext cx="1185396" cy="1673971"/>
            <a:chOff x="6852510" y="4686364"/>
            <a:chExt cx="1185396" cy="167397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84031" y="5106461"/>
              <a:ext cx="1322353" cy="1185396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8503309" y="2525558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8546775" y="4412526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2873702" y="4394178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795169" y="2591285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6034DB-D39A-4A2C-2D4C-89A8175B8472}"/>
                  </a:ext>
                </a:extLst>
              </p:cNvPr>
              <p:cNvSpPr/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28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60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6034DB-D39A-4A2C-2D4C-89A8175B84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28C0BE3-6914-D34F-953C-69060CDE42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3E2CD-4CB2-8909-DCB3-45A6DC1EE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53891-CBCC-BAA7-E400-0E778ED3E9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20A33-1501-2091-58A7-1C0ED7B9C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C278EE58-1A15-C2B5-B616-F69D91904326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313E69-7BF6-2ED0-6AA9-D95F7AA97613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65DB84E8-B9D0-5086-E616-F9D56E341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32EA35-A095-F149-4158-B1BC6962E5E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51090F6F-85A9-DD8C-965E-923A1897C132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033DFE99-A333-0BDB-6C7D-94E06D52FA69}"/>
              </a:ext>
            </a:extLst>
          </p:cNvPr>
          <p:cNvSpPr txBox="1"/>
          <p:nvPr/>
        </p:nvSpPr>
        <p:spPr>
          <a:xfrm>
            <a:off x="1656013" y="983685"/>
            <a:ext cx="926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D0F0B-F269-C653-89FD-40EF07533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98" b="24818"/>
          <a:stretch/>
        </p:blipFill>
        <p:spPr>
          <a:xfrm>
            <a:off x="2461323" y="1118681"/>
            <a:ext cx="8307196" cy="2819463"/>
          </a:xfrm>
          <a:prstGeom prst="rect">
            <a:avLst/>
          </a:prstGeom>
        </p:spPr>
      </p:pic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459302CA-0F43-244C-61A1-BE5D4A9E5716}"/>
              </a:ext>
            </a:extLst>
          </p:cNvPr>
          <p:cNvSpPr txBox="1"/>
          <p:nvPr/>
        </p:nvSpPr>
        <p:spPr>
          <a:xfrm>
            <a:off x="850768" y="4017634"/>
            <a:ext cx="1049046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Có 24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cam,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đều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4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túi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túi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có       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cam.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Ta có </a:t>
            </a:r>
            <a:r>
              <a:rPr lang="en-US" sz="2800" b="1" dirty="0" err="1"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</a:rPr>
              <a:t> chia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2C00EA-3524-93CD-7645-017471AF48D3}"/>
              </a:ext>
            </a:extLst>
          </p:cNvPr>
          <p:cNvSpPr/>
          <p:nvPr/>
        </p:nvSpPr>
        <p:spPr>
          <a:xfrm>
            <a:off x="4197201" y="4702463"/>
            <a:ext cx="497846" cy="497846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62FB5C-8B6A-4F2D-4D10-A2EFB5AB4B98}"/>
              </a:ext>
            </a:extLst>
          </p:cNvPr>
          <p:cNvSpPr/>
          <p:nvPr/>
        </p:nvSpPr>
        <p:spPr>
          <a:xfrm>
            <a:off x="5132169" y="4702463"/>
            <a:ext cx="497846" cy="497846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3DBAD6-6430-EA1E-5BEC-D6333320C6B8}"/>
              </a:ext>
            </a:extLst>
          </p:cNvPr>
          <p:cNvSpPr/>
          <p:nvPr/>
        </p:nvSpPr>
        <p:spPr>
          <a:xfrm>
            <a:off x="6199417" y="4702463"/>
            <a:ext cx="497846" cy="497846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38">
                <a:extLst>
                  <a:ext uri="{FF2B5EF4-FFF2-40B4-BE49-F238E27FC236}">
                    <a16:creationId xmlns:a16="http://schemas.microsoft.com/office/drawing/2014/main" id="{43FB7D0B-6AE0-DC9D-273B-8C53B3764A95}"/>
                  </a:ext>
                </a:extLst>
              </p:cNvPr>
              <p:cNvSpPr txBox="1"/>
              <p:nvPr/>
            </p:nvSpPr>
            <p:spPr>
              <a:xfrm>
                <a:off x="5601353" y="4616614"/>
                <a:ext cx="6267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Hộp Văn bản 38">
                <a:extLst>
                  <a:ext uri="{FF2B5EF4-FFF2-40B4-BE49-F238E27FC236}">
                    <a16:creationId xmlns:a16="http://schemas.microsoft.com/office/drawing/2014/main" id="{43FB7D0B-6AE0-DC9D-273B-8C53B376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353" y="4616614"/>
                <a:ext cx="62672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BA7333-A9CA-8067-C766-BE98AB975AC8}"/>
                  </a:ext>
                </a:extLst>
              </p:cNvPr>
              <p:cNvSpPr/>
              <p:nvPr/>
            </p:nvSpPr>
            <p:spPr>
              <a:xfrm>
                <a:off x="4846356" y="4795291"/>
                <a:ext cx="225616" cy="307197"/>
              </a:xfrm>
              <a:prstGeom prst="roundRect">
                <a:avLst>
                  <a:gd name="adj" fmla="val 13868"/>
                </a:avLst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BA7333-A9CA-8067-C766-BE98AB975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356" y="4795291"/>
                <a:ext cx="225616" cy="307197"/>
              </a:xfrm>
              <a:prstGeom prst="roundRect">
                <a:avLst>
                  <a:gd name="adj" fmla="val 13868"/>
                </a:avLst>
              </a:prstGeom>
              <a:blipFill>
                <a:blip r:embed="rId7"/>
                <a:stretch>
                  <a:fillRect l="-18919" b="-1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E9DFD3-66DC-CF36-A6A0-52D2DF832D8D}"/>
              </a:ext>
            </a:extLst>
          </p:cNvPr>
          <p:cNvSpPr/>
          <p:nvPr/>
        </p:nvSpPr>
        <p:spPr>
          <a:xfrm>
            <a:off x="7573384" y="4185497"/>
            <a:ext cx="497846" cy="497846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E73E228-8199-C3AA-D1EA-9DF26349C117}"/>
                  </a:ext>
                </a:extLst>
              </p:cNvPr>
              <p:cNvSpPr/>
              <p:nvPr/>
            </p:nvSpPr>
            <p:spPr>
              <a:xfrm flipH="1">
                <a:off x="7573384" y="4246661"/>
                <a:ext cx="497846" cy="43006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E73E228-8199-C3AA-D1EA-9DF26349C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573384" y="4246661"/>
                <a:ext cx="497846" cy="430063"/>
              </a:xfrm>
              <a:prstGeom prst="roundRect">
                <a:avLst>
                  <a:gd name="adj" fmla="val 50000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E9760B-3CE9-54A2-660C-E63F0C1092AA}"/>
                  </a:ext>
                </a:extLst>
              </p:cNvPr>
              <p:cNvSpPr/>
              <p:nvPr/>
            </p:nvSpPr>
            <p:spPr>
              <a:xfrm>
                <a:off x="4375603" y="4802911"/>
                <a:ext cx="248923" cy="335649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E9760B-3CE9-54A2-660C-E63F0C109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603" y="4802911"/>
                <a:ext cx="248923" cy="335649"/>
              </a:xfrm>
              <a:prstGeom prst="roundRect">
                <a:avLst>
                  <a:gd name="adj" fmla="val 13868"/>
                </a:avLst>
              </a:prstGeom>
              <a:blipFill>
                <a:blip r:embed="rId9"/>
                <a:stretch>
                  <a:fillRect l="-68293" r="-36585" b="-1272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317BC54-DA4B-19D4-1677-026BBB5A2DFC}"/>
                  </a:ext>
                </a:extLst>
              </p:cNvPr>
              <p:cNvSpPr/>
              <p:nvPr/>
            </p:nvSpPr>
            <p:spPr>
              <a:xfrm>
                <a:off x="5295397" y="4795291"/>
                <a:ext cx="248923" cy="335649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317BC54-DA4B-19D4-1677-026BBB5A2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397" y="4795291"/>
                <a:ext cx="248923" cy="335649"/>
              </a:xfrm>
              <a:prstGeom prst="roundRect">
                <a:avLst>
                  <a:gd name="adj" fmla="val 13868"/>
                </a:avLst>
              </a:prstGeom>
              <a:blipFill>
                <a:blip r:embed="rId10"/>
                <a:stretch>
                  <a:fillRect l="-48780" t="-1818" r="-12195" b="-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5BB81C1-A3E9-A5BD-9FBC-97E4B2C9F51C}"/>
                  </a:ext>
                </a:extLst>
              </p:cNvPr>
              <p:cNvSpPr/>
              <p:nvPr/>
            </p:nvSpPr>
            <p:spPr>
              <a:xfrm>
                <a:off x="6363466" y="4797831"/>
                <a:ext cx="248923" cy="335649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5BB81C1-A3E9-A5BD-9FBC-97E4B2C9F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466" y="4797831"/>
                <a:ext cx="248923" cy="335649"/>
              </a:xfrm>
              <a:prstGeom prst="roundRect">
                <a:avLst>
                  <a:gd name="adj" fmla="val 13868"/>
                </a:avLst>
              </a:prstGeom>
              <a:blipFill>
                <a:blip r:embed="rId11"/>
                <a:stretch>
                  <a:fillRect l="-48780" r="-14634" b="-2181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4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 animBg="1"/>
      <p:bldP spid="9" grpId="0" animBg="1"/>
      <p:bldP spid="10" grpId="0" animBg="1"/>
      <p:bldP spid="11" grpId="0"/>
      <p:bldP spid="13" grpId="0"/>
      <p:bldP spid="1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51090F6F-85A9-DD8C-965E-923A1897C132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033DFE99-A333-0BDB-6C7D-94E06D52FA69}"/>
              </a:ext>
            </a:extLst>
          </p:cNvPr>
          <p:cNvSpPr txBox="1"/>
          <p:nvPr/>
        </p:nvSpPr>
        <p:spPr>
          <a:xfrm>
            <a:off x="1656013" y="983685"/>
            <a:ext cx="926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459302CA-0F43-244C-61A1-BE5D4A9E5716}"/>
              </a:ext>
            </a:extLst>
          </p:cNvPr>
          <p:cNvSpPr txBox="1"/>
          <p:nvPr/>
        </p:nvSpPr>
        <p:spPr>
          <a:xfrm>
            <a:off x="1540042" y="4046176"/>
            <a:ext cx="910844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 12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chiếc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ghế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4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chiếc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ghế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 Số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ghế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đủ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      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ghế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 Ta có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chia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2C00EA-3524-93CD-7645-017471AF48D3}"/>
              </a:ext>
            </a:extLst>
          </p:cNvPr>
          <p:cNvSpPr/>
          <p:nvPr/>
        </p:nvSpPr>
        <p:spPr>
          <a:xfrm>
            <a:off x="8037942" y="4691874"/>
            <a:ext cx="470204" cy="470204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62FB5C-8B6A-4F2D-4D10-A2EFB5AB4B98}"/>
              </a:ext>
            </a:extLst>
          </p:cNvPr>
          <p:cNvSpPr/>
          <p:nvPr/>
        </p:nvSpPr>
        <p:spPr>
          <a:xfrm>
            <a:off x="8912390" y="4691874"/>
            <a:ext cx="470204" cy="470204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3DBAD6-6430-EA1E-5BEC-D6333320C6B8}"/>
              </a:ext>
            </a:extLst>
          </p:cNvPr>
          <p:cNvSpPr/>
          <p:nvPr/>
        </p:nvSpPr>
        <p:spPr>
          <a:xfrm>
            <a:off x="10487001" y="4755498"/>
            <a:ext cx="470204" cy="470204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38">
                <a:extLst>
                  <a:ext uri="{FF2B5EF4-FFF2-40B4-BE49-F238E27FC236}">
                    <a16:creationId xmlns:a16="http://schemas.microsoft.com/office/drawing/2014/main" id="{43FB7D0B-6AE0-DC9D-273B-8C53B3764A95}"/>
                  </a:ext>
                </a:extLst>
              </p:cNvPr>
              <p:cNvSpPr txBox="1"/>
              <p:nvPr/>
            </p:nvSpPr>
            <p:spPr>
              <a:xfrm>
                <a:off x="9324778" y="4576821"/>
                <a:ext cx="69041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Hộp Văn bản 38">
                <a:extLst>
                  <a:ext uri="{FF2B5EF4-FFF2-40B4-BE49-F238E27FC236}">
                    <a16:creationId xmlns:a16="http://schemas.microsoft.com/office/drawing/2014/main" id="{43FB7D0B-6AE0-DC9D-273B-8C53B376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778" y="4576821"/>
                <a:ext cx="69041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BA7333-A9CA-8067-C766-BE98AB975AC8}"/>
                  </a:ext>
                </a:extLst>
              </p:cNvPr>
              <p:cNvSpPr/>
              <p:nvPr/>
            </p:nvSpPr>
            <p:spPr>
              <a:xfrm>
                <a:off x="8630863" y="4755498"/>
                <a:ext cx="248542" cy="338413"/>
              </a:xfrm>
              <a:prstGeom prst="roundRect">
                <a:avLst>
                  <a:gd name="adj" fmla="val 13868"/>
                </a:avLst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BA7333-A9CA-8067-C766-BE98AB975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863" y="4755498"/>
                <a:ext cx="248542" cy="338413"/>
              </a:xfrm>
              <a:prstGeom prst="roundRect">
                <a:avLst>
                  <a:gd name="adj" fmla="val 13868"/>
                </a:avLst>
              </a:prstGeom>
              <a:blipFill>
                <a:blip r:embed="rId6"/>
                <a:stretch>
                  <a:fillRect l="-12195" b="-357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E9DFD3-66DC-CF36-A6A0-52D2DF832D8D}"/>
              </a:ext>
            </a:extLst>
          </p:cNvPr>
          <p:cNvSpPr/>
          <p:nvPr/>
        </p:nvSpPr>
        <p:spPr>
          <a:xfrm>
            <a:off x="2545361" y="4858809"/>
            <a:ext cx="470204" cy="470204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E9760B-3CE9-54A2-660C-E63F0C1092AA}"/>
                  </a:ext>
                </a:extLst>
              </p:cNvPr>
              <p:cNvSpPr/>
              <p:nvPr/>
            </p:nvSpPr>
            <p:spPr>
              <a:xfrm>
                <a:off x="8163004" y="4755498"/>
                <a:ext cx="274217" cy="369756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0E9760B-3CE9-54A2-660C-E63F0C109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04" y="4755498"/>
                <a:ext cx="274217" cy="369756"/>
              </a:xfrm>
              <a:prstGeom prst="roundRect">
                <a:avLst>
                  <a:gd name="adj" fmla="val 13868"/>
                </a:avLst>
              </a:prstGeom>
              <a:blipFill>
                <a:blip r:embed="rId8"/>
                <a:stretch>
                  <a:fillRect l="-68889" r="-42222" b="-131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317BC54-DA4B-19D4-1677-026BBB5A2DFC}"/>
                  </a:ext>
                </a:extLst>
              </p:cNvPr>
              <p:cNvSpPr/>
              <p:nvPr/>
            </p:nvSpPr>
            <p:spPr>
              <a:xfrm>
                <a:off x="9052758" y="4753593"/>
                <a:ext cx="274217" cy="369756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317BC54-DA4B-19D4-1677-026BBB5A2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758" y="4753593"/>
                <a:ext cx="274217" cy="369756"/>
              </a:xfrm>
              <a:prstGeom prst="roundRect">
                <a:avLst>
                  <a:gd name="adj" fmla="val 13868"/>
                </a:avLst>
              </a:prstGeom>
              <a:blipFill>
                <a:blip r:embed="rId9"/>
                <a:stretch>
                  <a:fillRect l="-37778" r="-8889" b="-13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5BB81C1-A3E9-A5BD-9FBC-97E4B2C9F51C}"/>
                  </a:ext>
                </a:extLst>
              </p:cNvPr>
              <p:cNvSpPr/>
              <p:nvPr/>
            </p:nvSpPr>
            <p:spPr>
              <a:xfrm>
                <a:off x="2632049" y="4959257"/>
                <a:ext cx="414366" cy="369756"/>
              </a:xfrm>
              <a:prstGeom prst="roundRect">
                <a:avLst>
                  <a:gd name="adj" fmla="val 13868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5BB81C1-A3E9-A5BD-9FBC-97E4B2C9F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049" y="4959257"/>
                <a:ext cx="414366" cy="369756"/>
              </a:xfrm>
              <a:prstGeom prst="roundRect">
                <a:avLst>
                  <a:gd name="adj" fmla="val 13868"/>
                </a:avLst>
              </a:prstGeom>
              <a:blipFill>
                <a:blip r:embed="rId10"/>
                <a:stretch>
                  <a:fillRect l="-1471" b="-8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8C22471-DC85-A8F6-3FCD-BD60D8F95F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7158"/>
          <a:stretch/>
        </p:blipFill>
        <p:spPr>
          <a:xfrm>
            <a:off x="2059380" y="465379"/>
            <a:ext cx="7995170" cy="372562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2E3E74-9313-9D6C-E23C-C93811A3AE45}"/>
              </a:ext>
            </a:extLst>
          </p:cNvPr>
          <p:cNvSpPr/>
          <p:nvPr/>
        </p:nvSpPr>
        <p:spPr>
          <a:xfrm>
            <a:off x="10456151" y="4792321"/>
            <a:ext cx="538714" cy="369757"/>
          </a:xfrm>
          <a:prstGeom prst="roundRect">
            <a:avLst>
              <a:gd name="adj" fmla="val 13868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17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0182E343-60EC-B470-7100-77AF6A030269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ED6FCE-9FDD-E45C-DD0D-2031620B5D21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9346471F-9A01-AAE2-DEBD-5DC8526B9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A78FB2-9D16-5D5E-9745-ED445AB05DB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Ý nghĩ: Hình đám mây 27">
            <a:extLst>
              <a:ext uri="{FF2B5EF4-FFF2-40B4-BE49-F238E27FC236}">
                <a16:creationId xmlns:a16="http://schemas.microsoft.com/office/drawing/2014/main" id="{BF87DC1D-745B-E792-3834-9DCF1DCFE1A8}"/>
              </a:ext>
            </a:extLst>
          </p:cNvPr>
          <p:cNvSpPr/>
          <p:nvPr/>
        </p:nvSpPr>
        <p:spPr>
          <a:xfrm>
            <a:off x="1" y="1918358"/>
            <a:ext cx="6504560" cy="3527952"/>
          </a:xfrm>
          <a:prstGeom prst="cloudCallout">
            <a:avLst>
              <a:gd name="adj1" fmla="val -48384"/>
              <a:gd name="adj2" fmla="val -3629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nl-NL" sz="3200" b="1" dirty="0">
                <a:solidFill>
                  <a:srgbClr val="FFFF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Nếu có 36 quả cam xếp</a:t>
            </a:r>
            <a:r>
              <a:rPr lang="vi-VN" sz="3200" b="1" dirty="0">
                <a:solidFill>
                  <a:srgbClr val="FFFF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FF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đều vào 4 túi thì mỗi túi có bao nhiêu quả cam? Ta có phép chia nào?</a:t>
            </a:r>
          </a:p>
        </p:txBody>
      </p:sp>
      <p:sp>
        <p:nvSpPr>
          <p:cNvPr id="8" name="Mũi tên: Phải 29">
            <a:extLst>
              <a:ext uri="{FF2B5EF4-FFF2-40B4-BE49-F238E27FC236}">
                <a16:creationId xmlns:a16="http://schemas.microsoft.com/office/drawing/2014/main" id="{6FE7E509-59AA-6E49-5529-1C8EBCEA07DF}"/>
              </a:ext>
            </a:extLst>
          </p:cNvPr>
          <p:cNvSpPr/>
          <p:nvPr/>
        </p:nvSpPr>
        <p:spPr>
          <a:xfrm>
            <a:off x="6504561" y="2715510"/>
            <a:ext cx="540475" cy="5261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Hộp Văn bản 30">
            <a:extLst>
              <a:ext uri="{FF2B5EF4-FFF2-40B4-BE49-F238E27FC236}">
                <a16:creationId xmlns:a16="http://schemas.microsoft.com/office/drawing/2014/main" id="{66F90BF1-E342-AC90-0766-314CFBCCB961}"/>
              </a:ext>
            </a:extLst>
          </p:cNvPr>
          <p:cNvSpPr txBox="1"/>
          <p:nvPr/>
        </p:nvSpPr>
        <p:spPr>
          <a:xfrm>
            <a:off x="7211406" y="2656858"/>
            <a:ext cx="3393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err="1">
                <a:latin typeface="UTM Avo" panose="02040603050506020204" pitchFamily="18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túi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9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8C5AE0-3B0B-4164-8117-5280F4686685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3A1F89C0-3CC0-0DE5-230B-1C22BB51F101}"/>
              </a:ext>
            </a:extLst>
          </p:cNvPr>
          <p:cNvSpPr txBox="1"/>
          <p:nvPr/>
        </p:nvSpPr>
        <p:spPr>
          <a:xfrm>
            <a:off x="1656013" y="983685"/>
            <a:ext cx="926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4" name="Mũi tên: Phải 29">
            <a:extLst>
              <a:ext uri="{FF2B5EF4-FFF2-40B4-BE49-F238E27FC236}">
                <a16:creationId xmlns:a16="http://schemas.microsoft.com/office/drawing/2014/main" id="{58835FFE-347A-0760-BF9F-E57FE078E856}"/>
              </a:ext>
            </a:extLst>
          </p:cNvPr>
          <p:cNvSpPr/>
          <p:nvPr/>
        </p:nvSpPr>
        <p:spPr>
          <a:xfrm>
            <a:off x="6504561" y="3381838"/>
            <a:ext cx="540475" cy="5261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30">
                <a:extLst>
                  <a:ext uri="{FF2B5EF4-FFF2-40B4-BE49-F238E27FC236}">
                    <a16:creationId xmlns:a16="http://schemas.microsoft.com/office/drawing/2014/main" id="{1A6D1D3C-92D2-9F95-BDDF-D0C98CE77EAE}"/>
                  </a:ext>
                </a:extLst>
              </p:cNvPr>
              <p:cNvSpPr txBox="1"/>
              <p:nvPr/>
            </p:nvSpPr>
            <p:spPr>
              <a:xfrm>
                <a:off x="7211406" y="3323186"/>
                <a:ext cx="42082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Ta có phép chia: 36 </a:t>
                </a:r>
                <a14:m>
                  <m:oMath xmlns:m="http://schemas.openxmlformats.org/officeDocument/2006/math">
                    <m:r>
                      <a:rPr lang="pl-PL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pl-PL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9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30">
                <a:extLst>
                  <a:ext uri="{FF2B5EF4-FFF2-40B4-BE49-F238E27FC236}">
                    <a16:creationId xmlns:a16="http://schemas.microsoft.com/office/drawing/2014/main" id="{1A6D1D3C-92D2-9F95-BDDF-D0C98CE77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406" y="3323186"/>
                <a:ext cx="4208203" cy="523220"/>
              </a:xfrm>
              <a:prstGeom prst="rect">
                <a:avLst/>
              </a:prstGeom>
              <a:blipFill>
                <a:blip r:embed="rId5"/>
                <a:stretch>
                  <a:fillRect l="-3043" t="-10465" r="-173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Ý nghĩ: Hình đám mây 27">
            <a:extLst>
              <a:ext uri="{FF2B5EF4-FFF2-40B4-BE49-F238E27FC236}">
                <a16:creationId xmlns:a16="http://schemas.microsoft.com/office/drawing/2014/main" id="{BF87DC1D-745B-E792-3834-9DCF1DCFE1A8}"/>
              </a:ext>
            </a:extLst>
          </p:cNvPr>
          <p:cNvSpPr/>
          <p:nvPr/>
        </p:nvSpPr>
        <p:spPr>
          <a:xfrm>
            <a:off x="-126461" y="1889175"/>
            <a:ext cx="6464651" cy="3527952"/>
          </a:xfrm>
          <a:prstGeom prst="cloudCallout">
            <a:avLst>
              <a:gd name="adj1" fmla="val -48384"/>
              <a:gd name="adj2" fmla="val -3629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nl-NL" sz="32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Nếu có 28 chiếc ghế, xếp mỗi hàng 4 chiếc. Số ghế đó đủ xếp mấy hàng ghế? Ta có phép chia nào?</a:t>
            </a:r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8C5AE0-3B0B-4164-8117-5280F4686685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3A1F89C0-3CC0-0DE5-230B-1C22BB51F101}"/>
              </a:ext>
            </a:extLst>
          </p:cNvPr>
          <p:cNvSpPr txBox="1"/>
          <p:nvPr/>
        </p:nvSpPr>
        <p:spPr>
          <a:xfrm>
            <a:off x="1656013" y="983685"/>
            <a:ext cx="926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4" name="Mũi tên: Phải 29">
            <a:extLst>
              <a:ext uri="{FF2B5EF4-FFF2-40B4-BE49-F238E27FC236}">
                <a16:creationId xmlns:a16="http://schemas.microsoft.com/office/drawing/2014/main" id="{41912C83-0697-6CDB-3F9C-5E47A7B481D3}"/>
              </a:ext>
            </a:extLst>
          </p:cNvPr>
          <p:cNvSpPr/>
          <p:nvPr/>
        </p:nvSpPr>
        <p:spPr>
          <a:xfrm>
            <a:off x="6504561" y="2715510"/>
            <a:ext cx="540475" cy="5261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30">
            <a:extLst>
              <a:ext uri="{FF2B5EF4-FFF2-40B4-BE49-F238E27FC236}">
                <a16:creationId xmlns:a16="http://schemas.microsoft.com/office/drawing/2014/main" id="{13B494A5-F6D2-09CA-9195-94516CB83AED}"/>
              </a:ext>
            </a:extLst>
          </p:cNvPr>
          <p:cNvSpPr txBox="1"/>
          <p:nvPr/>
        </p:nvSpPr>
        <p:spPr>
          <a:xfrm>
            <a:off x="7211406" y="2656858"/>
            <a:ext cx="3922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đủ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xếp</a:t>
            </a:r>
            <a:r>
              <a:rPr lang="en-US" sz="2800" b="1" dirty="0">
                <a:latin typeface="UTM Avo" panose="02040603050506020204" pitchFamily="18" charset="0"/>
              </a:rPr>
              <a:t> 7 </a:t>
            </a:r>
            <a:r>
              <a:rPr lang="en-US" sz="2800" b="1" dirty="0" err="1">
                <a:latin typeface="UTM Avo" panose="02040603050506020204" pitchFamily="18" charset="0"/>
              </a:rPr>
              <a:t>hàng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Mũi tên: Phải 29">
            <a:extLst>
              <a:ext uri="{FF2B5EF4-FFF2-40B4-BE49-F238E27FC236}">
                <a16:creationId xmlns:a16="http://schemas.microsoft.com/office/drawing/2014/main" id="{AA7A30D9-A77D-A860-5AE7-75788D3D1A2A}"/>
              </a:ext>
            </a:extLst>
          </p:cNvPr>
          <p:cNvSpPr/>
          <p:nvPr/>
        </p:nvSpPr>
        <p:spPr>
          <a:xfrm>
            <a:off x="6504561" y="3381838"/>
            <a:ext cx="540475" cy="5261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30">
                <a:extLst>
                  <a:ext uri="{FF2B5EF4-FFF2-40B4-BE49-F238E27FC236}">
                    <a16:creationId xmlns:a16="http://schemas.microsoft.com/office/drawing/2014/main" id="{37CA9DB2-8A11-2633-06B3-2E8D64E06CB8}"/>
                  </a:ext>
                </a:extLst>
              </p:cNvPr>
              <p:cNvSpPr txBox="1"/>
              <p:nvPr/>
            </p:nvSpPr>
            <p:spPr>
              <a:xfrm>
                <a:off x="7211406" y="3323186"/>
                <a:ext cx="42082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Ta có phép chia: 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28</a:t>
                </a:r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pl-PL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l-PL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7.</a:t>
                </a:r>
              </a:p>
            </p:txBody>
          </p:sp>
        </mc:Choice>
        <mc:Fallback>
          <p:sp>
            <p:nvSpPr>
              <p:cNvPr id="10" name="Hộp Văn bản 30">
                <a:extLst>
                  <a:ext uri="{FF2B5EF4-FFF2-40B4-BE49-F238E27FC236}">
                    <a16:creationId xmlns:a16="http://schemas.microsoft.com/office/drawing/2014/main" id="{37CA9DB2-8A11-2633-06B3-2E8D64E06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406" y="3323186"/>
                <a:ext cx="4208203" cy="523220"/>
              </a:xfrm>
              <a:prstGeom prst="rect">
                <a:avLst/>
              </a:prstGeom>
              <a:blipFill>
                <a:blip r:embed="rId5"/>
                <a:stretch>
                  <a:fillRect l="-3043" t="-10465" r="-173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7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/>
      <p:bldP spid="6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8C5AE0-3B0B-4164-8117-5280F4686685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3A1F89C0-3CC0-0DE5-230B-1C22BB51F101}"/>
              </a:ext>
            </a:extLst>
          </p:cNvPr>
          <p:cNvSpPr txBox="1"/>
          <p:nvPr/>
        </p:nvSpPr>
        <p:spPr>
          <a:xfrm>
            <a:off x="1459149" y="829687"/>
            <a:ext cx="10525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Bác sĩ đưa cho Nam lọ thuốc có 20 viên và dặn Nam mỗi ngày uống 4 viên. Hỏi Nam cần uống hết lọ thuốc đó trong mấy ngày?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2B166-6B34-BE8F-776F-1F8E15AC1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76" t="18836" r="14893" b="17038"/>
          <a:stretch/>
        </p:blipFill>
        <p:spPr>
          <a:xfrm>
            <a:off x="2156063" y="2444404"/>
            <a:ext cx="7879874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3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8C5AE0-3B0B-4164-8117-5280F4686685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3A1F89C0-3CC0-0DE5-230B-1C22BB51F101}"/>
              </a:ext>
            </a:extLst>
          </p:cNvPr>
          <p:cNvSpPr txBox="1"/>
          <p:nvPr/>
        </p:nvSpPr>
        <p:spPr>
          <a:xfrm>
            <a:off x="1815670" y="829687"/>
            <a:ext cx="9262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Bác sĩ đưa cho Nam lọ thuốc có 20 viên và dặn Nam mỗi ngày uống 4 viên. Hỏi Nam cần uống hết lọ thuốc đó trong mấy ngày?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11">
                <a:extLst>
                  <a:ext uri="{FF2B5EF4-FFF2-40B4-BE49-F238E27FC236}">
                    <a16:creationId xmlns:a16="http://schemas.microsoft.com/office/drawing/2014/main" id="{2A46034D-F236-1274-444E-732DF1726EC2}"/>
                  </a:ext>
                </a:extLst>
              </p:cNvPr>
              <p:cNvSpPr txBox="1"/>
              <p:nvPr/>
            </p:nvSpPr>
            <p:spPr>
              <a:xfrm>
                <a:off x="1342417" y="2376284"/>
                <a:ext cx="9153728" cy="2878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en-US" sz="2800" b="1" u="sng" dirty="0" err="1">
                    <a:latin typeface="UTM Avo" panose="020406030505060202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2800" b="1" u="sng" dirty="0">
                    <a:latin typeface="UTM Avo" panose="020406030505060202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u="sng" dirty="0" err="1">
                    <a:latin typeface="UTM Avo" panose="02040603050506020204" pitchFamily="18" charset="0"/>
                    <a:ea typeface="Calibri" panose="020F0502020204030204" pitchFamily="34" charset="0"/>
                  </a:rPr>
                  <a:t>giải</a:t>
                </a:r>
                <a:endParaRPr lang="en-US" sz="2800" b="1" u="sng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  <a:p>
                <a:pPr lvl="0" algn="ctr">
                  <a:lnSpc>
                    <a:spcPct val="150000"/>
                  </a:lnSpc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Nam cần uống hết lọ thuốc trong số ngày là: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: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 5 (ngày)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 panose="020F0502020204030204" pitchFamily="34" charset="0"/>
                  </a:rPr>
                  <a:t>Đáp số: 5 ngày.</a:t>
                </a:r>
                <a:endParaRPr lang="vi-VN" sz="3200" b="1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Hộp Văn bản 11">
                <a:extLst>
                  <a:ext uri="{FF2B5EF4-FFF2-40B4-BE49-F238E27FC236}">
                    <a16:creationId xmlns:a16="http://schemas.microsoft.com/office/drawing/2014/main" id="{2A46034D-F236-1274-444E-732DF172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17" y="2376284"/>
                <a:ext cx="9153728" cy="2878352"/>
              </a:xfrm>
              <a:prstGeom prst="rect">
                <a:avLst/>
              </a:prstGeom>
              <a:blipFill>
                <a:blip r:embed="rId5"/>
                <a:stretch>
                  <a:fillRect b="-6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2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8E8392A5-26F5-DC93-6369-61EC50DD4843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AE49DB-2D08-C612-382A-EA2F2539AAF3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BE111162-9F2A-FA39-0504-F05CA5969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314A2-269F-305C-3292-13C7B09597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8C5AE0-3B0B-4164-8117-5280F4686685}"/>
              </a:ext>
            </a:extLst>
          </p:cNvPr>
          <p:cNvSpPr/>
          <p:nvPr/>
        </p:nvSpPr>
        <p:spPr>
          <a:xfrm>
            <a:off x="1025195" y="1105371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3A1F89C0-3CC0-0DE5-230B-1C22BB51F101}"/>
              </a:ext>
            </a:extLst>
          </p:cNvPr>
          <p:cNvSpPr txBox="1"/>
          <p:nvPr/>
        </p:nvSpPr>
        <p:spPr>
          <a:xfrm>
            <a:off x="2156887" y="1104753"/>
            <a:ext cx="926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huống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tế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có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sử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dụng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chia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Bảng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chia 4</a:t>
            </a:r>
            <a:endParaRPr lang="vi-VN" sz="36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214009" y="1793896"/>
            <a:ext cx="10701039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346408" y="1497008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4" name="Google Shape;4503;p54">
            <a:extLst>
              <a:ext uri="{FF2B5EF4-FFF2-40B4-BE49-F238E27FC236}">
                <a16:creationId xmlns:a16="http://schemas.microsoft.com/office/drawing/2014/main" id="{CF483CE6-B9CF-5618-A913-5B1BAD67DF55}"/>
              </a:ext>
            </a:extLst>
          </p:cNvPr>
          <p:cNvSpPr/>
          <p:nvPr/>
        </p:nvSpPr>
        <p:spPr>
          <a:xfrm rot="10800000">
            <a:off x="2498043" y="250488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4504;p54">
            <a:extLst>
              <a:ext uri="{FF2B5EF4-FFF2-40B4-BE49-F238E27FC236}">
                <a16:creationId xmlns:a16="http://schemas.microsoft.com/office/drawing/2014/main" id="{83D28E26-91DB-3C17-E631-8FF531367F5D}"/>
              </a:ext>
            </a:extLst>
          </p:cNvPr>
          <p:cNvSpPr/>
          <p:nvPr/>
        </p:nvSpPr>
        <p:spPr>
          <a:xfrm rot="10800000">
            <a:off x="5133061" y="250488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4505;p54">
            <a:extLst>
              <a:ext uri="{FF2B5EF4-FFF2-40B4-BE49-F238E27FC236}">
                <a16:creationId xmlns:a16="http://schemas.microsoft.com/office/drawing/2014/main" id="{5BE31422-EBCC-240F-4572-A924D1A76DEE}"/>
              </a:ext>
            </a:extLst>
          </p:cNvPr>
          <p:cNvSpPr/>
          <p:nvPr/>
        </p:nvSpPr>
        <p:spPr>
          <a:xfrm rot="10800000">
            <a:off x="8175035" y="250488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oogle Shape;4506;p54">
            <a:extLst>
              <a:ext uri="{FF2B5EF4-FFF2-40B4-BE49-F238E27FC236}">
                <a16:creationId xmlns:a16="http://schemas.microsoft.com/office/drawing/2014/main" id="{1A8E43A9-3DCA-0658-54CE-558EE8E03589}"/>
              </a:ext>
            </a:extLst>
          </p:cNvPr>
          <p:cNvGrpSpPr/>
          <p:nvPr/>
        </p:nvGrpSpPr>
        <p:grpSpPr>
          <a:xfrm>
            <a:off x="2790820" y="2711783"/>
            <a:ext cx="445075" cy="548624"/>
            <a:chOff x="1023550" y="1277100"/>
            <a:chExt cx="362350" cy="444050"/>
          </a:xfrm>
        </p:grpSpPr>
        <p:sp>
          <p:nvSpPr>
            <p:cNvPr id="8" name="Google Shape;4507;p54">
              <a:extLst>
                <a:ext uri="{FF2B5EF4-FFF2-40B4-BE49-F238E27FC236}">
                  <a16:creationId xmlns:a16="http://schemas.microsoft.com/office/drawing/2014/main" id="{38EDC47A-7A29-10E7-BCC4-FEA1D177DC3C}"/>
                </a:ext>
              </a:extLst>
            </p:cNvPr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08;p54">
              <a:extLst>
                <a:ext uri="{FF2B5EF4-FFF2-40B4-BE49-F238E27FC236}">
                  <a16:creationId xmlns:a16="http://schemas.microsoft.com/office/drawing/2014/main" id="{B087920E-D2A7-EFF5-C73B-1CDB8246D334}"/>
                </a:ext>
              </a:extLst>
            </p:cNvPr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09;p54">
              <a:extLst>
                <a:ext uri="{FF2B5EF4-FFF2-40B4-BE49-F238E27FC236}">
                  <a16:creationId xmlns:a16="http://schemas.microsoft.com/office/drawing/2014/main" id="{B8D4C70A-BEB3-3EE8-4BA4-11295E4ED89F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10;p54">
              <a:extLst>
                <a:ext uri="{FF2B5EF4-FFF2-40B4-BE49-F238E27FC236}">
                  <a16:creationId xmlns:a16="http://schemas.microsoft.com/office/drawing/2014/main" id="{2B71AD2A-BF4F-FBD5-64C8-DB946F9E20D9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oogle Shape;4511;p54">
            <a:extLst>
              <a:ext uri="{FF2B5EF4-FFF2-40B4-BE49-F238E27FC236}">
                <a16:creationId xmlns:a16="http://schemas.microsoft.com/office/drawing/2014/main" id="{919FD8AC-D931-F22D-1C70-0237A083C5A5}"/>
              </a:ext>
            </a:extLst>
          </p:cNvPr>
          <p:cNvGrpSpPr/>
          <p:nvPr/>
        </p:nvGrpSpPr>
        <p:grpSpPr>
          <a:xfrm>
            <a:off x="5424287" y="2711783"/>
            <a:ext cx="448176" cy="548624"/>
            <a:chOff x="1766575" y="1277100"/>
            <a:chExt cx="364875" cy="444050"/>
          </a:xfrm>
        </p:grpSpPr>
        <p:sp>
          <p:nvSpPr>
            <p:cNvPr id="13" name="Google Shape;4512;p54">
              <a:extLst>
                <a:ext uri="{FF2B5EF4-FFF2-40B4-BE49-F238E27FC236}">
                  <a16:creationId xmlns:a16="http://schemas.microsoft.com/office/drawing/2014/main" id="{CB8A1E43-B42D-CCDE-A6CF-F2D5294B26BE}"/>
                </a:ext>
              </a:extLst>
            </p:cNvPr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513;p54">
              <a:extLst>
                <a:ext uri="{FF2B5EF4-FFF2-40B4-BE49-F238E27FC236}">
                  <a16:creationId xmlns:a16="http://schemas.microsoft.com/office/drawing/2014/main" id="{5C00836A-6953-1BB5-53EE-E4A1E1D1EB86}"/>
                </a:ext>
              </a:extLst>
            </p:cNvPr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514;p54">
              <a:extLst>
                <a:ext uri="{FF2B5EF4-FFF2-40B4-BE49-F238E27FC236}">
                  <a16:creationId xmlns:a16="http://schemas.microsoft.com/office/drawing/2014/main" id="{24DC035F-3D57-4CEC-E18B-DF92C86F9DEA}"/>
                </a:ext>
              </a:extLst>
            </p:cNvPr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515;p54">
              <a:extLst>
                <a:ext uri="{FF2B5EF4-FFF2-40B4-BE49-F238E27FC236}">
                  <a16:creationId xmlns:a16="http://schemas.microsoft.com/office/drawing/2014/main" id="{6DF9A0FA-7A82-9081-8270-8E686394F2FD}"/>
                </a:ext>
              </a:extLst>
            </p:cNvPr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516;p54">
              <a:extLst>
                <a:ext uri="{FF2B5EF4-FFF2-40B4-BE49-F238E27FC236}">
                  <a16:creationId xmlns:a16="http://schemas.microsoft.com/office/drawing/2014/main" id="{BBD3C03F-FFEF-74DD-6688-16E3CE5D93BD}"/>
                </a:ext>
              </a:extLst>
            </p:cNvPr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517;p54">
              <a:extLst>
                <a:ext uri="{FF2B5EF4-FFF2-40B4-BE49-F238E27FC236}">
                  <a16:creationId xmlns:a16="http://schemas.microsoft.com/office/drawing/2014/main" id="{7D0E4920-5656-511D-9E21-FE0132438E59}"/>
                </a:ext>
              </a:extLst>
            </p:cNvPr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518;p54">
              <a:extLst>
                <a:ext uri="{FF2B5EF4-FFF2-40B4-BE49-F238E27FC236}">
                  <a16:creationId xmlns:a16="http://schemas.microsoft.com/office/drawing/2014/main" id="{00676C0B-4177-4105-C1AF-9EEF5B0FEEED}"/>
                </a:ext>
              </a:extLst>
            </p:cNvPr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519;p54">
              <a:extLst>
                <a:ext uri="{FF2B5EF4-FFF2-40B4-BE49-F238E27FC236}">
                  <a16:creationId xmlns:a16="http://schemas.microsoft.com/office/drawing/2014/main" id="{73F9FFEE-A2FE-512E-79EC-39B16B726A9A}"/>
                </a:ext>
              </a:extLst>
            </p:cNvPr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20;p54">
              <a:extLst>
                <a:ext uri="{FF2B5EF4-FFF2-40B4-BE49-F238E27FC236}">
                  <a16:creationId xmlns:a16="http://schemas.microsoft.com/office/drawing/2014/main" id="{8CD4EDFA-33B1-AC91-0054-B8ADB1A32E1B}"/>
                </a:ext>
              </a:extLst>
            </p:cNvPr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21;p54">
              <a:extLst>
                <a:ext uri="{FF2B5EF4-FFF2-40B4-BE49-F238E27FC236}">
                  <a16:creationId xmlns:a16="http://schemas.microsoft.com/office/drawing/2014/main" id="{6791F2D8-E901-6A9F-0156-BF8889D96587}"/>
                </a:ext>
              </a:extLst>
            </p:cNvPr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4522;p54">
            <a:extLst>
              <a:ext uri="{FF2B5EF4-FFF2-40B4-BE49-F238E27FC236}">
                <a16:creationId xmlns:a16="http://schemas.microsoft.com/office/drawing/2014/main" id="{19E27926-1248-DFED-AB6E-52FB936D505B}"/>
              </a:ext>
            </a:extLst>
          </p:cNvPr>
          <p:cNvGrpSpPr/>
          <p:nvPr/>
        </p:nvGrpSpPr>
        <p:grpSpPr>
          <a:xfrm>
            <a:off x="8463528" y="2711783"/>
            <a:ext cx="453642" cy="548624"/>
            <a:chOff x="2508925" y="1277100"/>
            <a:chExt cx="369325" cy="444050"/>
          </a:xfrm>
        </p:grpSpPr>
        <p:sp>
          <p:nvSpPr>
            <p:cNvPr id="24" name="Google Shape;4523;p54">
              <a:extLst>
                <a:ext uri="{FF2B5EF4-FFF2-40B4-BE49-F238E27FC236}">
                  <a16:creationId xmlns:a16="http://schemas.microsoft.com/office/drawing/2014/main" id="{4806A6A6-62AE-A303-808E-8AF29FCD6329}"/>
                </a:ext>
              </a:extLst>
            </p:cNvPr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24;p54">
              <a:extLst>
                <a:ext uri="{FF2B5EF4-FFF2-40B4-BE49-F238E27FC236}">
                  <a16:creationId xmlns:a16="http://schemas.microsoft.com/office/drawing/2014/main" id="{D1205A87-61CE-BC8B-3401-6825D79FB433}"/>
                </a:ext>
              </a:extLst>
            </p:cNvPr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25;p54">
              <a:extLst>
                <a:ext uri="{FF2B5EF4-FFF2-40B4-BE49-F238E27FC236}">
                  <a16:creationId xmlns:a16="http://schemas.microsoft.com/office/drawing/2014/main" id="{BC7C2618-9042-4290-ABEC-02487FE21E07}"/>
                </a:ext>
              </a:extLst>
            </p:cNvPr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26;p54">
              <a:extLst>
                <a:ext uri="{FF2B5EF4-FFF2-40B4-BE49-F238E27FC236}">
                  <a16:creationId xmlns:a16="http://schemas.microsoft.com/office/drawing/2014/main" id="{CEED9F39-B4D8-D951-8345-074EF65D99B2}"/>
                </a:ext>
              </a:extLst>
            </p:cNvPr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27;p54">
              <a:extLst>
                <a:ext uri="{FF2B5EF4-FFF2-40B4-BE49-F238E27FC236}">
                  <a16:creationId xmlns:a16="http://schemas.microsoft.com/office/drawing/2014/main" id="{58548EBE-561C-1113-B629-6218DF7601B7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28;p54">
              <a:extLst>
                <a:ext uri="{FF2B5EF4-FFF2-40B4-BE49-F238E27FC236}">
                  <a16:creationId xmlns:a16="http://schemas.microsoft.com/office/drawing/2014/main" id="{57063DF7-9FEC-BB27-B8DB-3E88F289DE35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29;p54">
              <a:extLst>
                <a:ext uri="{FF2B5EF4-FFF2-40B4-BE49-F238E27FC236}">
                  <a16:creationId xmlns:a16="http://schemas.microsoft.com/office/drawing/2014/main" id="{FC8E8ED6-9BDA-CED2-5396-542E4534F72D}"/>
                </a:ext>
              </a:extLst>
            </p:cNvPr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30;p54">
              <a:extLst>
                <a:ext uri="{FF2B5EF4-FFF2-40B4-BE49-F238E27FC236}">
                  <a16:creationId xmlns:a16="http://schemas.microsoft.com/office/drawing/2014/main" id="{AC4DFADB-C1F8-38E1-F32A-6BA2713B44CA}"/>
                </a:ext>
              </a:extLst>
            </p:cNvPr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531;p54">
              <a:extLst>
                <a:ext uri="{FF2B5EF4-FFF2-40B4-BE49-F238E27FC236}">
                  <a16:creationId xmlns:a16="http://schemas.microsoft.com/office/drawing/2014/main" id="{480CD2D0-ADE7-7898-5F7F-F866424C1E76}"/>
                </a:ext>
              </a:extLst>
            </p:cNvPr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532;p54">
              <a:extLst>
                <a:ext uri="{FF2B5EF4-FFF2-40B4-BE49-F238E27FC236}">
                  <a16:creationId xmlns:a16="http://schemas.microsoft.com/office/drawing/2014/main" id="{82127124-9C55-4FB9-059B-6D6B0E98A0C7}"/>
                </a:ext>
              </a:extLst>
            </p:cNvPr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533;p54">
              <a:extLst>
                <a:ext uri="{FF2B5EF4-FFF2-40B4-BE49-F238E27FC236}">
                  <a16:creationId xmlns:a16="http://schemas.microsoft.com/office/drawing/2014/main" id="{2BEAEB26-42B8-B33F-4E0C-2904AD25399B}"/>
                </a:ext>
              </a:extLst>
            </p:cNvPr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534;p54">
              <a:extLst>
                <a:ext uri="{FF2B5EF4-FFF2-40B4-BE49-F238E27FC236}">
                  <a16:creationId xmlns:a16="http://schemas.microsoft.com/office/drawing/2014/main" id="{795DAB2B-F77B-AADA-6556-04F6AAFA62E7}"/>
                </a:ext>
              </a:extLst>
            </p:cNvPr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0" name="Hộp Văn bản 230">
            <a:extLst>
              <a:ext uri="{FF2B5EF4-FFF2-40B4-BE49-F238E27FC236}">
                <a16:creationId xmlns:a16="http://schemas.microsoft.com/office/drawing/2014/main" id="{B485445E-90A5-0557-0781-B8B87FE8DDB7}"/>
              </a:ext>
            </a:extLst>
          </p:cNvPr>
          <p:cNvSpPr txBox="1"/>
          <p:nvPr/>
        </p:nvSpPr>
        <p:spPr>
          <a:xfrm>
            <a:off x="710119" y="3643616"/>
            <a:ext cx="336548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2" name="Hộp Văn bản 231">
            <a:extLst>
              <a:ext uri="{FF2B5EF4-FFF2-40B4-BE49-F238E27FC236}">
                <a16:creationId xmlns:a16="http://schemas.microsoft.com/office/drawing/2014/main" id="{DDB0BC45-B39E-6CFB-15F3-01757FB88AE6}"/>
              </a:ext>
            </a:extLst>
          </p:cNvPr>
          <p:cNvSpPr txBox="1"/>
          <p:nvPr/>
        </p:nvSpPr>
        <p:spPr>
          <a:xfrm>
            <a:off x="4554399" y="3643616"/>
            <a:ext cx="250236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Hoàn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BT</a:t>
            </a:r>
          </a:p>
        </p:txBody>
      </p:sp>
      <p:sp>
        <p:nvSpPr>
          <p:cNvPr id="263" name="Hộp Văn bản 232">
            <a:extLst>
              <a:ext uri="{FF2B5EF4-FFF2-40B4-BE49-F238E27FC236}">
                <a16:creationId xmlns:a16="http://schemas.microsoft.com/office/drawing/2014/main" id="{8BC58298-F8C6-A0B6-D6BB-0C1A69C58CB3}"/>
              </a:ext>
            </a:extLst>
          </p:cNvPr>
          <p:cNvSpPr txBox="1"/>
          <p:nvPr/>
        </p:nvSpPr>
        <p:spPr>
          <a:xfrm>
            <a:off x="7003399" y="3669252"/>
            <a:ext cx="435850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vi-VN" sz="24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Bảng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37597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 animBg="1"/>
      <p:bldP spid="5" grpId="0" animBg="1"/>
      <p:bldP spid="6" grpId="0" animBg="1"/>
      <p:bldP spid="260" grpId="0"/>
      <p:bldP spid="262" grpId="0"/>
      <p:bldP spid="2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626DB-E597-1E67-6450-BB7BA7680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23" y="283170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10" y="2821406"/>
            <a:ext cx="3384258" cy="142243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4" b="100000" l="1786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0667">
            <a:off x="4675519" y="2933079"/>
            <a:ext cx="1117334" cy="100161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5144355" y="2461070"/>
            <a:ext cx="63991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689065" y="2912513"/>
            <a:ext cx="1117334" cy="1001611"/>
          </a:xfrm>
          <a:prstGeom prst="rect">
            <a:avLst/>
          </a:prstGeom>
        </p:spPr>
      </p:pic>
      <p:sp>
        <p:nvSpPr>
          <p:cNvPr id="29" name="TextBox 28">
            <a:hlinkClick r:id="rId11" action="ppaction://hlinksldjump"/>
          </p:cNvPr>
          <p:cNvSpPr txBox="1"/>
          <p:nvPr/>
        </p:nvSpPr>
        <p:spPr>
          <a:xfrm>
            <a:off x="6836443" y="2401827"/>
            <a:ext cx="53732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944218" y="2793828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23" y="4546198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649625" y="4130918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1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2" name="TextBox 31">
            <a:hlinkClick r:id="rId11" action="ppaction://hlinksldjump"/>
          </p:cNvPr>
          <p:cNvSpPr txBox="1"/>
          <p:nvPr/>
        </p:nvSpPr>
        <p:spPr>
          <a:xfrm>
            <a:off x="2794548" y="4497433"/>
            <a:ext cx="1319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16</a:t>
            </a: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722604" y="2783534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10" y="4535904"/>
            <a:ext cx="3384258" cy="1422439"/>
          </a:xfrm>
          <a:prstGeom prst="rect">
            <a:avLst/>
          </a:prstGeom>
        </p:spPr>
      </p:pic>
      <p:sp>
        <p:nvSpPr>
          <p:cNvPr id="34" name="TextBox 33">
            <a:hlinkClick r:id="rId11" action="ppaction://hlinksldjump"/>
          </p:cNvPr>
          <p:cNvSpPr txBox="1"/>
          <p:nvPr/>
        </p:nvSpPr>
        <p:spPr>
          <a:xfrm>
            <a:off x="8398797" y="4514729"/>
            <a:ext cx="13516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553528" y="4580590"/>
            <a:ext cx="1487082" cy="1333064"/>
          </a:xfrm>
          <a:prstGeom prst="rect">
            <a:avLst/>
          </a:prstGeom>
        </p:spPr>
      </p:pic>
      <p:sp>
        <p:nvSpPr>
          <p:cNvPr id="30" name="TextBox 29">
            <a:hlinkClick r:id="rId11" action="ppaction://hlinksldjump"/>
          </p:cNvPr>
          <p:cNvSpPr txBox="1"/>
          <p:nvPr/>
        </p:nvSpPr>
        <p:spPr>
          <a:xfrm>
            <a:off x="6821730" y="4123732"/>
            <a:ext cx="64312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0D21A3-650A-4B05-52CA-AD8EABFD575F}"/>
                  </a:ext>
                </a:extLst>
              </p:cNvPr>
              <p:cNvSpPr/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24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60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0D21A3-650A-4B05-52CA-AD8EABFD5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A9E088-0A35-B034-788F-73C776DBD0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8126B-2EA5-2EAB-3D52-C1AB361E66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97941A-CF4E-A8E0-AC63-4D70F057A0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25832-C299-D077-B924-7AC638BBEA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49" y="4492307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298576" y="40801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366295" y="4457825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46" y="4492307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472448" y="4077027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2505465" y="4438655"/>
            <a:ext cx="1319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</a:t>
            </a: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49" y="2777809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14965" y="2358230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363244" y="2772922"/>
            <a:ext cx="752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46" y="2777809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4556203" y="2335524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2505464" y="2735050"/>
            <a:ext cx="1319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9565C71-2EE7-BF3F-A20E-657BC2DC5E2B}"/>
                  </a:ext>
                </a:extLst>
              </p:cNvPr>
              <p:cNvSpPr/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20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60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60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9565C71-2EE7-BF3F-A20E-657BC2DC5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39" y="586715"/>
                <a:ext cx="8546530" cy="16205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9227C2-A9B0-13F3-37A1-1F5C1D4477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8CC22-8A20-A9B3-E6FE-C79C1289B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2FBDAC-9C95-9333-21AC-1701B9EF27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2EBCB-0579-D957-BC06-2C21A87F73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197</TotalTime>
  <Words>673</Words>
  <Application>Microsoft Office PowerPoint</Application>
  <PresentationFormat>Widescreen</PresentationFormat>
  <Paragraphs>132</Paragraphs>
  <Slides>29</Slides>
  <Notes>23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UTM Avo</vt:lpstr>
      <vt:lpstr>Office Theme</vt:lpstr>
      <vt:lpstr>2_Office Theme</vt:lpstr>
      <vt:lpstr>1_Office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ZZ</dc:creator>
  <dc:description>9Slide.vn</dc:description>
  <cp:lastModifiedBy>Thu Thu</cp:lastModifiedBy>
  <cp:revision>34</cp:revision>
  <dcterms:modified xsi:type="dcterms:W3CDTF">2025-10-17T02:01:14Z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2025-10-17T01:41:07Z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c12b4082-57d9-4b9f-a2ee-08b36cd52599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