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7"/>
  </p:notesMasterIdLst>
  <p:sldIdLst>
    <p:sldId id="256" r:id="rId6"/>
    <p:sldId id="257" r:id="rId7"/>
    <p:sldId id="559" r:id="rId8"/>
    <p:sldId id="258" r:id="rId9"/>
    <p:sldId id="263" r:id="rId10"/>
    <p:sldId id="259" r:id="rId11"/>
    <p:sldId id="260" r:id="rId12"/>
    <p:sldId id="262" r:id="rId13"/>
    <p:sldId id="555" r:id="rId14"/>
    <p:sldId id="332" r:id="rId15"/>
    <p:sldId id="553" r:id="rId16"/>
    <p:sldId id="556" r:id="rId17"/>
    <p:sldId id="261" r:id="rId18"/>
    <p:sldId id="554" r:id="rId19"/>
    <p:sldId id="557" r:id="rId20"/>
    <p:sldId id="558" r:id="rId21"/>
    <p:sldId id="560" r:id="rId22"/>
    <p:sldId id="285" r:id="rId23"/>
    <p:sldId id="325" r:id="rId24"/>
    <p:sldId id="267" r:id="rId25"/>
    <p:sldId id="561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7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Slide" initials="9Slide" lastIdx="1" clrIdx="0">
    <p:extLst>
      <p:ext uri="{19B8F6BF-5375-455C-9EA6-DF929625EA0E}">
        <p15:presenceInfo xmlns:p15="http://schemas.microsoft.com/office/powerpoint/2012/main" userId="9Sli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D"/>
    <a:srgbClr val="F6F8BF"/>
    <a:srgbClr val="EC7D6A"/>
    <a:srgbClr val="7A2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1" autoAdjust="0"/>
    <p:restoredTop sz="94660"/>
  </p:normalViewPr>
  <p:slideViewPr>
    <p:cSldViewPr snapToGrid="0">
      <p:cViewPr>
        <p:scale>
          <a:sx n="94" d="100"/>
          <a:sy n="94" d="100"/>
        </p:scale>
        <p:origin x="293" y="307"/>
      </p:cViewPr>
      <p:guideLst>
        <p:guide orient="horz" pos="35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779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5186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3584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852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6355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Hướng dẫn: GV click vào Du thuyền để di chuyển đến </a:t>
            </a:r>
            <a:r>
              <a:rPr lang="en-US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r>
              <a:rPr lang="vi-VN" dirty="0"/>
              <a:t>&gt;&gt;&gt; chọn vào </a:t>
            </a:r>
            <a:r>
              <a:rPr lang="en-US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r>
              <a:rPr lang="en-US" baseline="0" dirty="0"/>
              <a:t> </a:t>
            </a:r>
            <a:r>
              <a:rPr lang="vi-VN" dirty="0"/>
              <a:t>để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vi-VN" dirty="0"/>
              <a:t>hiện câu hỏi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Lặp lại các bước trên để đến câu hỏi tiếp 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3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100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44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323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66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6497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7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6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2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3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2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4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9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8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7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90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2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30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6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5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1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7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96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7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3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67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1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8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17-10-2025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73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17-10-2025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07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17-10-2025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01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17-10-2025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7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17-10-2025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594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17-10-2025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27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17-10-2025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21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17-10-2025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3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17-10-2025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6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17-10-2025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60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17-10-2025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0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554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352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1371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62356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48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77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26484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47583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35253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34812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208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28BBBC80-DBBB-8B2F-DD41-6AE3585E0014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AE97DE54-2D4D-289C-DAB5-6205E234BCDD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479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BBFA7425-D1E2-9C49-3956-BBAC496CA07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634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/>
              <a:t>17-10-2025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958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31966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4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40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47.png"/><Relationship Id="rId3" Type="http://schemas.openxmlformats.org/officeDocument/2006/relationships/image" Target="../media/image34.jp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3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11" Type="http://schemas.openxmlformats.org/officeDocument/2006/relationships/image" Target="../media/image48.png"/><Relationship Id="rId5" Type="http://schemas.openxmlformats.org/officeDocument/2006/relationships/image" Target="../media/image390.pn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19" Type="http://schemas.openxmlformats.org/officeDocument/2006/relationships/image" Target="../media/image49.png"/><Relationship Id="rId4" Type="http://schemas.openxmlformats.org/officeDocument/2006/relationships/hyperlink" Target="https://hoc10.vn/doc-sach/toan-3-tap-1/1/132/40/" TargetMode="External"/><Relationship Id="rId9" Type="http://schemas.openxmlformats.org/officeDocument/2006/relationships/image" Target="../media/image41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2.png"/><Relationship Id="rId4" Type="http://schemas.openxmlformats.org/officeDocument/2006/relationships/hyperlink" Target="https://hoc10.vn/doc-sach/toan-3-tap-1/1/132/40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34.jp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6.png"/><Relationship Id="rId11" Type="http://schemas.openxmlformats.org/officeDocument/2006/relationships/image" Target="../media/image64.png"/><Relationship Id="rId5" Type="http://schemas.openxmlformats.org/officeDocument/2006/relationships/image" Target="../media/image55.png"/><Relationship Id="rId10" Type="http://schemas.openxmlformats.org/officeDocument/2006/relationships/image" Target="../media/image63.png"/><Relationship Id="rId4" Type="http://schemas.openxmlformats.org/officeDocument/2006/relationships/hyperlink" Target="https://hoc10.vn/doc-sach/toan-3-tap-1/1/132/40/" TargetMode="External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4.jp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0.png"/><Relationship Id="rId5" Type="http://schemas.openxmlformats.org/officeDocument/2006/relationships/image" Target="../media/image52.png"/><Relationship Id="rId4" Type="http://schemas.openxmlformats.org/officeDocument/2006/relationships/hyperlink" Target="https://hoc10.vn/doc-sach/toan-3-tap-1/1/132/40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4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8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jp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20.png"/><Relationship Id="rId12" Type="http://schemas.openxmlformats.org/officeDocument/2006/relationships/slide" Target="slide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8.jp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19.jpg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94757" y="1792132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18: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Bảng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chia 4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ng bóng Ý nghĩ: Hình đám mây 27">
            <a:extLst>
              <a:ext uri="{FF2B5EF4-FFF2-40B4-BE49-F238E27FC236}">
                <a16:creationId xmlns:a16="http://schemas.microsoft.com/office/drawing/2014/main" id="{BF87DC1D-745B-E792-3834-9DCF1DCFE1A8}"/>
              </a:ext>
            </a:extLst>
          </p:cNvPr>
          <p:cNvSpPr/>
          <p:nvPr/>
        </p:nvSpPr>
        <p:spPr>
          <a:xfrm>
            <a:off x="533090" y="922894"/>
            <a:ext cx="5506743" cy="2938679"/>
          </a:xfrm>
          <a:prstGeom prst="cloudCallout">
            <a:avLst>
              <a:gd name="adj1" fmla="val -48384"/>
              <a:gd name="adj2" fmla="val -36291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Chia đều 8 hình tròn cho mỗi bạn 4 hình tròn. Có mấy bạn được chia?</a:t>
            </a:r>
          </a:p>
        </p:txBody>
      </p:sp>
      <p:sp>
        <p:nvSpPr>
          <p:cNvPr id="8" name="Mũi tên: Phải 29">
            <a:extLst>
              <a:ext uri="{FF2B5EF4-FFF2-40B4-BE49-F238E27FC236}">
                <a16:creationId xmlns:a16="http://schemas.microsoft.com/office/drawing/2014/main" id="{6FE7E509-59AA-6E49-5529-1C8EBCEA07DF}"/>
              </a:ext>
            </a:extLst>
          </p:cNvPr>
          <p:cNvSpPr/>
          <p:nvPr/>
        </p:nvSpPr>
        <p:spPr>
          <a:xfrm>
            <a:off x="6356748" y="1866111"/>
            <a:ext cx="854300" cy="52612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30">
                <a:extLst>
                  <a:ext uri="{FF2B5EF4-FFF2-40B4-BE49-F238E27FC236}">
                    <a16:creationId xmlns:a16="http://schemas.microsoft.com/office/drawing/2014/main" id="{66F90BF1-E342-AC90-0766-314CFBCCB961}"/>
                  </a:ext>
                </a:extLst>
              </p:cNvPr>
              <p:cNvSpPr txBox="1"/>
              <p:nvPr/>
            </p:nvSpPr>
            <p:spPr>
              <a:xfrm>
                <a:off x="7527962" y="1866111"/>
                <a:ext cx="33842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UTM Avo" panose="02040603050506020204" pitchFamily="18" charset="0"/>
                  </a:rPr>
                  <a:t>Có 8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200" dirty="0">
                    <a:latin typeface="UTM Avo" panose="020406030505060202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UTM Avo" panose="02040603050506020204" pitchFamily="18" charset="0"/>
                  </a:rPr>
                  <a:t> 2 </a:t>
                </a:r>
                <a:r>
                  <a:rPr lang="en-US" sz="3200" dirty="0" err="1">
                    <a:latin typeface="UTM Avo" panose="02040603050506020204" pitchFamily="18" charset="0"/>
                  </a:rPr>
                  <a:t>bạn</a:t>
                </a:r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Hộp Văn bản 30">
                <a:extLst>
                  <a:ext uri="{FF2B5EF4-FFF2-40B4-BE49-F238E27FC236}">
                    <a16:creationId xmlns:a16="http://schemas.microsoft.com/office/drawing/2014/main" id="{66F90BF1-E342-AC90-0766-314CFBCCB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962" y="1866111"/>
                <a:ext cx="3384260" cy="584775"/>
              </a:xfrm>
              <a:prstGeom prst="rect">
                <a:avLst/>
              </a:prstGeom>
              <a:blipFill>
                <a:blip r:embed="rId4"/>
                <a:stretch>
                  <a:fillRect l="-4685" t="-14583" r="-4144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3714BD63-BD30-F5B4-987C-C2F6627514A2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5A1F2B-48DA-AEB3-B039-1E096DB26A99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54958B33-C964-D463-4945-64C92CA95A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7F778C-D459-DA37-18E1-7B1FC46C41C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F7FEF9-0360-FDC6-8EEF-4E6C86B4B4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10" t="8407" r="7500" b="7103"/>
          <a:stretch/>
        </p:blipFill>
        <p:spPr>
          <a:xfrm>
            <a:off x="553401" y="1291922"/>
            <a:ext cx="11085198" cy="38798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266A83-A928-92A6-7CFB-E88EFC2A25CA}"/>
              </a:ext>
            </a:extLst>
          </p:cNvPr>
          <p:cNvSpPr/>
          <p:nvPr/>
        </p:nvSpPr>
        <p:spPr>
          <a:xfrm>
            <a:off x="2682240" y="2369820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3B6E3-D0B4-E352-7233-3E26AE11F903}"/>
              </a:ext>
            </a:extLst>
          </p:cNvPr>
          <p:cNvSpPr/>
          <p:nvPr/>
        </p:nvSpPr>
        <p:spPr>
          <a:xfrm>
            <a:off x="2682240" y="2888932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A647B3-B4C9-EEE8-4E9B-B5561A9AA122}"/>
              </a:ext>
            </a:extLst>
          </p:cNvPr>
          <p:cNvSpPr/>
          <p:nvPr/>
        </p:nvSpPr>
        <p:spPr>
          <a:xfrm>
            <a:off x="2682240" y="3368994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D98ABC-FEB3-4B49-B0A6-A9DA199A3959}"/>
              </a:ext>
            </a:extLst>
          </p:cNvPr>
          <p:cNvSpPr/>
          <p:nvPr/>
        </p:nvSpPr>
        <p:spPr>
          <a:xfrm>
            <a:off x="2682240" y="3838927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90780F-4FCC-4AD2-9ED7-29C7F85F7D00}"/>
              </a:ext>
            </a:extLst>
          </p:cNvPr>
          <p:cNvSpPr/>
          <p:nvPr/>
        </p:nvSpPr>
        <p:spPr>
          <a:xfrm>
            <a:off x="2682240" y="4319638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73F789-ED55-DAD9-A3C5-C45FA42E64B5}"/>
              </a:ext>
            </a:extLst>
          </p:cNvPr>
          <p:cNvSpPr/>
          <p:nvPr/>
        </p:nvSpPr>
        <p:spPr>
          <a:xfrm>
            <a:off x="5355590" y="2369820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D2118C-1D81-B1B9-BE51-7A5C68DE291E}"/>
              </a:ext>
            </a:extLst>
          </p:cNvPr>
          <p:cNvSpPr/>
          <p:nvPr/>
        </p:nvSpPr>
        <p:spPr>
          <a:xfrm>
            <a:off x="5355590" y="2888932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C6BCAA-DB06-04A9-7C4B-CBC3486D8D99}"/>
              </a:ext>
            </a:extLst>
          </p:cNvPr>
          <p:cNvSpPr/>
          <p:nvPr/>
        </p:nvSpPr>
        <p:spPr>
          <a:xfrm>
            <a:off x="5355590" y="3368994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DE6CF1-A89C-ED1B-EC19-F608D192DBAB}"/>
              </a:ext>
            </a:extLst>
          </p:cNvPr>
          <p:cNvSpPr/>
          <p:nvPr/>
        </p:nvSpPr>
        <p:spPr>
          <a:xfrm>
            <a:off x="5355590" y="3838927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F8CFAA-A21A-EBE3-B3E4-3A1A8959A8FC}"/>
              </a:ext>
            </a:extLst>
          </p:cNvPr>
          <p:cNvSpPr/>
          <p:nvPr/>
        </p:nvSpPr>
        <p:spPr>
          <a:xfrm>
            <a:off x="5355589" y="4319638"/>
            <a:ext cx="418941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hlinkClick r:id="rId4"/>
            <a:extLst>
              <a:ext uri="{FF2B5EF4-FFF2-40B4-BE49-F238E27FC236}">
                <a16:creationId xmlns:a16="http://schemas.microsoft.com/office/drawing/2014/main" id="{B8C31BE7-6AB7-D951-1061-11E8D28F6485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A70C78-1CE7-20D2-2E30-3C0EE1F736BB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60A6D250-4999-4DA5-30D1-6921DC404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6AB29A-30FC-7C30-BC13-B23FCB6F8B5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51090F6F-85A9-DD8C-965E-923A1897C132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033DFE99-A333-0BDB-6C7D-94E06D52FA69}"/>
              </a:ext>
            </a:extLst>
          </p:cNvPr>
          <p:cNvSpPr txBox="1"/>
          <p:nvPr/>
        </p:nvSpPr>
        <p:spPr>
          <a:xfrm>
            <a:off x="1656013" y="983685"/>
            <a:ext cx="926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>
                <a:latin typeface="UTM Avo" panose="02040603050506020204" pitchFamily="18" charset="0"/>
                <a:ea typeface="Calibri" panose="020F0502020204030204" pitchFamily="34" charset="0"/>
              </a:rPr>
              <a:t>Tính nhẩm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9">
                <a:extLst>
                  <a:ext uri="{FF2B5EF4-FFF2-40B4-BE49-F238E27FC236}">
                    <a16:creationId xmlns:a16="http://schemas.microsoft.com/office/drawing/2014/main" id="{C4E50E61-F73E-41BC-B20D-D6E2C0B3345C}"/>
                  </a:ext>
                </a:extLst>
              </p:cNvPr>
              <p:cNvSpPr txBox="1"/>
              <p:nvPr/>
            </p:nvSpPr>
            <p:spPr>
              <a:xfrm>
                <a:off x="637847" y="1794550"/>
                <a:ext cx="17633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16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Hộp Văn bản 19">
                <a:extLst>
                  <a:ext uri="{FF2B5EF4-FFF2-40B4-BE49-F238E27FC236}">
                    <a16:creationId xmlns:a16="http://schemas.microsoft.com/office/drawing/2014/main" id="{C4E50E61-F73E-41BC-B20D-D6E2C0B33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47" y="1794550"/>
                <a:ext cx="176330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473">
                <a:extLst>
                  <a:ext uri="{FF2B5EF4-FFF2-40B4-BE49-F238E27FC236}">
                    <a16:creationId xmlns:a16="http://schemas.microsoft.com/office/drawing/2014/main" id="{FBB5F31C-7DCD-CEE1-BE60-23D5F09DAF08}"/>
                  </a:ext>
                </a:extLst>
              </p:cNvPr>
              <p:cNvSpPr txBox="1"/>
              <p:nvPr/>
            </p:nvSpPr>
            <p:spPr>
              <a:xfrm>
                <a:off x="915194" y="2552693"/>
                <a:ext cx="15084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Hộp Văn bản 473">
                <a:extLst>
                  <a:ext uri="{FF2B5EF4-FFF2-40B4-BE49-F238E27FC236}">
                    <a16:creationId xmlns:a16="http://schemas.microsoft.com/office/drawing/2014/main" id="{FBB5F31C-7DCD-CEE1-BE60-23D5F09DA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94" y="2552693"/>
                <a:ext cx="1508426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474">
                <a:extLst>
                  <a:ext uri="{FF2B5EF4-FFF2-40B4-BE49-F238E27FC236}">
                    <a16:creationId xmlns:a16="http://schemas.microsoft.com/office/drawing/2014/main" id="{FC1AC33E-0BF7-93F6-93F6-5C77A31D71AD}"/>
                  </a:ext>
                </a:extLst>
              </p:cNvPr>
              <p:cNvSpPr txBox="1"/>
              <p:nvPr/>
            </p:nvSpPr>
            <p:spPr>
              <a:xfrm>
                <a:off x="637847" y="3368562"/>
                <a:ext cx="18915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20 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Hộp Văn bản 474">
                <a:extLst>
                  <a:ext uri="{FF2B5EF4-FFF2-40B4-BE49-F238E27FC236}">
                    <a16:creationId xmlns:a16="http://schemas.microsoft.com/office/drawing/2014/main" id="{FC1AC33E-0BF7-93F6-93F6-5C77A31D7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47" y="3368562"/>
                <a:ext cx="189154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475">
                <a:extLst>
                  <a:ext uri="{FF2B5EF4-FFF2-40B4-BE49-F238E27FC236}">
                    <a16:creationId xmlns:a16="http://schemas.microsoft.com/office/drawing/2014/main" id="{31DB0275-C490-B803-DA40-67D7EBDCF3E7}"/>
                  </a:ext>
                </a:extLst>
              </p:cNvPr>
              <p:cNvSpPr txBox="1"/>
              <p:nvPr/>
            </p:nvSpPr>
            <p:spPr>
              <a:xfrm>
                <a:off x="3824697" y="1788817"/>
                <a:ext cx="18915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2 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Hộp Văn bản 475">
                <a:extLst>
                  <a:ext uri="{FF2B5EF4-FFF2-40B4-BE49-F238E27FC236}">
                    <a16:creationId xmlns:a16="http://schemas.microsoft.com/office/drawing/2014/main" id="{31DB0275-C490-B803-DA40-67D7EBDCF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697" y="1788817"/>
                <a:ext cx="189154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476">
                <a:extLst>
                  <a:ext uri="{FF2B5EF4-FFF2-40B4-BE49-F238E27FC236}">
                    <a16:creationId xmlns:a16="http://schemas.microsoft.com/office/drawing/2014/main" id="{54867D84-8094-47DF-12DA-4EA7F62D999E}"/>
                  </a:ext>
                </a:extLst>
              </p:cNvPr>
              <p:cNvSpPr txBox="1"/>
              <p:nvPr/>
            </p:nvSpPr>
            <p:spPr>
              <a:xfrm>
                <a:off x="3952937" y="2561315"/>
                <a:ext cx="17633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 smtClean="0">
                          <a:latin typeface="UTM Avo" panose="0204060305050602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Hộp Văn bản 476">
                <a:extLst>
                  <a:ext uri="{FF2B5EF4-FFF2-40B4-BE49-F238E27FC236}">
                    <a16:creationId xmlns:a16="http://schemas.microsoft.com/office/drawing/2014/main" id="{54867D84-8094-47DF-12DA-4EA7F62D9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937" y="2561315"/>
                <a:ext cx="176330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477">
                <a:extLst>
                  <a:ext uri="{FF2B5EF4-FFF2-40B4-BE49-F238E27FC236}">
                    <a16:creationId xmlns:a16="http://schemas.microsoft.com/office/drawing/2014/main" id="{00934CEE-50E0-3D1A-DB4F-CFBFC287D3C2}"/>
                  </a:ext>
                </a:extLst>
              </p:cNvPr>
              <p:cNvSpPr txBox="1"/>
              <p:nvPr/>
            </p:nvSpPr>
            <p:spPr>
              <a:xfrm>
                <a:off x="4077954" y="3367774"/>
                <a:ext cx="16366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Hộp Văn bản 477">
                <a:extLst>
                  <a:ext uri="{FF2B5EF4-FFF2-40B4-BE49-F238E27FC236}">
                    <a16:creationId xmlns:a16="http://schemas.microsoft.com/office/drawing/2014/main" id="{00934CEE-50E0-3D1A-DB4F-CFBFC287D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54" y="3367774"/>
                <a:ext cx="1636666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478">
                <a:extLst>
                  <a:ext uri="{FF2B5EF4-FFF2-40B4-BE49-F238E27FC236}">
                    <a16:creationId xmlns:a16="http://schemas.microsoft.com/office/drawing/2014/main" id="{AEC273A2-19BC-2B72-4E54-3C8BA955C598}"/>
                  </a:ext>
                </a:extLst>
              </p:cNvPr>
              <p:cNvSpPr txBox="1"/>
              <p:nvPr/>
            </p:nvSpPr>
            <p:spPr>
              <a:xfrm>
                <a:off x="6985921" y="1795802"/>
                <a:ext cx="17633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 smtClean="0">
                          <a:latin typeface="UTM Avo" panose="0204060305050602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0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Hộp Văn bản 478">
                <a:extLst>
                  <a:ext uri="{FF2B5EF4-FFF2-40B4-BE49-F238E27FC236}">
                    <a16:creationId xmlns:a16="http://schemas.microsoft.com/office/drawing/2014/main" id="{AEC273A2-19BC-2B72-4E54-3C8BA955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921" y="1795802"/>
                <a:ext cx="1763303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479">
                <a:extLst>
                  <a:ext uri="{FF2B5EF4-FFF2-40B4-BE49-F238E27FC236}">
                    <a16:creationId xmlns:a16="http://schemas.microsoft.com/office/drawing/2014/main" id="{20421E9E-897F-2B37-D681-255CCECFD036}"/>
                  </a:ext>
                </a:extLst>
              </p:cNvPr>
              <p:cNvSpPr txBox="1"/>
              <p:nvPr/>
            </p:nvSpPr>
            <p:spPr>
              <a:xfrm>
                <a:off x="6921800" y="2551964"/>
                <a:ext cx="18915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24 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Hộp Văn bản 479">
                <a:extLst>
                  <a:ext uri="{FF2B5EF4-FFF2-40B4-BE49-F238E27FC236}">
                    <a16:creationId xmlns:a16="http://schemas.microsoft.com/office/drawing/2014/main" id="{20421E9E-897F-2B37-D681-255CCECF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800" y="2551964"/>
                <a:ext cx="1891543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480">
                <a:extLst>
                  <a:ext uri="{FF2B5EF4-FFF2-40B4-BE49-F238E27FC236}">
                    <a16:creationId xmlns:a16="http://schemas.microsoft.com/office/drawing/2014/main" id="{3D383C6C-1A41-E3A5-96AF-6A88E5BAE5FB}"/>
                  </a:ext>
                </a:extLst>
              </p:cNvPr>
              <p:cNvSpPr txBox="1"/>
              <p:nvPr/>
            </p:nvSpPr>
            <p:spPr>
              <a:xfrm>
                <a:off x="7045246" y="3368168"/>
                <a:ext cx="17633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36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Hộp Văn bản 480">
                <a:extLst>
                  <a:ext uri="{FF2B5EF4-FFF2-40B4-BE49-F238E27FC236}">
                    <a16:creationId xmlns:a16="http://schemas.microsoft.com/office/drawing/2014/main" id="{3D383C6C-1A41-E3A5-96AF-6A88E5BAE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46" y="3368168"/>
                <a:ext cx="1763303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481">
                <a:extLst>
                  <a:ext uri="{FF2B5EF4-FFF2-40B4-BE49-F238E27FC236}">
                    <a16:creationId xmlns:a16="http://schemas.microsoft.com/office/drawing/2014/main" id="{67CDE538-127F-50CD-0486-3D217DBECB0F}"/>
                  </a:ext>
                </a:extLst>
              </p:cNvPr>
              <p:cNvSpPr txBox="1"/>
              <p:nvPr/>
            </p:nvSpPr>
            <p:spPr>
              <a:xfrm>
                <a:off x="2429425" y="1794550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1" name="Hộp Văn bản 481">
                <a:extLst>
                  <a:ext uri="{FF2B5EF4-FFF2-40B4-BE49-F238E27FC236}">
                    <a16:creationId xmlns:a16="http://schemas.microsoft.com/office/drawing/2014/main" id="{67CDE538-127F-50CD-0486-3D217DBEC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425" y="1794550"/>
                <a:ext cx="383118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482">
                <a:extLst>
                  <a:ext uri="{FF2B5EF4-FFF2-40B4-BE49-F238E27FC236}">
                    <a16:creationId xmlns:a16="http://schemas.microsoft.com/office/drawing/2014/main" id="{C914CE8C-85FB-01CC-6143-B198BEF505DA}"/>
                  </a:ext>
                </a:extLst>
              </p:cNvPr>
              <p:cNvSpPr txBox="1"/>
              <p:nvPr/>
            </p:nvSpPr>
            <p:spPr>
              <a:xfrm>
                <a:off x="2423620" y="2527587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2" name="Hộp Văn bản 482">
                <a:extLst>
                  <a:ext uri="{FF2B5EF4-FFF2-40B4-BE49-F238E27FC236}">
                    <a16:creationId xmlns:a16="http://schemas.microsoft.com/office/drawing/2014/main" id="{C914CE8C-85FB-01CC-6143-B198BEF50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620" y="2527587"/>
                <a:ext cx="383118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483">
                <a:extLst>
                  <a:ext uri="{FF2B5EF4-FFF2-40B4-BE49-F238E27FC236}">
                    <a16:creationId xmlns:a16="http://schemas.microsoft.com/office/drawing/2014/main" id="{EC04DC24-B521-C7E1-5991-B60E69D793E3}"/>
                  </a:ext>
                </a:extLst>
              </p:cNvPr>
              <p:cNvSpPr txBox="1"/>
              <p:nvPr/>
            </p:nvSpPr>
            <p:spPr>
              <a:xfrm>
                <a:off x="2479795" y="3361910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5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Hộp Văn bản 483">
                <a:extLst>
                  <a:ext uri="{FF2B5EF4-FFF2-40B4-BE49-F238E27FC236}">
                    <a16:creationId xmlns:a16="http://schemas.microsoft.com/office/drawing/2014/main" id="{EC04DC24-B521-C7E1-5991-B60E69D79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795" y="3361910"/>
                <a:ext cx="383118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484">
                <a:extLst>
                  <a:ext uri="{FF2B5EF4-FFF2-40B4-BE49-F238E27FC236}">
                    <a16:creationId xmlns:a16="http://schemas.microsoft.com/office/drawing/2014/main" id="{5045D380-1D43-610B-F31D-19E596B71D59}"/>
                  </a:ext>
                </a:extLst>
              </p:cNvPr>
              <p:cNvSpPr txBox="1"/>
              <p:nvPr/>
            </p:nvSpPr>
            <p:spPr>
              <a:xfrm>
                <a:off x="5585981" y="1779375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4" name="Hộp Văn bản 484">
                <a:extLst>
                  <a:ext uri="{FF2B5EF4-FFF2-40B4-BE49-F238E27FC236}">
                    <a16:creationId xmlns:a16="http://schemas.microsoft.com/office/drawing/2014/main" id="{5045D380-1D43-610B-F31D-19E596B71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981" y="1779375"/>
                <a:ext cx="383118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485">
                <a:extLst>
                  <a:ext uri="{FF2B5EF4-FFF2-40B4-BE49-F238E27FC236}">
                    <a16:creationId xmlns:a16="http://schemas.microsoft.com/office/drawing/2014/main" id="{70738734-90BB-FFCA-8121-3CEBD3956C3A}"/>
                  </a:ext>
                </a:extLst>
              </p:cNvPr>
              <p:cNvSpPr txBox="1"/>
              <p:nvPr/>
            </p:nvSpPr>
            <p:spPr>
              <a:xfrm>
                <a:off x="5648015" y="2594207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7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5" name="Hộp Văn bản 485">
                <a:extLst>
                  <a:ext uri="{FF2B5EF4-FFF2-40B4-BE49-F238E27FC236}">
                    <a16:creationId xmlns:a16="http://schemas.microsoft.com/office/drawing/2014/main" id="{70738734-90BB-FFCA-8121-3CEBD3956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15" y="2594207"/>
                <a:ext cx="383118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486">
                <a:extLst>
                  <a:ext uri="{FF2B5EF4-FFF2-40B4-BE49-F238E27FC236}">
                    <a16:creationId xmlns:a16="http://schemas.microsoft.com/office/drawing/2014/main" id="{7995617D-0142-2530-3782-2CD6A6DEACC3}"/>
                  </a:ext>
                </a:extLst>
              </p:cNvPr>
              <p:cNvSpPr txBox="1"/>
              <p:nvPr/>
            </p:nvSpPr>
            <p:spPr>
              <a:xfrm>
                <a:off x="5637541" y="3359120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6" name="Hộp Văn bản 486">
                <a:extLst>
                  <a:ext uri="{FF2B5EF4-FFF2-40B4-BE49-F238E27FC236}">
                    <a16:creationId xmlns:a16="http://schemas.microsoft.com/office/drawing/2014/main" id="{7995617D-0142-2530-3782-2CD6A6DEA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541" y="3359120"/>
                <a:ext cx="383118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487">
                <a:extLst>
                  <a:ext uri="{FF2B5EF4-FFF2-40B4-BE49-F238E27FC236}">
                    <a16:creationId xmlns:a16="http://schemas.microsoft.com/office/drawing/2014/main" id="{079C880B-9EE0-905A-E75F-37F28CEC6DD4}"/>
                  </a:ext>
                </a:extLst>
              </p:cNvPr>
              <p:cNvSpPr txBox="1"/>
              <p:nvPr/>
            </p:nvSpPr>
            <p:spPr>
              <a:xfrm>
                <a:off x="8744972" y="1786884"/>
                <a:ext cx="6379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10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7" name="Hộp Văn bản 487">
                <a:extLst>
                  <a:ext uri="{FF2B5EF4-FFF2-40B4-BE49-F238E27FC236}">
                    <a16:creationId xmlns:a16="http://schemas.microsoft.com/office/drawing/2014/main" id="{079C880B-9EE0-905A-E75F-37F28CEC6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972" y="1786884"/>
                <a:ext cx="637995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488">
                <a:extLst>
                  <a:ext uri="{FF2B5EF4-FFF2-40B4-BE49-F238E27FC236}">
                    <a16:creationId xmlns:a16="http://schemas.microsoft.com/office/drawing/2014/main" id="{4CAF915F-3254-E5F2-48DE-8B4F133BEE2E}"/>
                  </a:ext>
                </a:extLst>
              </p:cNvPr>
              <p:cNvSpPr txBox="1"/>
              <p:nvPr/>
            </p:nvSpPr>
            <p:spPr>
              <a:xfrm>
                <a:off x="8872410" y="2552358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6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8" name="Hộp Văn bản 488">
                <a:extLst>
                  <a:ext uri="{FF2B5EF4-FFF2-40B4-BE49-F238E27FC236}">
                    <a16:creationId xmlns:a16="http://schemas.microsoft.com/office/drawing/2014/main" id="{4CAF915F-3254-E5F2-48DE-8B4F133BE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410" y="2552358"/>
                <a:ext cx="383118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489">
                <a:extLst>
                  <a:ext uri="{FF2B5EF4-FFF2-40B4-BE49-F238E27FC236}">
                    <a16:creationId xmlns:a16="http://schemas.microsoft.com/office/drawing/2014/main" id="{34C41617-FBF8-1EE2-5AE8-8921CE5F73B2}"/>
                  </a:ext>
                </a:extLst>
              </p:cNvPr>
              <p:cNvSpPr txBox="1"/>
              <p:nvPr/>
            </p:nvSpPr>
            <p:spPr>
              <a:xfrm>
                <a:off x="8797461" y="3367774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9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9" name="Hộp Văn bản 489">
                <a:extLst>
                  <a:ext uri="{FF2B5EF4-FFF2-40B4-BE49-F238E27FC236}">
                    <a16:creationId xmlns:a16="http://schemas.microsoft.com/office/drawing/2014/main" id="{34C41617-FBF8-1EE2-5AE8-8921CE5F7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461" y="3367774"/>
                <a:ext cx="383118" cy="5539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4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51090F6F-85A9-DD8C-965E-923A1897C132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033DFE99-A333-0BDB-6C7D-94E06D52FA69}"/>
              </a:ext>
            </a:extLst>
          </p:cNvPr>
          <p:cNvSpPr txBox="1"/>
          <p:nvPr/>
        </p:nvSpPr>
        <p:spPr>
          <a:xfrm>
            <a:off x="1656013" y="983685"/>
            <a:ext cx="926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>
                <a:latin typeface="UTM Avo" panose="02040603050506020204" pitchFamily="18" charset="0"/>
                <a:ea typeface="Calibri" panose="020F0502020204030204" pitchFamily="34" charset="0"/>
              </a:rPr>
              <a:t>Tính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43328-5E21-F19E-6479-54659196A4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0" t="15687" b="45439"/>
          <a:stretch/>
        </p:blipFill>
        <p:spPr>
          <a:xfrm>
            <a:off x="1540042" y="1741713"/>
            <a:ext cx="9259390" cy="227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51090F6F-85A9-DD8C-965E-923A1897C132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033DFE99-A333-0BDB-6C7D-94E06D52FA69}"/>
              </a:ext>
            </a:extLst>
          </p:cNvPr>
          <p:cNvSpPr txBox="1"/>
          <p:nvPr/>
        </p:nvSpPr>
        <p:spPr>
          <a:xfrm>
            <a:off x="1656013" y="983685"/>
            <a:ext cx="926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>
                <a:latin typeface="UTM Avo" panose="02040603050506020204" pitchFamily="18" charset="0"/>
                <a:ea typeface="Calibri" panose="020F0502020204030204" pitchFamily="34" charset="0"/>
              </a:rPr>
              <a:t>Tính</a:t>
            </a:r>
          </a:p>
        </p:txBody>
      </p:sp>
      <p:sp>
        <p:nvSpPr>
          <p:cNvPr id="4" name="Hình Bầu dục 27">
            <a:extLst>
              <a:ext uri="{FF2B5EF4-FFF2-40B4-BE49-F238E27FC236}">
                <a16:creationId xmlns:a16="http://schemas.microsoft.com/office/drawing/2014/main" id="{936B5CD7-75C4-4585-A0CA-1EA3B78D8FA2}"/>
              </a:ext>
            </a:extLst>
          </p:cNvPr>
          <p:cNvSpPr/>
          <p:nvPr/>
        </p:nvSpPr>
        <p:spPr>
          <a:xfrm>
            <a:off x="611489" y="1639867"/>
            <a:ext cx="2312686" cy="87722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 algn="ctr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UTM Avo" panose="02040603050506020204" pitchFamily="18" charset="0"/>
              </a:rPr>
              <a:t>Kết</a:t>
            </a:r>
            <a:r>
              <a:rPr lang="en-US" sz="2800" b="1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TM Avo" panose="02040603050506020204" pitchFamily="18" charset="0"/>
              </a:rPr>
              <a:t>quả</a:t>
            </a:r>
            <a:endParaRPr lang="en-US" sz="2800" b="1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Google Shape;3601;p46">
            <a:extLst>
              <a:ext uri="{FF2B5EF4-FFF2-40B4-BE49-F238E27FC236}">
                <a16:creationId xmlns:a16="http://schemas.microsoft.com/office/drawing/2014/main" id="{3B9B21EF-260A-CBA3-2275-A0A0054DD139}"/>
              </a:ext>
            </a:extLst>
          </p:cNvPr>
          <p:cNvSpPr/>
          <p:nvPr/>
        </p:nvSpPr>
        <p:spPr>
          <a:xfrm>
            <a:off x="8658192" y="3588173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04">
                <a:extLst>
                  <a:ext uri="{FF2B5EF4-FFF2-40B4-BE49-F238E27FC236}">
                    <a16:creationId xmlns:a16="http://schemas.microsoft.com/office/drawing/2014/main" id="{2C1CE657-8CCF-AEBB-0748-EEF8FB914C9F}"/>
                  </a:ext>
                </a:extLst>
              </p:cNvPr>
              <p:cNvSpPr txBox="1"/>
              <p:nvPr/>
            </p:nvSpPr>
            <p:spPr>
              <a:xfrm>
                <a:off x="1140199" y="2785566"/>
                <a:ext cx="22842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5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20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Hộp Văn bản 104">
                <a:extLst>
                  <a:ext uri="{FF2B5EF4-FFF2-40B4-BE49-F238E27FC236}">
                    <a16:creationId xmlns:a16="http://schemas.microsoft.com/office/drawing/2014/main" id="{2C1CE657-8CCF-AEBB-0748-EEF8FB914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99" y="2785566"/>
                <a:ext cx="228427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05">
                <a:extLst>
                  <a:ext uri="{FF2B5EF4-FFF2-40B4-BE49-F238E27FC236}">
                    <a16:creationId xmlns:a16="http://schemas.microsoft.com/office/drawing/2014/main" id="{CE88247D-307D-E3FB-39F5-8E1700476696}"/>
                  </a:ext>
                </a:extLst>
              </p:cNvPr>
              <p:cNvSpPr txBox="1"/>
              <p:nvPr/>
            </p:nvSpPr>
            <p:spPr>
              <a:xfrm>
                <a:off x="4037493" y="2785566"/>
                <a:ext cx="22842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6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24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Hộp Văn bản 105">
                <a:extLst>
                  <a:ext uri="{FF2B5EF4-FFF2-40B4-BE49-F238E27FC236}">
                    <a16:creationId xmlns:a16="http://schemas.microsoft.com/office/drawing/2014/main" id="{CE88247D-307D-E3FB-39F5-8E1700476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493" y="2785566"/>
                <a:ext cx="228427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06">
                <a:extLst>
                  <a:ext uri="{FF2B5EF4-FFF2-40B4-BE49-F238E27FC236}">
                    <a16:creationId xmlns:a16="http://schemas.microsoft.com/office/drawing/2014/main" id="{663B3402-A9B9-B90A-3F1D-1C3AEB4AC3E8}"/>
                  </a:ext>
                </a:extLst>
              </p:cNvPr>
              <p:cNvSpPr txBox="1"/>
              <p:nvPr/>
            </p:nvSpPr>
            <p:spPr>
              <a:xfrm>
                <a:off x="6934787" y="2781040"/>
                <a:ext cx="22842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36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Hộp Văn bản 106">
                <a:extLst>
                  <a:ext uri="{FF2B5EF4-FFF2-40B4-BE49-F238E27FC236}">
                    <a16:creationId xmlns:a16="http://schemas.microsoft.com/office/drawing/2014/main" id="{663B3402-A9B9-B90A-3F1D-1C3AEB4AC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787" y="2781040"/>
                <a:ext cx="228427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07">
                <a:extLst>
                  <a:ext uri="{FF2B5EF4-FFF2-40B4-BE49-F238E27FC236}">
                    <a16:creationId xmlns:a16="http://schemas.microsoft.com/office/drawing/2014/main" id="{7E26E8EF-721C-FE3D-0D90-F165A216078E}"/>
                  </a:ext>
                </a:extLst>
              </p:cNvPr>
              <p:cNvSpPr txBox="1"/>
              <p:nvPr/>
            </p:nvSpPr>
            <p:spPr>
              <a:xfrm>
                <a:off x="1105107" y="3588173"/>
                <a:ext cx="21464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20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5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Hộp Văn bản 107">
                <a:extLst>
                  <a:ext uri="{FF2B5EF4-FFF2-40B4-BE49-F238E27FC236}">
                    <a16:creationId xmlns:a16="http://schemas.microsoft.com/office/drawing/2014/main" id="{7E26E8EF-721C-FE3D-0D90-F165A2160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07" y="3588173"/>
                <a:ext cx="2146421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08">
                <a:extLst>
                  <a:ext uri="{FF2B5EF4-FFF2-40B4-BE49-F238E27FC236}">
                    <a16:creationId xmlns:a16="http://schemas.microsoft.com/office/drawing/2014/main" id="{07426465-5109-BAA7-8EB6-B4408B1EEAC5}"/>
                  </a:ext>
                </a:extLst>
              </p:cNvPr>
              <p:cNvSpPr txBox="1"/>
              <p:nvPr/>
            </p:nvSpPr>
            <p:spPr>
              <a:xfrm>
                <a:off x="1105107" y="4440232"/>
                <a:ext cx="21464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20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5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Hộp Văn bản 108">
                <a:extLst>
                  <a:ext uri="{FF2B5EF4-FFF2-40B4-BE49-F238E27FC236}">
                    <a16:creationId xmlns:a16="http://schemas.microsoft.com/office/drawing/2014/main" id="{07426465-5109-BAA7-8EB6-B4408B1EE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07" y="4440232"/>
                <a:ext cx="214642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09">
                <a:extLst>
                  <a:ext uri="{FF2B5EF4-FFF2-40B4-BE49-F238E27FC236}">
                    <a16:creationId xmlns:a16="http://schemas.microsoft.com/office/drawing/2014/main" id="{C684C6FE-5674-4CE8-E007-ADED6D3F3469}"/>
                  </a:ext>
                </a:extLst>
              </p:cNvPr>
              <p:cNvSpPr txBox="1"/>
              <p:nvPr/>
            </p:nvSpPr>
            <p:spPr>
              <a:xfrm>
                <a:off x="4055400" y="3588173"/>
                <a:ext cx="21464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 smtClean="0">
                          <a:latin typeface="UTM Avo" panose="0204060305050602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6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Hộp Văn bản 109">
                <a:extLst>
                  <a:ext uri="{FF2B5EF4-FFF2-40B4-BE49-F238E27FC236}">
                    <a16:creationId xmlns:a16="http://schemas.microsoft.com/office/drawing/2014/main" id="{C684C6FE-5674-4CE8-E007-ADED6D3F3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400" y="3588173"/>
                <a:ext cx="2146421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110">
                <a:extLst>
                  <a:ext uri="{FF2B5EF4-FFF2-40B4-BE49-F238E27FC236}">
                    <a16:creationId xmlns:a16="http://schemas.microsoft.com/office/drawing/2014/main" id="{B7F35708-A2B7-C22A-C1B5-A18BFBC9D9C8}"/>
                  </a:ext>
                </a:extLst>
              </p:cNvPr>
              <p:cNvSpPr txBox="1"/>
              <p:nvPr/>
            </p:nvSpPr>
            <p:spPr>
              <a:xfrm>
                <a:off x="4055400" y="4440232"/>
                <a:ext cx="22746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 smtClean="0">
                          <a:latin typeface="UTM Avo" panose="0204060305050602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6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Hộp Văn bản 110">
                <a:extLst>
                  <a:ext uri="{FF2B5EF4-FFF2-40B4-BE49-F238E27FC236}">
                    <a16:creationId xmlns:a16="http://schemas.microsoft.com/office/drawing/2014/main" id="{B7F35708-A2B7-C22A-C1B5-A18BFBC9D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400" y="4440232"/>
                <a:ext cx="2274662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111">
                <a:extLst>
                  <a:ext uri="{FF2B5EF4-FFF2-40B4-BE49-F238E27FC236}">
                    <a16:creationId xmlns:a16="http://schemas.microsoft.com/office/drawing/2014/main" id="{C85C05B9-5D20-4CF9-E1F1-A0CA4798D194}"/>
                  </a:ext>
                </a:extLst>
              </p:cNvPr>
              <p:cNvSpPr txBox="1"/>
              <p:nvPr/>
            </p:nvSpPr>
            <p:spPr>
              <a:xfrm>
                <a:off x="6939980" y="3588173"/>
                <a:ext cx="22746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6 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9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2" name="Hộp Văn bản 111">
                <a:extLst>
                  <a:ext uri="{FF2B5EF4-FFF2-40B4-BE49-F238E27FC236}">
                    <a16:creationId xmlns:a16="http://schemas.microsoft.com/office/drawing/2014/main" id="{C85C05B9-5D20-4CF9-E1F1-A0CA4798D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980" y="3588173"/>
                <a:ext cx="2274662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112">
                <a:extLst>
                  <a:ext uri="{FF2B5EF4-FFF2-40B4-BE49-F238E27FC236}">
                    <a16:creationId xmlns:a16="http://schemas.microsoft.com/office/drawing/2014/main" id="{99CA6081-7FF4-6C5E-02E3-9201428EED78}"/>
                  </a:ext>
                </a:extLst>
              </p:cNvPr>
              <p:cNvSpPr txBox="1"/>
              <p:nvPr/>
            </p:nvSpPr>
            <p:spPr>
              <a:xfrm>
                <a:off x="6948639" y="4441524"/>
                <a:ext cx="22746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6 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9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Hộp Văn bản 112">
                <a:extLst>
                  <a:ext uri="{FF2B5EF4-FFF2-40B4-BE49-F238E27FC236}">
                    <a16:creationId xmlns:a16="http://schemas.microsoft.com/office/drawing/2014/main" id="{99CA6081-7FF4-6C5E-02E3-9201428E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639" y="4441524"/>
                <a:ext cx="2274662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2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51090F6F-85A9-DD8C-965E-923A1897C132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033DFE99-A333-0BDB-6C7D-94E06D52FA69}"/>
              </a:ext>
            </a:extLst>
          </p:cNvPr>
          <p:cNvSpPr txBox="1"/>
          <p:nvPr/>
        </p:nvSpPr>
        <p:spPr>
          <a:xfrm>
            <a:off x="1656013" y="983685"/>
            <a:ext cx="926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</a:rPr>
              <a:t>Tính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16318-ADB8-7677-1549-CC010558E4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49" t="55467" r="-399" b="29170"/>
          <a:stretch/>
        </p:blipFill>
        <p:spPr>
          <a:xfrm>
            <a:off x="637846" y="1754427"/>
            <a:ext cx="9513643" cy="925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1">
                <a:extLst>
                  <a:ext uri="{FF2B5EF4-FFF2-40B4-BE49-F238E27FC236}">
                    <a16:creationId xmlns:a16="http://schemas.microsoft.com/office/drawing/2014/main" id="{A3E6816C-D6EB-1C25-077F-F630710C856F}"/>
                  </a:ext>
                </a:extLst>
              </p:cNvPr>
              <p:cNvSpPr txBox="1"/>
              <p:nvPr/>
            </p:nvSpPr>
            <p:spPr>
              <a:xfrm>
                <a:off x="2643438" y="1955453"/>
                <a:ext cx="12903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 3 kg</a:t>
                </a:r>
                <a:endParaRPr lang="vi-VN" sz="2800" dirty="0">
                  <a:latin typeface="UTM Avo" panose="02040603050506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Hộp Văn bản 11">
                <a:extLst>
                  <a:ext uri="{FF2B5EF4-FFF2-40B4-BE49-F238E27FC236}">
                    <a16:creationId xmlns:a16="http://schemas.microsoft.com/office/drawing/2014/main" id="{A3E6816C-D6EB-1C25-077F-F630710C8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438" y="1955453"/>
                <a:ext cx="1290387" cy="523220"/>
              </a:xfrm>
              <a:prstGeom prst="rect">
                <a:avLst/>
              </a:prstGeom>
              <a:blipFill>
                <a:blip r:embed="rId6"/>
                <a:stretch>
                  <a:fillRect t="-13953" r="-7109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1">
                <a:extLst>
                  <a:ext uri="{FF2B5EF4-FFF2-40B4-BE49-F238E27FC236}">
                    <a16:creationId xmlns:a16="http://schemas.microsoft.com/office/drawing/2014/main" id="{AEBFADC8-134B-E95D-08A0-52C5A4518EF5}"/>
                  </a:ext>
                </a:extLst>
              </p:cNvPr>
              <p:cNvSpPr txBox="1"/>
              <p:nvPr/>
            </p:nvSpPr>
            <p:spPr>
              <a:xfrm>
                <a:off x="6194358" y="1970693"/>
                <a:ext cx="15247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 7 mm</a:t>
                </a:r>
                <a:endParaRPr lang="vi-VN" sz="2800" dirty="0">
                  <a:latin typeface="UTM Avo" panose="02040603050506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Hộp Văn bản 11">
                <a:extLst>
                  <a:ext uri="{FF2B5EF4-FFF2-40B4-BE49-F238E27FC236}">
                    <a16:creationId xmlns:a16="http://schemas.microsoft.com/office/drawing/2014/main" id="{AEBFADC8-134B-E95D-08A0-52C5A4518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58" y="1970693"/>
                <a:ext cx="1524702" cy="523220"/>
              </a:xfrm>
              <a:prstGeom prst="rect">
                <a:avLst/>
              </a:prstGeom>
              <a:blipFill>
                <a:blip r:embed="rId7"/>
                <a:stretch>
                  <a:fillRect t="-12791" r="-6800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1">
                <a:extLst>
                  <a:ext uri="{FF2B5EF4-FFF2-40B4-BE49-F238E27FC236}">
                    <a16:creationId xmlns:a16="http://schemas.microsoft.com/office/drawing/2014/main" id="{CCF83D24-432D-DD9D-EEF7-80D442CF2032}"/>
                  </a:ext>
                </a:extLst>
              </p:cNvPr>
              <p:cNvSpPr txBox="1"/>
              <p:nvPr/>
            </p:nvSpPr>
            <p:spPr>
              <a:xfrm>
                <a:off x="9897678" y="1970693"/>
                <a:ext cx="15247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𝑙</m:t>
                    </m:r>
                  </m:oMath>
                </a14:m>
                <a:endParaRPr lang="vi-VN" sz="2800" dirty="0">
                  <a:latin typeface="UTM Avo" panose="02040603050506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Hộp Văn bản 11">
                <a:extLst>
                  <a:ext uri="{FF2B5EF4-FFF2-40B4-BE49-F238E27FC236}">
                    <a16:creationId xmlns:a16="http://schemas.microsoft.com/office/drawing/2014/main" id="{CCF83D24-432D-DD9D-EEF7-80D442CF2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678" y="1970693"/>
                <a:ext cx="1524702" cy="523220"/>
              </a:xfrm>
              <a:prstGeom prst="rect">
                <a:avLst/>
              </a:prstGeom>
              <a:blipFill>
                <a:blip r:embed="rId8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12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1431039" y="2280458"/>
            <a:ext cx="9576288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 bài học hôm nay, em biết thêm được điều gì?</a:t>
            </a: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331012" y="1858522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grpSp>
        <p:nvGrpSpPr>
          <p:cNvPr id="8" name="Google Shape;1411;p32">
            <a:extLst>
              <a:ext uri="{FF2B5EF4-FFF2-40B4-BE49-F238E27FC236}">
                <a16:creationId xmlns:a16="http://schemas.microsoft.com/office/drawing/2014/main" id="{20BAB0D2-8D91-9F45-7F04-43E2FF8D1F98}"/>
              </a:ext>
            </a:extLst>
          </p:cNvPr>
          <p:cNvGrpSpPr/>
          <p:nvPr/>
        </p:nvGrpSpPr>
        <p:grpSpPr>
          <a:xfrm flipH="1">
            <a:off x="1858677" y="2827499"/>
            <a:ext cx="3853180" cy="1603343"/>
            <a:chOff x="6688663" y="3788825"/>
            <a:chExt cx="1050600" cy="1050600"/>
          </a:xfrm>
        </p:grpSpPr>
        <p:sp>
          <p:nvSpPr>
            <p:cNvPr id="9" name="Google Shape;1412;p32">
              <a:extLst>
                <a:ext uri="{FF2B5EF4-FFF2-40B4-BE49-F238E27FC236}">
                  <a16:creationId xmlns:a16="http://schemas.microsoft.com/office/drawing/2014/main" id="{E393CB7E-8AF4-22B8-F9BB-D96526EB326B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1413;p32">
              <a:extLst>
                <a:ext uri="{FF2B5EF4-FFF2-40B4-BE49-F238E27FC236}">
                  <a16:creationId xmlns:a16="http://schemas.microsoft.com/office/drawing/2014/main" id="{B1DE42F5-4BFB-2930-193A-0B12310F0353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5DE42A9-C8C0-B505-9B5E-F46087DD1D54}"/>
              </a:ext>
            </a:extLst>
          </p:cNvPr>
          <p:cNvSpPr/>
          <p:nvPr/>
        </p:nvSpPr>
        <p:spPr>
          <a:xfrm>
            <a:off x="2117757" y="2959915"/>
            <a:ext cx="3348382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Ôn lại kiến thức </a:t>
            </a:r>
            <a:endParaRPr lang="en-US" sz="2400" dirty="0"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Bảng chia 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4</a:t>
            </a:r>
            <a:r>
              <a:rPr lang="vi-VN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đã học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2" name="Google Shape;1411;p32">
            <a:extLst>
              <a:ext uri="{FF2B5EF4-FFF2-40B4-BE49-F238E27FC236}">
                <a16:creationId xmlns:a16="http://schemas.microsoft.com/office/drawing/2014/main" id="{79AB17E4-B376-169E-E5A6-96CE0E52AB06}"/>
              </a:ext>
            </a:extLst>
          </p:cNvPr>
          <p:cNvGrpSpPr/>
          <p:nvPr/>
        </p:nvGrpSpPr>
        <p:grpSpPr>
          <a:xfrm flipH="1">
            <a:off x="6053087" y="2827499"/>
            <a:ext cx="3928510" cy="1603343"/>
            <a:chOff x="6688663" y="3788825"/>
            <a:chExt cx="1050600" cy="1050600"/>
          </a:xfrm>
        </p:grpSpPr>
        <p:sp>
          <p:nvSpPr>
            <p:cNvPr id="3" name="Google Shape;1412;p32">
              <a:extLst>
                <a:ext uri="{FF2B5EF4-FFF2-40B4-BE49-F238E27FC236}">
                  <a16:creationId xmlns:a16="http://schemas.microsoft.com/office/drawing/2014/main" id="{1E662149-0A23-205C-063F-1905DB0DA67C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" name="Google Shape;1413;p32">
              <a:extLst>
                <a:ext uri="{FF2B5EF4-FFF2-40B4-BE49-F238E27FC236}">
                  <a16:creationId xmlns:a16="http://schemas.microsoft.com/office/drawing/2014/main" id="{38651B95-1396-3285-8EDE-537C241B3FB5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996C29C-A2E0-36E8-02C4-CF0440F63C72}"/>
              </a:ext>
            </a:extLst>
          </p:cNvPr>
          <p:cNvSpPr/>
          <p:nvPr/>
        </p:nvSpPr>
        <p:spPr>
          <a:xfrm>
            <a:off x="6232992" y="2959915"/>
            <a:ext cx="356869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Hoàn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SBT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0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11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hlinkClick r:id="rId4"/>
            <a:extLst>
              <a:ext uri="{FF2B5EF4-FFF2-40B4-BE49-F238E27FC236}">
                <a16:creationId xmlns:a16="http://schemas.microsoft.com/office/drawing/2014/main" id="{394D8549-0570-0660-B0AF-C27042B2CA3B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5723D5-E9DD-959A-8086-DCB518EEA729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BDA21502-58EA-2D2E-2FE2-2DFB22FD3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6430C7-CDCA-0A63-CF41-96A688088C00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8171635" y="4179381"/>
            <a:ext cx="2410640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BẮT ĐẦU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DU HÀNH VŨ TRỤ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399AA4-2F17-4DF9-B515-EC9E6F8E2D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532297" cy="5940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CA45CF-5702-C61D-B29A-71005EAC6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47031" y="430190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40239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7" y="665682"/>
            <a:ext cx="2072692" cy="15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7" action="ppaction://hlinksldjump"/>
          </p:cNvPr>
          <p:cNvSpPr/>
          <p:nvPr/>
        </p:nvSpPr>
        <p:spPr>
          <a:xfrm>
            <a:off x="990679" y="1153121"/>
            <a:ext cx="907264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Kim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Elipse 12">
            <a:hlinkClick r:id="rId8" action="ppaction://hlinksldjump"/>
          </p:cNvPr>
          <p:cNvSpPr/>
          <p:nvPr/>
        </p:nvSpPr>
        <p:spPr>
          <a:xfrm>
            <a:off x="5375850" y="984460"/>
            <a:ext cx="967800" cy="958639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Mộc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Elipse 11">
            <a:hlinkClick r:id="rId9" action="ppaction://hlinksldjump"/>
          </p:cNvPr>
          <p:cNvSpPr/>
          <p:nvPr/>
        </p:nvSpPr>
        <p:spPr>
          <a:xfrm>
            <a:off x="9886950" y="920232"/>
            <a:ext cx="1021864" cy="946668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Hỏa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718935-C6F5-4D59-6004-5AC01F31A8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95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00195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3507 L 0.24713 -0.481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657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14 -0.48172 L 0.24714 -0.48195 C 0.28646 -0.47014 0.25 -0.47963 0.28542 -0.47223 C 0.28985 -0.4713 0.2931 -0.46991 0.29779 -0.46898 C 0.30157 -0.46852 0.30717 -0.46806 0.31068 -0.46736 C 0.32631 -0.46436 0.32006 -0.46436 0.33191 -0.46204 C 0.33568 -0.46111 0.34089 -0.46019 0.34506 -0.45949 C 0.34948 -0.45857 0.35326 -0.45741 0.35743 -0.45625 C 0.36042 -0.45533 0.36263 -0.45463 0.36615 -0.45371 C 0.37396 -0.45209 0.38347 -0.4507 0.39154 -0.44908 L 0.40443 -0.44653 C 0.40873 -0.44422 0.40821 -0.44398 0.41758 -0.4419 C 0.42123 -0.44098 0.42618 -0.44028 0.42995 -0.43936 C 0.4336 -0.43889 0.43516 -0.43773 0.43881 -0.43704 C 0.4487 -0.43473 0.45599 -0.43403 0.46836 -0.43241 C 0.47865 -0.4294 0.4849 -0.42732 0.50248 -0.425 L 0.528 -0.42199 C 0.54818 -0.4169 0.53581 -0.41968 0.56628 -0.41389 C 0.57097 -0.4132 0.5767 -0.4125 0.57943 -0.41135 C 0.59545 -0.40533 0.57943 -0.41088 0.6004 -0.40602 C 0.61875 -0.40162 0.59844 -0.40486 0.62175 -0.40162 C 0.63256 -0.39584 0.61732 -0.40301 0.63907 -0.39792 C 0.64206 -0.39723 0.64102 -0.3963 0.64297 -0.39561 C 0.64675 -0.39468 0.65248 -0.39398 0.65612 -0.39306 C 0.65912 -0.39236 0.66133 -0.39144 0.66485 -0.39074 C 0.66849 -0.38982 0.6737 -0.38936 0.67735 -0.38843 C 0.68086 -0.3875 0.68256 -0.38681 0.68607 -0.38588 C 0.68985 -0.38519 0.69493 -0.38426 0.69844 -0.38357 C 0.70222 -0.38264 0.70365 -0.38195 0.7073 -0.38102 C 0.71107 -0.38056 0.71576 -0.3801 0.72019 -0.37963 C 0.72149 -0.37871 0.72149 -0.37778 0.72448 -0.37709 C 0.73855 -0.37385 0.73711 -0.37686 0.73711 -0.37477 " pathEditMode="relative" rAng="0" ptsTypes="AAAAAA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2" y="53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64" y="4300595"/>
            <a:ext cx="1582212" cy="21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1316079" y="594019"/>
                <a:ext cx="9342395" cy="1077218"/>
              </a:xfrm>
              <a:prstGeom prst="rect">
                <a:avLst/>
              </a:prstGeom>
              <a:solidFill>
                <a:srgbClr val="0070C0"/>
              </a:solid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Cho phép tính: 4 </a:t>
                </a:r>
                <a14:m>
                  <m:oMath xmlns:m="http://schemas.openxmlformats.org/officeDocument/2006/math">
                    <m:r>
                      <a:rPr kumimoji="0" lang="vi-VN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vi-VN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20.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Chọn 2 phép chia tương ứng với phép tính trên.</a:t>
                </a:r>
                <a:endParaRPr kumimoji="0" lang="es-C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79" y="594019"/>
                <a:ext cx="9342395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BUENO"/>
              <p:cNvSpPr/>
              <p:nvPr/>
            </p:nvSpPr>
            <p:spPr>
              <a:xfrm>
                <a:off x="1872562" y="4466765"/>
                <a:ext cx="3732329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C. 20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: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4 </a:t>
                </a:r>
                <a:endParaRPr kumimoji="0" lang="es-C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BUEN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62" y="4466765"/>
                <a:ext cx="3732329" cy="1143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LO1"/>
              <p:cNvSpPr/>
              <p:nvPr/>
            </p:nvSpPr>
            <p:spPr>
              <a:xfrm>
                <a:off x="1931928" y="2975277"/>
                <a:ext cx="3732329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A. 20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: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4</a:t>
                </a:r>
                <a:endParaRPr kumimoji="0" lang="es-C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MALO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28" y="2975277"/>
                <a:ext cx="3732329" cy="1143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ALO2"/>
              <p:cNvSpPr/>
              <p:nvPr/>
            </p:nvSpPr>
            <p:spPr>
              <a:xfrm>
                <a:off x="6243823" y="4471319"/>
                <a:ext cx="3732330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D. 20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: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 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15 </a:t>
                </a:r>
                <a:endParaRPr kumimoji="0" lang="es-C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MALO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823" y="4471319"/>
                <a:ext cx="3732330" cy="1143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09" y="2599657"/>
            <a:ext cx="828026" cy="15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76" y="4101744"/>
            <a:ext cx="828026" cy="15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73" y="1296728"/>
            <a:ext cx="1923185" cy="177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BUENO">
                <a:extLst>
                  <a:ext uri="{FF2B5EF4-FFF2-40B4-BE49-F238E27FC236}">
                    <a16:creationId xmlns:a16="http://schemas.microsoft.com/office/drawing/2014/main" id="{3F6CBE40-D8B3-220F-5282-B5711A4DBF5C}"/>
                  </a:ext>
                </a:extLst>
              </p:cNvPr>
              <p:cNvSpPr/>
              <p:nvPr/>
            </p:nvSpPr>
            <p:spPr>
              <a:xfrm>
                <a:off x="6243823" y="3005875"/>
                <a:ext cx="3732329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B. 20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 : 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5 </a:t>
                </a:r>
                <a:endParaRPr kumimoji="0" lang="es-C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BUENO">
                <a:extLst>
                  <a:ext uri="{FF2B5EF4-FFF2-40B4-BE49-F238E27FC236}">
                    <a16:creationId xmlns:a16="http://schemas.microsoft.com/office/drawing/2014/main" id="{3F6CBE40-D8B3-220F-5282-B5711A4DB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823" y="3005875"/>
                <a:ext cx="3732329" cy="114300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7270BAF-EF3B-2C67-6DBB-4AE1A9B7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785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marciano  png">
            <a:extLst>
              <a:ext uri="{FF2B5EF4-FFF2-40B4-BE49-F238E27FC236}">
                <a16:creationId xmlns:a16="http://schemas.microsoft.com/office/drawing/2014/main" id="{40A1BE43-5A74-A0B0-F920-BAD19177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6" y="4996097"/>
            <a:ext cx="1267217" cy="170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7">
                <a:extLst>
                  <a:ext uri="{FF2B5EF4-FFF2-40B4-BE49-F238E27FC236}">
                    <a16:creationId xmlns:a16="http://schemas.microsoft.com/office/drawing/2014/main" id="{580546F4-E9D3-2515-F80B-206CC386FC2A}"/>
                  </a:ext>
                </a:extLst>
              </p:cNvPr>
              <p:cNvSpPr txBox="1"/>
              <p:nvPr/>
            </p:nvSpPr>
            <p:spPr>
              <a:xfrm>
                <a:off x="1316079" y="594019"/>
                <a:ext cx="9342395" cy="1077218"/>
              </a:xfrm>
              <a:prstGeom prst="rect">
                <a:avLst/>
              </a:prstGeom>
              <a:solidFill>
                <a:srgbClr val="0070C0"/>
              </a:solid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Cho phép tính: 4 </a:t>
                </a:r>
                <a14:m>
                  <m:oMath xmlns:m="http://schemas.openxmlformats.org/officeDocument/2006/math">
                    <m:r>
                      <a:rPr kumimoji="0" lang="vi-VN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8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32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Chọn 2 phép chia tương ứng với phép tính trên.</a:t>
                </a:r>
                <a:endParaRPr kumimoji="0" lang="es-C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uadroTexto 7">
                <a:extLst>
                  <a:ext uri="{FF2B5EF4-FFF2-40B4-BE49-F238E27FC236}">
                    <a16:creationId xmlns:a16="http://schemas.microsoft.com/office/drawing/2014/main" id="{580546F4-E9D3-2515-F80B-206CC386F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79" y="594019"/>
                <a:ext cx="9342395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BUENO">
                <a:extLst>
                  <a:ext uri="{FF2B5EF4-FFF2-40B4-BE49-F238E27FC236}">
                    <a16:creationId xmlns:a16="http://schemas.microsoft.com/office/drawing/2014/main" id="{1319E618-6D29-8585-3E4D-3DA2BCEF1017}"/>
                  </a:ext>
                </a:extLst>
              </p:cNvPr>
              <p:cNvSpPr/>
              <p:nvPr/>
            </p:nvSpPr>
            <p:spPr>
              <a:xfrm>
                <a:off x="6440155" y="4466765"/>
                <a:ext cx="3846629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D. 32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: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4 </a:t>
                </a:r>
                <a:endParaRPr kumimoji="0" lang="es-C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BUENO">
                <a:extLst>
                  <a:ext uri="{FF2B5EF4-FFF2-40B4-BE49-F238E27FC236}">
                    <a16:creationId xmlns:a16="http://schemas.microsoft.com/office/drawing/2014/main" id="{1319E618-6D29-8585-3E4D-3DA2BCEF1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155" y="4466765"/>
                <a:ext cx="3846629" cy="1143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LO1">
                <a:extLst>
                  <a:ext uri="{FF2B5EF4-FFF2-40B4-BE49-F238E27FC236}">
                    <a16:creationId xmlns:a16="http://schemas.microsoft.com/office/drawing/2014/main" id="{903A9B3C-63E9-2130-27D1-D65C6281BC7E}"/>
                  </a:ext>
                </a:extLst>
              </p:cNvPr>
              <p:cNvSpPr/>
              <p:nvPr/>
            </p:nvSpPr>
            <p:spPr>
              <a:xfrm>
                <a:off x="1765131" y="2975277"/>
                <a:ext cx="3846629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A. 32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: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 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24 </a:t>
                </a:r>
                <a:endParaRPr kumimoji="0" lang="es-C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MALO1">
                <a:extLst>
                  <a:ext uri="{FF2B5EF4-FFF2-40B4-BE49-F238E27FC236}">
                    <a16:creationId xmlns:a16="http://schemas.microsoft.com/office/drawing/2014/main" id="{903A9B3C-63E9-2130-27D1-D65C6281B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131" y="2975277"/>
                <a:ext cx="3846629" cy="1143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LO2">
                <a:extLst>
                  <a:ext uri="{FF2B5EF4-FFF2-40B4-BE49-F238E27FC236}">
                    <a16:creationId xmlns:a16="http://schemas.microsoft.com/office/drawing/2014/main" id="{E249C88D-AA02-F7ED-9A33-DA89804D0AD0}"/>
                  </a:ext>
                </a:extLst>
              </p:cNvPr>
              <p:cNvSpPr/>
              <p:nvPr/>
            </p:nvSpPr>
            <p:spPr>
              <a:xfrm>
                <a:off x="1723850" y="4471319"/>
                <a:ext cx="3846630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C. 32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: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28</a:t>
                </a:r>
                <a:endParaRPr kumimoji="0" lang="es-C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MALO2">
                <a:extLst>
                  <a:ext uri="{FF2B5EF4-FFF2-40B4-BE49-F238E27FC236}">
                    <a16:creationId xmlns:a16="http://schemas.microsoft.com/office/drawing/2014/main" id="{E249C88D-AA02-F7ED-9A33-DA89804D0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850" y="4471319"/>
                <a:ext cx="3846630" cy="1143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MARCIANO1" descr="Resultado de imagen para marciano png">
            <a:extLst>
              <a:ext uri="{FF2B5EF4-FFF2-40B4-BE49-F238E27FC236}">
                <a16:creationId xmlns:a16="http://schemas.microsoft.com/office/drawing/2014/main" id="{4BC37BF5-9F1F-39F0-68DA-449ACD4E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27" y="2616687"/>
            <a:ext cx="828026" cy="15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ARCIANO2" descr="Resultado de imagen para marciano png">
            <a:extLst>
              <a:ext uri="{FF2B5EF4-FFF2-40B4-BE49-F238E27FC236}">
                <a16:creationId xmlns:a16="http://schemas.microsoft.com/office/drawing/2014/main" id="{EC456B77-E41F-0F18-BCD9-BCD24E5D2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71" y="4107678"/>
            <a:ext cx="828026" cy="15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13" action="ppaction://hlinksldjump"/>
            <a:extLst>
              <a:ext uri="{FF2B5EF4-FFF2-40B4-BE49-F238E27FC236}">
                <a16:creationId xmlns:a16="http://schemas.microsoft.com/office/drawing/2014/main" id="{506B4950-41F4-F249-2602-287EF59B836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73" y="1296728"/>
            <a:ext cx="1923185" cy="177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BUENO">
                <a:extLst>
                  <a:ext uri="{FF2B5EF4-FFF2-40B4-BE49-F238E27FC236}">
                    <a16:creationId xmlns:a16="http://schemas.microsoft.com/office/drawing/2014/main" id="{6A17915A-50A6-BBD7-72FF-AAF646C73F00}"/>
                  </a:ext>
                </a:extLst>
              </p:cNvPr>
              <p:cNvSpPr/>
              <p:nvPr/>
            </p:nvSpPr>
            <p:spPr>
              <a:xfrm>
                <a:off x="6440156" y="3005875"/>
                <a:ext cx="3846629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B. 32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: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8 </a:t>
                </a:r>
                <a:endParaRPr kumimoji="0" lang="es-C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BUENO">
                <a:extLst>
                  <a:ext uri="{FF2B5EF4-FFF2-40B4-BE49-F238E27FC236}">
                    <a16:creationId xmlns:a16="http://schemas.microsoft.com/office/drawing/2014/main" id="{6A17915A-50A6-BBD7-72FF-AAF646C73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156" y="3005875"/>
                <a:ext cx="3846629" cy="114300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6EEDD10-1C38-3F53-3227-14BB95017E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marciano  png">
            <a:extLst>
              <a:ext uri="{FF2B5EF4-FFF2-40B4-BE49-F238E27FC236}">
                <a16:creationId xmlns:a16="http://schemas.microsoft.com/office/drawing/2014/main" id="{85E1A55D-1118-D0D9-D896-F8AE4923F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64" y="4300595"/>
            <a:ext cx="1582212" cy="21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7">
                <a:extLst>
                  <a:ext uri="{FF2B5EF4-FFF2-40B4-BE49-F238E27FC236}">
                    <a16:creationId xmlns:a16="http://schemas.microsoft.com/office/drawing/2014/main" id="{78A10382-C7AD-68F7-0339-8F607F433D9D}"/>
                  </a:ext>
                </a:extLst>
              </p:cNvPr>
              <p:cNvSpPr txBox="1"/>
              <p:nvPr/>
            </p:nvSpPr>
            <p:spPr>
              <a:xfrm>
                <a:off x="1316079" y="594019"/>
                <a:ext cx="9342395" cy="1077218"/>
              </a:xfrm>
              <a:prstGeom prst="rect">
                <a:avLst/>
              </a:prstGeom>
              <a:solidFill>
                <a:srgbClr val="0070C0"/>
              </a:solid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Cho phép tính: 4 </a:t>
                </a:r>
                <a14:m>
                  <m:oMath xmlns:m="http://schemas.openxmlformats.org/officeDocument/2006/math">
                    <m:r>
                      <a:rPr kumimoji="0" lang="vi-VN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3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12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Chọn 2 phép chia tương ứng với phép tính trên.</a:t>
                </a:r>
                <a:endParaRPr kumimoji="0" lang="es-C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uadroTexto 7">
                <a:extLst>
                  <a:ext uri="{FF2B5EF4-FFF2-40B4-BE49-F238E27FC236}">
                    <a16:creationId xmlns:a16="http://schemas.microsoft.com/office/drawing/2014/main" id="{78A10382-C7AD-68F7-0339-8F607F433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79" y="594019"/>
                <a:ext cx="9342395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BUENO">
                <a:extLst>
                  <a:ext uri="{FF2B5EF4-FFF2-40B4-BE49-F238E27FC236}">
                    <a16:creationId xmlns:a16="http://schemas.microsoft.com/office/drawing/2014/main" id="{7CF54C6D-18A8-C712-526D-7B990B66DDFF}"/>
                  </a:ext>
                </a:extLst>
              </p:cNvPr>
              <p:cNvSpPr/>
              <p:nvPr/>
            </p:nvSpPr>
            <p:spPr>
              <a:xfrm>
                <a:off x="1778524" y="3075508"/>
                <a:ext cx="3755188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A. 12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:</m:t>
                    </m:r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3 </a:t>
                </a:r>
                <a:endParaRPr kumimoji="0" lang="es-C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BUENO">
                <a:extLst>
                  <a:ext uri="{FF2B5EF4-FFF2-40B4-BE49-F238E27FC236}">
                    <a16:creationId xmlns:a16="http://schemas.microsoft.com/office/drawing/2014/main" id="{7CF54C6D-18A8-C712-526D-7B990B66D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524" y="3075508"/>
                <a:ext cx="3755188" cy="1143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LO1">
                <a:extLst>
                  <a:ext uri="{FF2B5EF4-FFF2-40B4-BE49-F238E27FC236}">
                    <a16:creationId xmlns:a16="http://schemas.microsoft.com/office/drawing/2014/main" id="{48118302-2C21-846B-7B52-F6C3C27E31B6}"/>
                  </a:ext>
                </a:extLst>
              </p:cNvPr>
              <p:cNvSpPr/>
              <p:nvPr/>
            </p:nvSpPr>
            <p:spPr>
              <a:xfrm>
                <a:off x="1837890" y="4493665"/>
                <a:ext cx="3755188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C. 3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12</a:t>
                </a:r>
                <a:endParaRPr kumimoji="0" lang="es-C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MALO1">
                <a:extLst>
                  <a:ext uri="{FF2B5EF4-FFF2-40B4-BE49-F238E27FC236}">
                    <a16:creationId xmlns:a16="http://schemas.microsoft.com/office/drawing/2014/main" id="{48118302-2C21-846B-7B52-F6C3C27E3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890" y="4493665"/>
                <a:ext cx="3755188" cy="1143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LO2">
                <a:extLst>
                  <a:ext uri="{FF2B5EF4-FFF2-40B4-BE49-F238E27FC236}">
                    <a16:creationId xmlns:a16="http://schemas.microsoft.com/office/drawing/2014/main" id="{FE140E42-6E7A-4C36-A98B-444FCC2BABC6}"/>
                  </a:ext>
                </a:extLst>
              </p:cNvPr>
              <p:cNvSpPr/>
              <p:nvPr/>
            </p:nvSpPr>
            <p:spPr>
              <a:xfrm>
                <a:off x="6149784" y="3080062"/>
                <a:ext cx="3755189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B. 12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: 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9 </a:t>
                </a:r>
                <a:endParaRPr kumimoji="0" lang="es-C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MALO2">
                <a:extLst>
                  <a:ext uri="{FF2B5EF4-FFF2-40B4-BE49-F238E27FC236}">
                    <a16:creationId xmlns:a16="http://schemas.microsoft.com/office/drawing/2014/main" id="{FE140E42-6E7A-4C36-A98B-444FCC2BA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784" y="3080062"/>
                <a:ext cx="3755189" cy="114300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MARCIANO1" descr="Resultado de imagen para marciano png">
            <a:extLst>
              <a:ext uri="{FF2B5EF4-FFF2-40B4-BE49-F238E27FC236}">
                <a16:creationId xmlns:a16="http://schemas.microsoft.com/office/drawing/2014/main" id="{81524EEC-052E-5D0C-3AE0-76B81E4EE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05" y="4120692"/>
            <a:ext cx="828026" cy="15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ARCIANO2" descr="Resultado de imagen para marciano png">
            <a:extLst>
              <a:ext uri="{FF2B5EF4-FFF2-40B4-BE49-F238E27FC236}">
                <a16:creationId xmlns:a16="http://schemas.microsoft.com/office/drawing/2014/main" id="{7AF02751-79D0-6D02-FE14-859A2A16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300" y="2716421"/>
            <a:ext cx="828026" cy="15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DF11E6-8FE3-1720-8BBE-608879294D8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73" y="1190737"/>
            <a:ext cx="1923185" cy="177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UENO">
                <a:extLst>
                  <a:ext uri="{FF2B5EF4-FFF2-40B4-BE49-F238E27FC236}">
                    <a16:creationId xmlns:a16="http://schemas.microsoft.com/office/drawing/2014/main" id="{DB7203FC-F364-FB14-6733-20B9F99E6093}"/>
                  </a:ext>
                </a:extLst>
              </p:cNvPr>
              <p:cNvSpPr/>
              <p:nvPr/>
            </p:nvSpPr>
            <p:spPr>
              <a:xfrm>
                <a:off x="6149785" y="4524263"/>
                <a:ext cx="3755188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D. 12 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: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3</a:t>
                </a:r>
                <a14:m>
                  <m:oMath xmlns:m="http://schemas.openxmlformats.org/officeDocument/2006/math">
                    <m:r>
                      <a:rPr kumimoji="0" lang="es-MX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 = </m:t>
                    </m:r>
                  </m:oMath>
                </a14:m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4</a:t>
                </a:r>
                <a:endParaRPr kumimoji="0" lang="es-C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BUENO">
                <a:extLst>
                  <a:ext uri="{FF2B5EF4-FFF2-40B4-BE49-F238E27FC236}">
                    <a16:creationId xmlns:a16="http://schemas.microsoft.com/office/drawing/2014/main" id="{DB7203FC-F364-FB14-6733-20B9F99E60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785" y="4524263"/>
                <a:ext cx="3755188" cy="114300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35F4F36-6459-7AED-C8B9-4E06CF5D87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65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145962" y="0"/>
            <a:ext cx="7313294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Chào mừng bạn đã đến với hành tinh của chúng mình.</a:t>
            </a:r>
            <a:endParaRPr kumimoji="0" lang="es-CL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1ABC76-F8AC-297F-DA77-F44419BF1C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686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6">
                <a:extLst>
                  <a:ext uri="{FF2B5EF4-FFF2-40B4-BE49-F238E27FC236}">
                    <a16:creationId xmlns:a16="http://schemas.microsoft.com/office/drawing/2014/main" id="{7CF1E9AC-7D22-3314-5D27-50485549A9BF}"/>
                  </a:ext>
                </a:extLst>
              </p:cNvPr>
              <p:cNvSpPr txBox="1"/>
              <p:nvPr/>
            </p:nvSpPr>
            <p:spPr>
              <a:xfrm>
                <a:off x="2980403" y="961514"/>
                <a:ext cx="6231193" cy="574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</a:rPr>
                  <a:t>Quan </a:t>
                </a:r>
                <a:r>
                  <a:rPr lang="en-US" sz="2400" dirty="0" err="1">
                    <a:latin typeface="UTM Avo" panose="02040603050506020204" pitchFamily="18" charset="0"/>
                  </a:rPr>
                  <a:t>sát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tranh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trả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err="1">
                    <a:latin typeface="UTM Avo" panose="02040603050506020204" pitchFamily="18" charset="0"/>
                  </a:rPr>
                  <a:t>câu</a:t>
                </a:r>
                <a:r>
                  <a:rPr lang="en-US" sz="2400">
                    <a:latin typeface="UTM Avo" panose="02040603050506020204" pitchFamily="18" charset="0"/>
                  </a:rPr>
                  <a:t> hỏi 8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>
                    <a:latin typeface="UTM Avo" panose="020406030505060202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>
                    <a:latin typeface="UTM Avo" panose="02040603050506020204" pitchFamily="18" charset="0"/>
                  </a:rPr>
                  <a:t> ?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Hộp Văn bản 6">
                <a:extLst>
                  <a:ext uri="{FF2B5EF4-FFF2-40B4-BE49-F238E27FC236}">
                    <a16:creationId xmlns:a16="http://schemas.microsoft.com/office/drawing/2014/main" id="{7CF1E9AC-7D22-3314-5D27-50485549A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403" y="961514"/>
                <a:ext cx="6231193" cy="574644"/>
              </a:xfrm>
              <a:prstGeom prst="rect">
                <a:avLst/>
              </a:prstGeom>
              <a:blipFill>
                <a:blip r:embed="rId4"/>
                <a:stretch>
                  <a:fillRect l="-1566" r="-117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5FF2ECD-FFF0-B095-FDBB-AE706933F0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96" r="6479"/>
          <a:stretch/>
        </p:blipFill>
        <p:spPr>
          <a:xfrm>
            <a:off x="2036618" y="1669847"/>
            <a:ext cx="8118764" cy="41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173</TotalTime>
  <Words>482</Words>
  <Application>Microsoft Office PowerPoint</Application>
  <PresentationFormat>Widescreen</PresentationFormat>
  <Paragraphs>93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UTM Avo</vt:lpstr>
      <vt:lpstr>Office Theme</vt:lpstr>
      <vt:lpstr>2_Office Theme</vt:lpstr>
      <vt:lpstr>1_Office Theme</vt:lpstr>
      <vt:lpstr>Tema de Office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subject>9Slide.vn</dc:subject>
  <dc:creator>ZZ</dc:creator>
  <dc:description>9Slide.vn</dc:description>
  <cp:lastModifiedBy>Thu Thu</cp:lastModifiedBy>
  <cp:revision>19</cp:revision>
  <dcterms:modified xsi:type="dcterms:W3CDTF">2025-10-17T00:44:06Z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2025-10-17T00:44:05Z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229df226-cb59-49e4-a999-eb086f294a76</vt:lpwstr>
  </property>
  <property fmtid="{D5CDD505-2E9C-101B-9397-08002B2CF9AE}" pid="7" name="MSIP_Label_defa4170-0d19-0005-0004-bc88714345d2_ActionId">
    <vt:lpwstr>f653fa5c-d622-466c-9083-cfca212832a9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