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66" r:id="rId5"/>
    <p:sldId id="308" r:id="rId6"/>
    <p:sldId id="309" r:id="rId7"/>
    <p:sldId id="268" r:id="rId8"/>
    <p:sldId id="302" r:id="rId9"/>
    <p:sldId id="304" r:id="rId10"/>
    <p:sldId id="303" r:id="rId11"/>
    <p:sldId id="274" r:id="rId12"/>
    <p:sldId id="306" r:id="rId13"/>
    <p:sldId id="307" r:id="rId14"/>
    <p:sldId id="275" r:id="rId15"/>
    <p:sldId id="300" r:id="rId16"/>
    <p:sldId id="30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809"/>
    <a:srgbClr val="943323"/>
    <a:srgbClr val="964B21"/>
    <a:srgbClr val="0033CC"/>
    <a:srgbClr val="9E450E"/>
    <a:srgbClr val="67A5DC"/>
    <a:srgbClr val="951A0D"/>
    <a:srgbClr val="C52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36" y="-72"/>
      </p:cViewPr>
      <p:guideLst>
        <p:guide orient="horz" pos="2160"/>
        <p:guide orient="horz" pos="336"/>
        <p:guide orient="horz" pos="3984"/>
        <p:guide pos="3840"/>
        <p:guide pos="7296"/>
        <p:guide pos="3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6726E1-09AE-4AF3-AFB0-7950D464629C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4" name="Slide Image Placeholder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C568025-C257-4FA8-A677-7A736EBBB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03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E69C2-C9A0-449B-9E56-B0D7DFE335DD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6FF90-7E18-42EB-9511-DD0B175689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25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34F02-AB76-4A51-9636-B24F2E981A96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4E1F1-A7EE-4095-9167-A7511B2819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8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E0302-02DC-4AD7-8C70-23151810972C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F0B5A-B36F-48C6-877C-5388B48E8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00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F23CB-81F2-4564-B6B0-14BEC0B027F0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18E0B-511B-4BE4-922F-D875BB7FF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45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BD12C-4CB9-406E-BB65-64B1179AE07A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DDC5B-07D4-4666-AE03-BC1E0E1DC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14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F7F-20AA-4292-999B-F006769ADE15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D0B0-4E43-4525-B8A8-AE6F42603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0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EF33B-4DB8-48C7-A9B4-A72AB5CDABA3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69B26-A428-4D23-BAFA-FDD0A363EC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7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6ECE0-6FE5-48B4-9754-BC570ECE0D65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5715A-7F0A-42CB-92A3-41B7ED827B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451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9E29-8179-4086-BDD6-503953449C31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A497E-BEC4-4D57-823A-F8A662A81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35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6D093-20F5-4211-8D9D-82DBEA6F849F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3FC03-1619-4032-AE6E-F02746B352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4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70BB6-8E43-483B-B3D6-A4BBC5EA542D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992A9-8E75-4D1F-A6C3-ECB01D7B51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42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C6479D-1406-47C9-BB8A-324A22E755A3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1A7C86-373D-4048-9996-8E97327D1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B&#224;i%20Powe%20Point\Video%20B&#224;i%20d&#7841;y%20MT\L4\C&#193;CH%20V&#7868;%20PHONG%20C&#7842;NH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/>
          </p:cNvPr>
          <p:cNvSpPr/>
          <p:nvPr/>
        </p:nvSpPr>
        <p:spPr>
          <a:xfrm>
            <a:off x="3421063" y="-1588"/>
            <a:ext cx="7138987" cy="6948488"/>
          </a:xfrm>
          <a:custGeom>
            <a:avLst/>
            <a:gdLst>
              <a:gd name="connsiteX0" fmla="*/ 1837596 w 7988820"/>
              <a:gd name="connsiteY0" fmla="*/ 0 h 6858000"/>
              <a:gd name="connsiteX1" fmla="*/ 7988820 w 7988820"/>
              <a:gd name="connsiteY1" fmla="*/ 0 h 6858000"/>
              <a:gd name="connsiteX2" fmla="*/ 7988820 w 7988820"/>
              <a:gd name="connsiteY2" fmla="*/ 6858000 h 6858000"/>
              <a:gd name="connsiteX3" fmla="*/ 0 w 7988820"/>
              <a:gd name="connsiteY3" fmla="*/ 6858000 h 6858000"/>
              <a:gd name="connsiteX0" fmla="*/ 1837596 w 7988820"/>
              <a:gd name="connsiteY0" fmla="*/ 0 h 6946476"/>
              <a:gd name="connsiteX1" fmla="*/ 7988820 w 7988820"/>
              <a:gd name="connsiteY1" fmla="*/ 0 h 6946476"/>
              <a:gd name="connsiteX2" fmla="*/ 6339516 w 7988820"/>
              <a:gd name="connsiteY2" fmla="*/ 6946476 h 6946476"/>
              <a:gd name="connsiteX3" fmla="*/ 0 w 7988820"/>
              <a:gd name="connsiteY3" fmla="*/ 6858000 h 6946476"/>
              <a:gd name="connsiteX4" fmla="*/ 1837596 w 7988820"/>
              <a:gd name="connsiteY4" fmla="*/ 0 h 694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820" h="6946476">
                <a:moveTo>
                  <a:pt x="1837596" y="0"/>
                </a:moveTo>
                <a:lnTo>
                  <a:pt x="7988820" y="0"/>
                </a:lnTo>
                <a:lnTo>
                  <a:pt x="6339516" y="6946476"/>
                </a:lnTo>
                <a:lnTo>
                  <a:pt x="0" y="6858000"/>
                </a:lnTo>
                <a:lnTo>
                  <a:pt x="1837596" y="0"/>
                </a:lnTo>
                <a:close/>
              </a:path>
            </a:pathLst>
          </a:custGeom>
          <a:solidFill>
            <a:srgbClr val="61D6F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/>
          </p:cNvPr>
          <p:cNvSpPr/>
          <p:nvPr/>
        </p:nvSpPr>
        <p:spPr>
          <a:xfrm>
            <a:off x="-7470775" y="-1651000"/>
            <a:ext cx="7467600" cy="10160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>
            <a:extLst/>
          </p:cNvPr>
          <p:cNvSpPr txBox="1"/>
          <p:nvPr/>
        </p:nvSpPr>
        <p:spPr>
          <a:xfrm>
            <a:off x="4044950" y="1804988"/>
            <a:ext cx="537368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F0000"/>
                </a:solidFill>
                <a:effectLst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UTM Alberta Heavy" panose="02040603050506020204" pitchFamily="18" charset="0"/>
                <a:cs typeface="+mn-cs"/>
              </a:rPr>
              <a:t>MĨ THUẬT 4</a:t>
            </a:r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33454">
            <a:off x="233363" y="820738"/>
            <a:ext cx="4545012" cy="2892425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2638" y="4535488"/>
            <a:ext cx="3789362" cy="2411412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/>
          </p:cNvPr>
          <p:cNvSpPr txBox="1"/>
          <p:nvPr/>
        </p:nvSpPr>
        <p:spPr>
          <a:xfrm>
            <a:off x="0" y="0"/>
            <a:ext cx="12192000" cy="668338"/>
          </a:xfrm>
          <a:prstGeom prst="rect">
            <a:avLst/>
          </a:prstGeom>
          <a:solidFill>
            <a:srgbClr val="FF0066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HIỆN</a:t>
            </a:r>
          </a:p>
        </p:txBody>
      </p:sp>
      <p:pic>
        <p:nvPicPr>
          <p:cNvPr id="2" name="CÁCH VẼ PHONG CẢN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757238"/>
            <a:ext cx="1074102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/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/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>
            <a:extLst/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12302" name="Group 8"/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8" name="Oval 7">
                <a:extLst/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Oval 25">
                <a:extLst/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03" name="Group 60"/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63" name="Oval 62">
                <a:extLst/>
              </p:cNvPr>
              <p:cNvSpPr/>
              <p:nvPr/>
            </p:nvSpPr>
            <p:spPr>
              <a:xfrm>
                <a:off x="5958013" y="1234266"/>
                <a:ext cx="2436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Oval 63">
                <a:extLst/>
              </p:cNvPr>
              <p:cNvSpPr/>
              <p:nvPr/>
            </p:nvSpPr>
            <p:spPr>
              <a:xfrm>
                <a:off x="5951845" y="5336976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04" name="Group 64"/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66" name="Oval 65">
                <a:extLst/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Oval 66">
                <a:extLst/>
              </p:cNvPr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05" name="Group 67"/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69" name="Oval 68">
                <a:extLst/>
              </p:cNvPr>
              <p:cNvSpPr/>
              <p:nvPr/>
            </p:nvSpPr>
            <p:spPr>
              <a:xfrm>
                <a:off x="5927474" y="1271156"/>
                <a:ext cx="27649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75">
                <a:extLst/>
              </p:cNvPr>
              <p:cNvSpPr/>
              <p:nvPr/>
            </p:nvSpPr>
            <p:spPr>
              <a:xfrm>
                <a:off x="5932330" y="5378301"/>
                <a:ext cx="27396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06" name="Group 76"/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78" name="Oval 77">
                <a:extLst/>
              </p:cNvPr>
              <p:cNvSpPr/>
              <p:nvPr/>
            </p:nvSpPr>
            <p:spPr>
              <a:xfrm>
                <a:off x="5943545" y="1274674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9" name="Oval 78">
                <a:extLst/>
              </p:cNvPr>
              <p:cNvSpPr/>
              <p:nvPr/>
            </p:nvSpPr>
            <p:spPr>
              <a:xfrm>
                <a:off x="5941678" y="5388520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07" name="Group 79"/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81" name="Oval 80">
                <a:extLst/>
              </p:cNvPr>
              <p:cNvSpPr/>
              <p:nvPr/>
            </p:nvSpPr>
            <p:spPr>
              <a:xfrm>
                <a:off x="5954188" y="1270586"/>
                <a:ext cx="244791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Oval 81">
                <a:extLst/>
              </p:cNvPr>
              <p:cNvSpPr/>
              <p:nvPr/>
            </p:nvSpPr>
            <p:spPr>
              <a:xfrm>
                <a:off x="5952414" y="5380443"/>
                <a:ext cx="24732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08" name="Group 82"/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84" name="Oval 83">
                <a:extLst/>
              </p:cNvPr>
              <p:cNvSpPr/>
              <p:nvPr/>
            </p:nvSpPr>
            <p:spPr>
              <a:xfrm>
                <a:off x="5964157" y="1265896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5" name="Oval 84">
                <a:extLst/>
              </p:cNvPr>
              <p:cNvSpPr/>
              <p:nvPr/>
            </p:nvSpPr>
            <p:spPr>
              <a:xfrm>
                <a:off x="5964156" y="5375408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09" name="Group 85"/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87" name="Oval 86">
                <a:extLst/>
              </p:cNvPr>
              <p:cNvSpPr/>
              <p:nvPr/>
            </p:nvSpPr>
            <p:spPr>
              <a:xfrm>
                <a:off x="5945196" y="1280808"/>
                <a:ext cx="27396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8" name="Oval 87">
                <a:extLst/>
              </p:cNvPr>
              <p:cNvSpPr/>
              <p:nvPr/>
            </p:nvSpPr>
            <p:spPr>
              <a:xfrm>
                <a:off x="5943230" y="5391158"/>
                <a:ext cx="275231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10" name="Group 88"/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90" name="Oval 89">
                <a:extLst/>
              </p:cNvPr>
              <p:cNvSpPr/>
              <p:nvPr/>
            </p:nvSpPr>
            <p:spPr>
              <a:xfrm>
                <a:off x="5956101" y="1281633"/>
                <a:ext cx="27015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1" name="Oval 90">
                <a:extLst/>
              </p:cNvPr>
              <p:cNvSpPr/>
              <p:nvPr/>
            </p:nvSpPr>
            <p:spPr>
              <a:xfrm>
                <a:off x="5958347" y="5391230"/>
                <a:ext cx="27015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11" name="Group 91"/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93" name="Oval 92">
                <a:extLst/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4" name="Oval 93">
                <a:extLst/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12" name="Group 94"/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96" name="Oval 95">
                <a:extLst/>
              </p:cNvPr>
              <p:cNvSpPr/>
              <p:nvPr/>
            </p:nvSpPr>
            <p:spPr>
              <a:xfrm>
                <a:off x="5984292" y="1265662"/>
                <a:ext cx="248677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7" name="Oval 96">
                <a:extLst/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2313" name="Group 97"/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99" name="Oval 98">
                <a:extLst/>
              </p:cNvPr>
              <p:cNvSpPr/>
              <p:nvPr/>
            </p:nvSpPr>
            <p:spPr>
              <a:xfrm>
                <a:off x="5994531" y="1258413"/>
                <a:ext cx="249946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0" name="Oval 99">
                <a:extLst/>
              </p:cNvPr>
              <p:cNvSpPr/>
              <p:nvPr/>
            </p:nvSpPr>
            <p:spPr>
              <a:xfrm>
                <a:off x="5999955" y="5364229"/>
                <a:ext cx="247408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01" name="TextBox 100">
            <a:extLst/>
          </p:cNvPr>
          <p:cNvSpPr txBox="1"/>
          <p:nvPr/>
        </p:nvSpPr>
        <p:spPr>
          <a:xfrm>
            <a:off x="4222698" y="1332095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3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103" name="TextBox 102">
            <a:extLst/>
          </p:cNvPr>
          <p:cNvSpPr txBox="1"/>
          <p:nvPr/>
        </p:nvSpPr>
        <p:spPr>
          <a:xfrm>
            <a:off x="3614040" y="2807017"/>
            <a:ext cx="5068146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Times New Roman" panose="02020603050405020304" pitchFamily="18" charset="0"/>
              </a:rPr>
              <a:t>SÁNG TẠO</a:t>
            </a:r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863" y="4900613"/>
            <a:ext cx="2840037" cy="197485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6700" y="-133350"/>
            <a:ext cx="4481513" cy="2309813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/>
          </p:cNvPr>
          <p:cNvSpPr txBox="1"/>
          <p:nvPr/>
        </p:nvSpPr>
        <p:spPr>
          <a:xfrm>
            <a:off x="287338" y="114300"/>
            <a:ext cx="11717337" cy="830263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114425"/>
            <a:ext cx="9571037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114425"/>
            <a:ext cx="9505950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114425"/>
            <a:ext cx="950595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801" t="2321" r="2187" b="3823"/>
          <a:stretch/>
        </p:blipFill>
        <p:spPr>
          <a:xfrm>
            <a:off x="1360644" y="1114697"/>
            <a:ext cx="9473964" cy="5387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/>
          </p:cNvPr>
          <p:cNvSpPr txBox="1"/>
          <p:nvPr/>
        </p:nvSpPr>
        <p:spPr>
          <a:xfrm>
            <a:off x="379413" y="204788"/>
            <a:ext cx="46497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04925" y="1746250"/>
            <a:ext cx="92900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nl-NL" alt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Hãy vẽ một bức tranh cảnh đẹp quê em mà em thích nhất.</a:t>
            </a:r>
            <a:endParaRPr lang="en-US" altLang="en-US" sz="4400" b="1">
              <a:solidFill>
                <a:srgbClr val="0070C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/>
          </p:cNvPr>
          <p:cNvSpPr/>
          <p:nvPr/>
        </p:nvSpPr>
        <p:spPr>
          <a:xfrm>
            <a:off x="-9525" y="17780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/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>
            <a:extLst/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15374" name="Group 8"/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8" name="Oval 7">
                <a:extLst/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Oval 25">
                <a:extLst/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75" name="Group 60"/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63" name="Oval 62">
                <a:extLst/>
              </p:cNvPr>
              <p:cNvSpPr/>
              <p:nvPr/>
            </p:nvSpPr>
            <p:spPr>
              <a:xfrm>
                <a:off x="5958013" y="1234266"/>
                <a:ext cx="2436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Oval 63">
                <a:extLst/>
              </p:cNvPr>
              <p:cNvSpPr/>
              <p:nvPr/>
            </p:nvSpPr>
            <p:spPr>
              <a:xfrm>
                <a:off x="5951845" y="5336976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76" name="Group 64"/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66" name="Oval 65">
                <a:extLst/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Oval 66">
                <a:extLst/>
              </p:cNvPr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77" name="Group 67"/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69" name="Oval 68">
                <a:extLst/>
              </p:cNvPr>
              <p:cNvSpPr/>
              <p:nvPr/>
            </p:nvSpPr>
            <p:spPr>
              <a:xfrm>
                <a:off x="5927474" y="1271156"/>
                <a:ext cx="27649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75">
                <a:extLst/>
              </p:cNvPr>
              <p:cNvSpPr/>
              <p:nvPr/>
            </p:nvSpPr>
            <p:spPr>
              <a:xfrm>
                <a:off x="5932330" y="5378301"/>
                <a:ext cx="27396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78" name="Group 76"/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78" name="Oval 77">
                <a:extLst/>
              </p:cNvPr>
              <p:cNvSpPr/>
              <p:nvPr/>
            </p:nvSpPr>
            <p:spPr>
              <a:xfrm>
                <a:off x="5943545" y="1274674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9" name="Oval 78">
                <a:extLst/>
              </p:cNvPr>
              <p:cNvSpPr/>
              <p:nvPr/>
            </p:nvSpPr>
            <p:spPr>
              <a:xfrm>
                <a:off x="5941678" y="5388520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79" name="Group 79"/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81" name="Oval 80">
                <a:extLst/>
              </p:cNvPr>
              <p:cNvSpPr/>
              <p:nvPr/>
            </p:nvSpPr>
            <p:spPr>
              <a:xfrm>
                <a:off x="5954188" y="1270586"/>
                <a:ext cx="244791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Oval 81">
                <a:extLst/>
              </p:cNvPr>
              <p:cNvSpPr/>
              <p:nvPr/>
            </p:nvSpPr>
            <p:spPr>
              <a:xfrm>
                <a:off x="5952414" y="5380443"/>
                <a:ext cx="24732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80" name="Group 82"/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84" name="Oval 83">
                <a:extLst/>
              </p:cNvPr>
              <p:cNvSpPr/>
              <p:nvPr/>
            </p:nvSpPr>
            <p:spPr>
              <a:xfrm>
                <a:off x="5964157" y="1265896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5" name="Oval 84">
                <a:extLst/>
              </p:cNvPr>
              <p:cNvSpPr/>
              <p:nvPr/>
            </p:nvSpPr>
            <p:spPr>
              <a:xfrm>
                <a:off x="5964156" y="5375408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81" name="Group 85"/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87" name="Oval 86">
                <a:extLst/>
              </p:cNvPr>
              <p:cNvSpPr/>
              <p:nvPr/>
            </p:nvSpPr>
            <p:spPr>
              <a:xfrm>
                <a:off x="5945196" y="1280808"/>
                <a:ext cx="27396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8" name="Oval 87">
                <a:extLst/>
              </p:cNvPr>
              <p:cNvSpPr/>
              <p:nvPr/>
            </p:nvSpPr>
            <p:spPr>
              <a:xfrm>
                <a:off x="5943230" y="5391158"/>
                <a:ext cx="275231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82" name="Group 88"/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90" name="Oval 89">
                <a:extLst/>
              </p:cNvPr>
              <p:cNvSpPr/>
              <p:nvPr/>
            </p:nvSpPr>
            <p:spPr>
              <a:xfrm>
                <a:off x="5956101" y="1281633"/>
                <a:ext cx="27015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1" name="Oval 90">
                <a:extLst/>
              </p:cNvPr>
              <p:cNvSpPr/>
              <p:nvPr/>
            </p:nvSpPr>
            <p:spPr>
              <a:xfrm>
                <a:off x="5958347" y="5391230"/>
                <a:ext cx="27015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83" name="Group 91"/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93" name="Oval 92">
                <a:extLst/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4" name="Oval 93">
                <a:extLst/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84" name="Group 94"/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96" name="Oval 95">
                <a:extLst/>
              </p:cNvPr>
              <p:cNvSpPr/>
              <p:nvPr/>
            </p:nvSpPr>
            <p:spPr>
              <a:xfrm>
                <a:off x="5984292" y="1265662"/>
                <a:ext cx="248677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7" name="Oval 96">
                <a:extLst/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5385" name="Group 97"/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99" name="Oval 98">
                <a:extLst/>
              </p:cNvPr>
              <p:cNvSpPr/>
              <p:nvPr/>
            </p:nvSpPr>
            <p:spPr>
              <a:xfrm>
                <a:off x="5994531" y="1258413"/>
                <a:ext cx="249946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0" name="Oval 99">
                <a:extLst/>
              </p:cNvPr>
              <p:cNvSpPr/>
              <p:nvPr/>
            </p:nvSpPr>
            <p:spPr>
              <a:xfrm>
                <a:off x="5999955" y="5364229"/>
                <a:ext cx="247408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01" name="TextBox 100">
            <a:extLst/>
          </p:cNvPr>
          <p:cNvSpPr txBox="1"/>
          <p:nvPr/>
        </p:nvSpPr>
        <p:spPr>
          <a:xfrm>
            <a:off x="4209814" y="1183933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4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103" name="TextBox 102">
            <a:extLst/>
          </p:cNvPr>
          <p:cNvSpPr txBox="1"/>
          <p:nvPr/>
        </p:nvSpPr>
        <p:spPr>
          <a:xfrm>
            <a:off x="3586957" y="2422145"/>
            <a:ext cx="5068146" cy="29546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Trưng</a:t>
            </a:r>
            <a:r>
              <a:rPr lang="en-US" sz="66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66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bày</a:t>
            </a:r>
            <a:endParaRPr lang="en-US" sz="66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&amp;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Chia </a:t>
            </a:r>
            <a:r>
              <a:rPr lang="en-US" sz="66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sẻ</a:t>
            </a:r>
            <a:endParaRPr lang="en-US" sz="66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2875" y="4524375"/>
            <a:ext cx="3028950" cy="2333625"/>
          </a:xfrm>
          <a:prstGeom prst="rect">
            <a:avLst/>
          </a:prstGeom>
          <a:noFill/>
          <a:ln>
            <a:noFill/>
          </a:ln>
          <a:effectLst>
            <a:outerShdw blurRad="342900" dist="215899" dir="13500000" algn="br" rotWithShape="0">
              <a:srgbClr val="000000">
                <a:alpha val="6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363" y="-127000"/>
            <a:ext cx="3535362" cy="2178050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ck Arc 12">
            <a:extLst/>
          </p:cNvPr>
          <p:cNvSpPr/>
          <p:nvPr/>
        </p:nvSpPr>
        <p:spPr>
          <a:xfrm rot="16200000">
            <a:off x="8772525" y="-50800"/>
            <a:ext cx="6838950" cy="6838950"/>
          </a:xfrm>
          <a:prstGeom prst="blockArc">
            <a:avLst>
              <a:gd name="adj1" fmla="val 10800000"/>
              <a:gd name="adj2" fmla="val 21599999"/>
              <a:gd name="adj3" fmla="val 26485"/>
            </a:avLst>
          </a:prstGeom>
          <a:solidFill>
            <a:schemeClr val="accent2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638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19050"/>
            <a:ext cx="42243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08"/>
          <a:stretch>
            <a:fillRect/>
          </a:stretch>
        </p:blipFill>
        <p:spPr>
          <a:xfrm>
            <a:off x="0" y="19050"/>
            <a:ext cx="582932" cy="6858000"/>
          </a:xfrm>
          <a:custGeom>
            <a:avLst/>
            <a:gdLst>
              <a:gd name="connsiteX0" fmla="*/ 0 w 582932"/>
              <a:gd name="connsiteY0" fmla="*/ 0 h 6858000"/>
              <a:gd name="connsiteX1" fmla="*/ 582932 w 582932"/>
              <a:gd name="connsiteY1" fmla="*/ 0 h 6858000"/>
              <a:gd name="connsiteX2" fmla="*/ 582932 w 582932"/>
              <a:gd name="connsiteY2" fmla="*/ 6858000 h 6858000"/>
              <a:gd name="connsiteX3" fmla="*/ 0 w 5829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2" h="6858000">
                <a:moveTo>
                  <a:pt x="0" y="0"/>
                </a:moveTo>
                <a:lnTo>
                  <a:pt x="582932" y="0"/>
                </a:lnTo>
                <a:lnTo>
                  <a:pt x="5829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77900" y="1876425"/>
            <a:ext cx="8166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nl-NL" altLang="en-US" sz="3600" i="1">
                <a:solidFill>
                  <a:srgbClr val="0033CC"/>
                </a:solidFill>
                <a:latin typeface="Arial" charset="0"/>
              </a:rPr>
              <a:t>+ Bài vẽ em yêu thích</a:t>
            </a:r>
            <a:endParaRPr lang="en-US" altLang="en-US" sz="3200">
              <a:solidFill>
                <a:srgbClr val="0033CC"/>
              </a:solidFill>
              <a:latin typeface="Arial" charset="0"/>
            </a:endParaRPr>
          </a:p>
          <a:p>
            <a:pPr algn="just" eaLnBrk="1" hangingPunct="1"/>
            <a:r>
              <a:rPr lang="nl-NL" altLang="en-US" sz="3600" i="1">
                <a:solidFill>
                  <a:srgbClr val="0033CC"/>
                </a:solidFill>
                <a:latin typeface="Arial" charset="0"/>
              </a:rPr>
              <a:t>+ Cách diễn tả </a:t>
            </a:r>
            <a:r>
              <a:rPr lang="en-US" altLang="en-US" sz="3600" i="1">
                <a:solidFill>
                  <a:srgbClr val="0033CC"/>
                </a:solidFill>
                <a:latin typeface="Arial" charset="0"/>
              </a:rPr>
              <a:t>của bạn như thế nào.</a:t>
            </a:r>
            <a:endParaRPr lang="en-US" altLang="en-US" sz="3200">
              <a:solidFill>
                <a:srgbClr val="0033CC"/>
              </a:solidFill>
              <a:latin typeface="Arial" charset="0"/>
            </a:endParaRPr>
          </a:p>
          <a:p>
            <a:pPr algn="just" eaLnBrk="1" hangingPunct="1"/>
            <a:r>
              <a:rPr lang="nl-NL" altLang="en-US" sz="3600" i="1">
                <a:solidFill>
                  <a:srgbClr val="0033CC"/>
                </a:solidFill>
                <a:latin typeface="Arial" charset="0"/>
              </a:rPr>
              <a:t>+ Ý tưởng để bài vẽ </a:t>
            </a:r>
            <a:r>
              <a:rPr lang="en-US" altLang="en-US" sz="3600" i="1">
                <a:solidFill>
                  <a:srgbClr val="0033CC"/>
                </a:solidFill>
                <a:latin typeface="Arial" charset="0"/>
              </a:rPr>
              <a:t>đẹp hơn.</a:t>
            </a:r>
            <a:endParaRPr lang="en-US" altLang="en-US" sz="3200">
              <a:solidFill>
                <a:srgbClr val="0033CC"/>
              </a:solidFill>
              <a:latin typeface="Arial" charset="0"/>
            </a:endParaRPr>
          </a:p>
          <a:p>
            <a:pPr algn="just" eaLnBrk="1" hangingPunct="1"/>
            <a:r>
              <a:rPr lang="nl-NL" altLang="en-US" sz="3600" i="1">
                <a:solidFill>
                  <a:srgbClr val="0033CC"/>
                </a:solidFill>
                <a:latin typeface="Arial" charset="0"/>
              </a:rPr>
              <a:t>+ Chia sẻ thêm cảnh đẹp em đã biết...</a:t>
            </a:r>
            <a:endParaRPr lang="en-US" altLang="en-US" sz="3200">
              <a:solidFill>
                <a:srgbClr val="0033CC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44" y="167786"/>
            <a:ext cx="5095875" cy="971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4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933450"/>
            <a:ext cx="776446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63688"/>
            <a:ext cx="357981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ck Arc 12">
            <a:extLst/>
          </p:cNvPr>
          <p:cNvSpPr/>
          <p:nvPr/>
        </p:nvSpPr>
        <p:spPr>
          <a:xfrm rot="16200000">
            <a:off x="8772525" y="-50800"/>
            <a:ext cx="6838950" cy="6838950"/>
          </a:xfrm>
          <a:prstGeom prst="blockArc">
            <a:avLst>
              <a:gd name="adj1" fmla="val 10800000"/>
              <a:gd name="adj2" fmla="val 21599999"/>
              <a:gd name="adj3" fmla="val 26485"/>
            </a:avLst>
          </a:prstGeom>
          <a:solidFill>
            <a:schemeClr val="accent2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/>
          </p:cNvPr>
          <p:cNvGrpSpPr/>
          <p:nvPr/>
        </p:nvGrpSpPr>
        <p:grpSpPr>
          <a:xfrm>
            <a:off x="609600" y="1821111"/>
            <a:ext cx="9182100" cy="4284728"/>
            <a:chOff x="609600" y="804596"/>
            <a:chExt cx="9664700" cy="4762500"/>
          </a:xfrm>
          <a:solidFill>
            <a:srgbClr val="ED7809"/>
          </a:solidFill>
          <a:effectLst>
            <a:outerShdw blurRad="317500" sx="102000" sy="102000" algn="ctr" rotWithShape="0">
              <a:prstClr val="black">
                <a:alpha val="82000"/>
              </a:prstClr>
            </a:outerShdw>
          </a:effectLst>
        </p:grpSpPr>
        <p:sp>
          <p:nvSpPr>
            <p:cNvPr id="16" name="Freeform: Shape 15">
              <a:extLst/>
            </p:cNvPr>
            <p:cNvSpPr/>
            <p:nvPr/>
          </p:nvSpPr>
          <p:spPr>
            <a:xfrm>
              <a:off x="609600" y="804596"/>
              <a:ext cx="9664700" cy="4762500"/>
            </a:xfrm>
            <a:custGeom>
              <a:avLst/>
              <a:gdLst>
                <a:gd name="connsiteX0" fmla="*/ 0 w 9664700"/>
                <a:gd name="connsiteY0" fmla="*/ 0 h 4762500"/>
                <a:gd name="connsiteX1" fmla="*/ 7283450 w 9664700"/>
                <a:gd name="connsiteY1" fmla="*/ 0 h 4762500"/>
                <a:gd name="connsiteX2" fmla="*/ 9664700 w 9664700"/>
                <a:gd name="connsiteY2" fmla="*/ 2381250 h 4762500"/>
                <a:gd name="connsiteX3" fmla="*/ 7283450 w 9664700"/>
                <a:gd name="connsiteY3" fmla="*/ 4762500 h 4762500"/>
                <a:gd name="connsiteX4" fmla="*/ 0 w 9664700"/>
                <a:gd name="connsiteY4" fmla="*/ 4762500 h 476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4700" h="4762500">
                  <a:moveTo>
                    <a:pt x="0" y="0"/>
                  </a:moveTo>
                  <a:lnTo>
                    <a:pt x="7283450" y="0"/>
                  </a:lnTo>
                  <a:cubicBezTo>
                    <a:pt x="8598578" y="0"/>
                    <a:pt x="9664700" y="1066122"/>
                    <a:pt x="9664700" y="2381250"/>
                  </a:cubicBezTo>
                  <a:cubicBezTo>
                    <a:pt x="9664700" y="3696378"/>
                    <a:pt x="8598578" y="4762500"/>
                    <a:pt x="7283450" y="4762500"/>
                  </a:cubicBezTo>
                  <a:lnTo>
                    <a:pt x="0" y="47625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TextBox 16">
              <a:extLst/>
            </p:cNvPr>
            <p:cNvSpPr txBox="1"/>
            <p:nvPr/>
          </p:nvSpPr>
          <p:spPr>
            <a:xfrm>
              <a:off x="985823" y="1595102"/>
              <a:ext cx="7318441" cy="31814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them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: QS Các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436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0"/>
            <a:ext cx="43910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08"/>
          <a:stretch>
            <a:fillRect/>
          </a:stretch>
        </p:blipFill>
        <p:spPr>
          <a:xfrm>
            <a:off x="26668" y="0"/>
            <a:ext cx="582932" cy="6858000"/>
          </a:xfrm>
          <a:custGeom>
            <a:avLst/>
            <a:gdLst>
              <a:gd name="connsiteX0" fmla="*/ 0 w 582932"/>
              <a:gd name="connsiteY0" fmla="*/ 0 h 6858000"/>
              <a:gd name="connsiteX1" fmla="*/ 582932 w 582932"/>
              <a:gd name="connsiteY1" fmla="*/ 0 h 6858000"/>
              <a:gd name="connsiteX2" fmla="*/ 582932 w 582932"/>
              <a:gd name="connsiteY2" fmla="*/ 6858000 h 6858000"/>
              <a:gd name="connsiteX3" fmla="*/ 0 w 5829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2" h="6858000">
                <a:moveTo>
                  <a:pt x="0" y="0"/>
                </a:moveTo>
                <a:lnTo>
                  <a:pt x="582932" y="0"/>
                </a:lnTo>
                <a:lnTo>
                  <a:pt x="5829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6" name="Group 25">
            <a:extLst/>
          </p:cNvPr>
          <p:cNvGrpSpPr/>
          <p:nvPr/>
        </p:nvGrpSpPr>
        <p:grpSpPr>
          <a:xfrm>
            <a:off x="609600" y="0"/>
            <a:ext cx="5486400" cy="1673225"/>
            <a:chOff x="609600" y="0"/>
            <a:chExt cx="5486400" cy="1673225"/>
          </a:xfrm>
          <a:solidFill>
            <a:srgbClr val="00B0F0"/>
          </a:solidFill>
        </p:grpSpPr>
        <p:grpSp>
          <p:nvGrpSpPr>
            <p:cNvPr id="27" name="Group 26">
              <a:extLst/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42" name="Freeform: Shape 41">
                <a:extLst/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/>
              </a:p>
            </p:txBody>
          </p:sp>
          <p:sp>
            <p:nvSpPr>
              <p:cNvPr id="43" name="Freeform: Shape 42">
                <a:extLst/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/>
              </a:p>
            </p:txBody>
          </p:sp>
        </p:grpSp>
        <p:sp>
          <p:nvSpPr>
            <p:cNvPr id="40" name="TextBox 39">
              <a:extLst/>
            </p:cNvPr>
            <p:cNvSpPr txBox="1"/>
            <p:nvPr/>
          </p:nvSpPr>
          <p:spPr>
            <a:xfrm>
              <a:off x="609600" y="0"/>
              <a:ext cx="52578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Alberta Heavy" panose="02040603050506020204" pitchFamily="18" charset="0"/>
                  <a:cs typeface="+mn-cs"/>
                </a:rPr>
                <a:t>DẶN DÒ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ck Arc 12">
            <a:extLst/>
          </p:cNvPr>
          <p:cNvSpPr/>
          <p:nvPr/>
        </p:nvSpPr>
        <p:spPr>
          <a:xfrm rot="16200000">
            <a:off x="8772525" y="0"/>
            <a:ext cx="6838950" cy="6838950"/>
          </a:xfrm>
          <a:prstGeom prst="blockArc">
            <a:avLst>
              <a:gd name="adj1" fmla="val 10800000"/>
              <a:gd name="adj2" fmla="val 21599999"/>
              <a:gd name="adj3" fmla="val 26485"/>
            </a:avLst>
          </a:prstGeom>
          <a:solidFill>
            <a:schemeClr val="accent2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/>
          </p:cNvPr>
          <p:cNvGrpSpPr/>
          <p:nvPr/>
        </p:nvGrpSpPr>
        <p:grpSpPr>
          <a:xfrm>
            <a:off x="609600" y="2039872"/>
            <a:ext cx="9182100" cy="4284728"/>
            <a:chOff x="609600" y="1047750"/>
            <a:chExt cx="9664700" cy="4762500"/>
          </a:xfrm>
          <a:solidFill>
            <a:schemeClr val="accent6">
              <a:lumMod val="75000"/>
            </a:schemeClr>
          </a:solidFill>
          <a:effectLst>
            <a:outerShdw blurRad="317500" sx="102000" sy="102000" algn="ctr" rotWithShape="0">
              <a:prstClr val="black">
                <a:alpha val="82000"/>
              </a:prstClr>
            </a:outerShdw>
          </a:effectLst>
        </p:grpSpPr>
        <p:sp>
          <p:nvSpPr>
            <p:cNvPr id="20" name="Freeform: Shape 19">
              <a:extLst/>
            </p:cNvPr>
            <p:cNvSpPr/>
            <p:nvPr/>
          </p:nvSpPr>
          <p:spPr>
            <a:xfrm>
              <a:off x="609600" y="1047750"/>
              <a:ext cx="9664700" cy="4762500"/>
            </a:xfrm>
            <a:custGeom>
              <a:avLst/>
              <a:gdLst>
                <a:gd name="connsiteX0" fmla="*/ 0 w 9664700"/>
                <a:gd name="connsiteY0" fmla="*/ 0 h 4762500"/>
                <a:gd name="connsiteX1" fmla="*/ 7283450 w 9664700"/>
                <a:gd name="connsiteY1" fmla="*/ 0 h 4762500"/>
                <a:gd name="connsiteX2" fmla="*/ 9664700 w 9664700"/>
                <a:gd name="connsiteY2" fmla="*/ 2381250 h 4762500"/>
                <a:gd name="connsiteX3" fmla="*/ 7283450 w 9664700"/>
                <a:gd name="connsiteY3" fmla="*/ 4762500 h 4762500"/>
                <a:gd name="connsiteX4" fmla="*/ 0 w 9664700"/>
                <a:gd name="connsiteY4" fmla="*/ 4762500 h 476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4700" h="4762500">
                  <a:moveTo>
                    <a:pt x="0" y="0"/>
                  </a:moveTo>
                  <a:lnTo>
                    <a:pt x="7283450" y="0"/>
                  </a:lnTo>
                  <a:cubicBezTo>
                    <a:pt x="8598578" y="0"/>
                    <a:pt x="9664700" y="1066122"/>
                    <a:pt x="9664700" y="2381250"/>
                  </a:cubicBezTo>
                  <a:cubicBezTo>
                    <a:pt x="9664700" y="3696378"/>
                    <a:pt x="8598578" y="4762500"/>
                    <a:pt x="7283450" y="4762500"/>
                  </a:cubicBezTo>
                  <a:lnTo>
                    <a:pt x="0" y="47625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TextBox 20">
              <a:extLst/>
            </p:cNvPr>
            <p:cNvSpPr txBox="1"/>
            <p:nvPr/>
          </p:nvSpPr>
          <p:spPr>
            <a:xfrm>
              <a:off x="1688606" y="1877145"/>
              <a:ext cx="6704624" cy="256571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 TẠM BIỆT !</a:t>
              </a: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dirty="0">
                <a:solidFill>
                  <a:schemeClr val="bg1"/>
                </a:solidFill>
                <a:effectLst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UTM Alberta Heavy" panose="02040603050506020204" pitchFamily="18" charset="0"/>
                <a:cs typeface="+mn-cs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Alberta Heavy" panose="02040603050506020204" pitchFamily="18" charset="0"/>
                  <a:cs typeface="+mn-cs"/>
                </a:rPr>
                <a:t>HẸN GẶP LẠI CÁC EM </a:t>
              </a: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Alberta Heavy" panose="02040603050506020204" pitchFamily="18" charset="0"/>
                  <a:cs typeface="+mn-cs"/>
                </a:rPr>
                <a:t>TRONG TIẾT HỌC SAU</a:t>
              </a:r>
            </a:p>
          </p:txBody>
        </p:sp>
      </p:grpSp>
      <p:cxnSp>
        <p:nvCxnSpPr>
          <p:cNvPr id="3" name="Straight Connector 2">
            <a:extLst/>
          </p:cNvPr>
          <p:cNvCxnSpPr>
            <a:cxnSpLocks/>
          </p:cNvCxnSpPr>
          <p:nvPr/>
        </p:nvCxnSpPr>
        <p:spPr>
          <a:xfrm>
            <a:off x="1524000" y="3429000"/>
            <a:ext cx="7480300" cy="0"/>
          </a:xfrm>
          <a:prstGeom prst="line">
            <a:avLst/>
          </a:prstGeom>
          <a:ln w="3810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9833">
            <a:off x="-11113" y="1588"/>
            <a:ext cx="6040438" cy="2308225"/>
          </a:xfrm>
          <a:prstGeom prst="rect">
            <a:avLst/>
          </a:prstGeom>
          <a:effectLst>
            <a:outerShdw blurRad="152400" dist="139700" dir="13500000" algn="br" rotWithShape="0">
              <a:prstClr val="black">
                <a:alpha val="63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3" r="24286"/>
          <a:stretch>
            <a:fillRect/>
          </a:stretch>
        </p:blipFill>
        <p:spPr>
          <a:xfrm>
            <a:off x="-589446" y="-8155"/>
            <a:ext cx="4864674" cy="6858000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6" name="Picture 125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3" r="24286"/>
          <a:stretch>
            <a:fillRect/>
          </a:stretch>
        </p:blipFill>
        <p:spPr>
          <a:xfrm flipH="1" flipV="1">
            <a:off x="8118380" y="0"/>
            <a:ext cx="4864674" cy="6858000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Oval 4">
            <a:extLst/>
          </p:cNvPr>
          <p:cNvSpPr/>
          <p:nvPr/>
        </p:nvSpPr>
        <p:spPr>
          <a:xfrm>
            <a:off x="4217988" y="1527175"/>
            <a:ext cx="3803650" cy="3803650"/>
          </a:xfrm>
          <a:prstGeom prst="ellipse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>
            <a:extLst/>
          </p:cNvPr>
          <p:cNvGrpSpPr/>
          <p:nvPr/>
        </p:nvGrpSpPr>
        <p:grpSpPr>
          <a:xfrm>
            <a:off x="2999173" y="300234"/>
            <a:ext cx="6241222" cy="6330916"/>
            <a:chOff x="2975388" y="308389"/>
            <a:chExt cx="6241222" cy="6330916"/>
          </a:xfrm>
          <a:solidFill>
            <a:srgbClr val="8BE1FF"/>
          </a:solidFill>
        </p:grpSpPr>
        <p:grpSp>
          <p:nvGrpSpPr>
            <p:cNvPr id="7" name="Group 6">
              <a:extLst/>
            </p:cNvPr>
            <p:cNvGrpSpPr/>
            <p:nvPr/>
          </p:nvGrpSpPr>
          <p:grpSpPr>
            <a:xfrm>
              <a:off x="5759313" y="30838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" name="Teardrop 5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Teardrop 29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2" name="Group 31">
              <a:extLst/>
            </p:cNvPr>
            <p:cNvGrpSpPr/>
            <p:nvPr/>
          </p:nvGrpSpPr>
          <p:grpSpPr>
            <a:xfrm rot="900000">
              <a:off x="5759313" y="31654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3" name="Teardrop 32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" name="Teardrop 34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8" name="Group 37">
              <a:extLst/>
            </p:cNvPr>
            <p:cNvGrpSpPr/>
            <p:nvPr/>
          </p:nvGrpSpPr>
          <p:grpSpPr>
            <a:xfrm rot="1800000">
              <a:off x="5759313" y="32469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9" name="Teardrop 38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" name="Teardrop 40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2" name="Group 41">
              <a:extLst/>
            </p:cNvPr>
            <p:cNvGrpSpPr/>
            <p:nvPr/>
          </p:nvGrpSpPr>
          <p:grpSpPr>
            <a:xfrm rot="2700000">
              <a:off x="5759313" y="33285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4" name="Teardrop 43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5" name="Teardrop 44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6" name="Group 45">
              <a:extLst/>
            </p:cNvPr>
            <p:cNvGrpSpPr/>
            <p:nvPr/>
          </p:nvGrpSpPr>
          <p:grpSpPr>
            <a:xfrm rot="3600000">
              <a:off x="5759313" y="34100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7" name="Teardrop 46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8" name="Teardrop 47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0" name="Group 49">
              <a:extLst/>
            </p:cNvPr>
            <p:cNvGrpSpPr/>
            <p:nvPr/>
          </p:nvGrpSpPr>
          <p:grpSpPr>
            <a:xfrm rot="4500000">
              <a:off x="5759313" y="34915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1" name="Teardrop 50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Teardrop 53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5" name="Group 54">
              <a:extLst/>
            </p:cNvPr>
            <p:cNvGrpSpPr/>
            <p:nvPr/>
          </p:nvGrpSpPr>
          <p:grpSpPr>
            <a:xfrm rot="5400000">
              <a:off x="5759313" y="35731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6" name="Teardrop 55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7" name="Teardrop 56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8" name="Group 57">
              <a:extLst/>
            </p:cNvPr>
            <p:cNvGrpSpPr/>
            <p:nvPr/>
          </p:nvGrpSpPr>
          <p:grpSpPr>
            <a:xfrm rot="6300000">
              <a:off x="5759313" y="36546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9" name="Teardrop 58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Teardrop 59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1" name="Group 60">
              <a:extLst/>
            </p:cNvPr>
            <p:cNvGrpSpPr/>
            <p:nvPr/>
          </p:nvGrpSpPr>
          <p:grpSpPr>
            <a:xfrm rot="7200000">
              <a:off x="5759313" y="37362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2" name="Teardrop 61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3" name="Teardrop 62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4" name="Group 63">
              <a:extLst/>
            </p:cNvPr>
            <p:cNvGrpSpPr/>
            <p:nvPr/>
          </p:nvGrpSpPr>
          <p:grpSpPr>
            <a:xfrm rot="8100000">
              <a:off x="5759313" y="38177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5" name="Teardrop 64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6" name="Teardrop 65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7" name="Group 66">
              <a:extLst/>
            </p:cNvPr>
            <p:cNvGrpSpPr/>
            <p:nvPr/>
          </p:nvGrpSpPr>
          <p:grpSpPr>
            <a:xfrm rot="9000000">
              <a:off x="5759313" y="38992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8" name="Teardrop 67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Teardrop 68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0" name="Group 69">
              <a:extLst/>
            </p:cNvPr>
            <p:cNvGrpSpPr/>
            <p:nvPr/>
          </p:nvGrpSpPr>
          <p:grpSpPr>
            <a:xfrm rot="9900000">
              <a:off x="5759313" y="39808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71" name="Teardrop 70">
                <a:extLst/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2" name="Teardrop 71">
                <a:extLst/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73" name="Oval 72">
            <a:extLst/>
          </p:cNvPr>
          <p:cNvSpPr/>
          <p:nvPr/>
        </p:nvSpPr>
        <p:spPr>
          <a:xfrm>
            <a:off x="4570413" y="1871663"/>
            <a:ext cx="3098800" cy="3098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Oval 73">
            <a:extLst/>
          </p:cNvPr>
          <p:cNvSpPr/>
          <p:nvPr/>
        </p:nvSpPr>
        <p:spPr>
          <a:xfrm>
            <a:off x="6054725" y="2928938"/>
            <a:ext cx="130175" cy="130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313238" y="1622425"/>
            <a:ext cx="3613150" cy="3597275"/>
            <a:chOff x="4303696" y="1644666"/>
            <a:chExt cx="3613934" cy="3597649"/>
          </a:xfrm>
        </p:grpSpPr>
        <p:grpSp>
          <p:nvGrpSpPr>
            <p:cNvPr id="3085" name="Group 12"/>
            <p:cNvGrpSpPr>
              <a:grpSpLocks/>
            </p:cNvGrpSpPr>
            <p:nvPr/>
          </p:nvGrpSpPr>
          <p:grpSpPr bwMode="auto">
            <a:xfrm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11" name="Oval 10">
                <a:extLst/>
              </p:cNvPr>
              <p:cNvSpPr/>
              <p:nvPr/>
            </p:nvSpPr>
            <p:spPr>
              <a:xfrm>
                <a:off x="6031271" y="164466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5" name="Oval 74">
                <a:extLst/>
              </p:cNvPr>
              <p:cNvSpPr/>
              <p:nvPr/>
            </p:nvSpPr>
            <p:spPr>
              <a:xfrm>
                <a:off x="6031271" y="511212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86" name="Group 84"/>
            <p:cNvGrpSpPr>
              <a:grpSpLocks/>
            </p:cNvGrpSpPr>
            <p:nvPr/>
          </p:nvGrpSpPr>
          <p:grpSpPr bwMode="auto">
            <a:xfrm rot="900000"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86" name="Oval 85">
                <a:extLst/>
              </p:cNvPr>
              <p:cNvSpPr/>
              <p:nvPr/>
            </p:nvSpPr>
            <p:spPr>
              <a:xfrm>
                <a:off x="6030234" y="1644713"/>
                <a:ext cx="128615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7" name="Oval 86">
                <a:extLst/>
              </p:cNvPr>
              <p:cNvSpPr/>
              <p:nvPr/>
            </p:nvSpPr>
            <p:spPr>
              <a:xfrm>
                <a:off x="6016205" y="5089102"/>
                <a:ext cx="125439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87" name="Group 87"/>
            <p:cNvGrpSpPr>
              <a:grpSpLocks/>
            </p:cNvGrpSpPr>
            <p:nvPr/>
          </p:nvGrpSpPr>
          <p:grpSpPr bwMode="auto">
            <a:xfrm rot="1800000">
              <a:off x="6034026" y="1644667"/>
              <a:ext cx="130462" cy="3597639"/>
              <a:chOff x="6030767" y="1644666"/>
              <a:chExt cx="130462" cy="3597639"/>
            </a:xfrm>
          </p:grpSpPr>
          <p:sp>
            <p:nvSpPr>
              <p:cNvPr id="89" name="Oval 88">
                <a:extLst/>
              </p:cNvPr>
              <p:cNvSpPr/>
              <p:nvPr/>
            </p:nvSpPr>
            <p:spPr>
              <a:xfrm>
                <a:off x="6030912" y="164410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0" name="Oval 89">
                <a:extLst/>
              </p:cNvPr>
              <p:cNvSpPr/>
              <p:nvPr/>
            </p:nvSpPr>
            <p:spPr>
              <a:xfrm>
                <a:off x="6029007" y="510826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88" name="Group 90"/>
            <p:cNvGrpSpPr>
              <a:grpSpLocks/>
            </p:cNvGrpSpPr>
            <p:nvPr/>
          </p:nvGrpSpPr>
          <p:grpSpPr bwMode="auto">
            <a:xfrm rot="2700000">
              <a:off x="6037285" y="1644668"/>
              <a:ext cx="130462" cy="3597639"/>
              <a:chOff x="6030767" y="1644666"/>
              <a:chExt cx="130462" cy="3597639"/>
            </a:xfrm>
          </p:grpSpPr>
          <p:sp>
            <p:nvSpPr>
              <p:cNvPr id="92" name="Oval 91">
                <a:extLst/>
              </p:cNvPr>
              <p:cNvSpPr/>
              <p:nvPr/>
            </p:nvSpPr>
            <p:spPr>
              <a:xfrm>
                <a:off x="6028807" y="1642428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3" name="Oval 92">
                <a:extLst/>
              </p:cNvPr>
              <p:cNvSpPr/>
              <p:nvPr/>
            </p:nvSpPr>
            <p:spPr>
              <a:xfrm>
                <a:off x="6028807" y="511405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89" name="Group 93"/>
            <p:cNvGrpSpPr>
              <a:grpSpLocks/>
            </p:cNvGrpSpPr>
            <p:nvPr/>
          </p:nvGrpSpPr>
          <p:grpSpPr bwMode="auto">
            <a:xfrm rot="3600000">
              <a:off x="6040544" y="1644669"/>
              <a:ext cx="130462" cy="3597639"/>
              <a:chOff x="6030767" y="1644666"/>
              <a:chExt cx="130462" cy="3597639"/>
            </a:xfrm>
          </p:grpSpPr>
          <p:sp>
            <p:nvSpPr>
              <p:cNvPr id="95" name="Oval 94">
                <a:extLst/>
              </p:cNvPr>
              <p:cNvSpPr/>
              <p:nvPr/>
            </p:nvSpPr>
            <p:spPr>
              <a:xfrm>
                <a:off x="6029037" y="164452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6" name="Oval 95">
                <a:extLst/>
              </p:cNvPr>
              <p:cNvSpPr/>
              <p:nvPr/>
            </p:nvSpPr>
            <p:spPr>
              <a:xfrm>
                <a:off x="6030729" y="5112616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90" name="Group 96"/>
            <p:cNvGrpSpPr>
              <a:grpSpLocks/>
            </p:cNvGrpSpPr>
            <p:nvPr/>
          </p:nvGrpSpPr>
          <p:grpSpPr bwMode="auto">
            <a:xfrm rot="4500000">
              <a:off x="6043803" y="1644670"/>
              <a:ext cx="130462" cy="3597639"/>
              <a:chOff x="6030767" y="1644666"/>
              <a:chExt cx="130462" cy="3597639"/>
            </a:xfrm>
          </p:grpSpPr>
          <p:sp>
            <p:nvSpPr>
              <p:cNvPr id="98" name="Oval 97">
                <a:extLst/>
              </p:cNvPr>
              <p:cNvSpPr/>
              <p:nvPr/>
            </p:nvSpPr>
            <p:spPr>
              <a:xfrm>
                <a:off x="6013072" y="1647299"/>
                <a:ext cx="128601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9" name="Oval 98">
                <a:extLst/>
              </p:cNvPr>
              <p:cNvSpPr/>
              <p:nvPr/>
            </p:nvSpPr>
            <p:spPr>
              <a:xfrm>
                <a:off x="6009731" y="5125599"/>
                <a:ext cx="122251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91" name="Group 99"/>
            <p:cNvGrpSpPr>
              <a:grpSpLocks/>
            </p:cNvGrpSpPr>
            <p:nvPr/>
          </p:nvGrpSpPr>
          <p:grpSpPr bwMode="auto">
            <a:xfrm rot="5400000">
              <a:off x="6047062" y="1644671"/>
              <a:ext cx="130462" cy="3597639"/>
              <a:chOff x="6030767" y="1644666"/>
              <a:chExt cx="130462" cy="3597639"/>
            </a:xfrm>
          </p:grpSpPr>
          <p:sp>
            <p:nvSpPr>
              <p:cNvPr id="101" name="Oval 100">
                <a:extLst/>
              </p:cNvPr>
              <p:cNvSpPr/>
              <p:nvPr/>
            </p:nvSpPr>
            <p:spPr>
              <a:xfrm>
                <a:off x="6030904" y="1644499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2" name="Oval 101">
                <a:extLst/>
              </p:cNvPr>
              <p:cNvSpPr/>
              <p:nvPr/>
            </p:nvSpPr>
            <p:spPr>
              <a:xfrm>
                <a:off x="6030904" y="5112351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92" name="Group 102"/>
            <p:cNvGrpSpPr>
              <a:grpSpLocks/>
            </p:cNvGrpSpPr>
            <p:nvPr/>
          </p:nvGrpSpPr>
          <p:grpSpPr bwMode="auto">
            <a:xfrm rot="6300000">
              <a:off x="6050321" y="1644672"/>
              <a:ext cx="130462" cy="3597639"/>
              <a:chOff x="6030767" y="1644666"/>
              <a:chExt cx="130462" cy="3597639"/>
            </a:xfrm>
          </p:grpSpPr>
          <p:sp>
            <p:nvSpPr>
              <p:cNvPr id="104" name="Oval 103">
                <a:extLst/>
              </p:cNvPr>
              <p:cNvSpPr/>
              <p:nvPr/>
            </p:nvSpPr>
            <p:spPr>
              <a:xfrm>
                <a:off x="6025639" y="1665594"/>
                <a:ext cx="128602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Oval 104">
                <a:extLst/>
              </p:cNvPr>
              <p:cNvSpPr/>
              <p:nvPr/>
            </p:nvSpPr>
            <p:spPr>
              <a:xfrm>
                <a:off x="6029787" y="5171283"/>
                <a:ext cx="125425" cy="1317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93" name="Group 105"/>
            <p:cNvGrpSpPr>
              <a:grpSpLocks/>
            </p:cNvGrpSpPr>
            <p:nvPr/>
          </p:nvGrpSpPr>
          <p:grpSpPr bwMode="auto">
            <a:xfrm rot="7200000">
              <a:off x="6053580" y="1644673"/>
              <a:ext cx="130462" cy="3597639"/>
              <a:chOff x="6030767" y="1644666"/>
              <a:chExt cx="130462" cy="3597639"/>
            </a:xfrm>
          </p:grpSpPr>
          <p:sp>
            <p:nvSpPr>
              <p:cNvPr id="107" name="Oval 106">
                <a:extLst/>
              </p:cNvPr>
              <p:cNvSpPr/>
              <p:nvPr/>
            </p:nvSpPr>
            <p:spPr>
              <a:xfrm>
                <a:off x="6030881" y="1667079"/>
                <a:ext cx="127014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8" name="Oval 107">
                <a:extLst/>
              </p:cNvPr>
              <p:cNvSpPr/>
              <p:nvPr/>
            </p:nvSpPr>
            <p:spPr>
              <a:xfrm>
                <a:off x="6030920" y="5171886"/>
                <a:ext cx="130189" cy="1317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94" name="Group 108"/>
            <p:cNvGrpSpPr>
              <a:grpSpLocks/>
            </p:cNvGrpSpPr>
            <p:nvPr/>
          </p:nvGrpSpPr>
          <p:grpSpPr bwMode="auto">
            <a:xfrm rot="8100000">
              <a:off x="6056839" y="1644674"/>
              <a:ext cx="130462" cy="3597639"/>
              <a:chOff x="6030767" y="1644666"/>
              <a:chExt cx="130462" cy="3597639"/>
            </a:xfrm>
          </p:grpSpPr>
          <p:sp>
            <p:nvSpPr>
              <p:cNvPr id="110" name="Oval 109">
                <a:extLst/>
              </p:cNvPr>
              <p:cNvSpPr/>
              <p:nvPr/>
            </p:nvSpPr>
            <p:spPr>
              <a:xfrm>
                <a:off x="6031101" y="1645231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1" name="Oval 110">
                <a:extLst/>
              </p:cNvPr>
              <p:cNvSpPr/>
              <p:nvPr/>
            </p:nvSpPr>
            <p:spPr>
              <a:xfrm>
                <a:off x="6031102" y="5114215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95" name="Group 111"/>
            <p:cNvGrpSpPr>
              <a:grpSpLocks/>
            </p:cNvGrpSpPr>
            <p:nvPr/>
          </p:nvGrpSpPr>
          <p:grpSpPr bwMode="auto">
            <a:xfrm rot="9000000">
              <a:off x="6060098" y="1644675"/>
              <a:ext cx="130462" cy="3597639"/>
              <a:chOff x="6030767" y="1644666"/>
              <a:chExt cx="130462" cy="3597639"/>
            </a:xfrm>
          </p:grpSpPr>
          <p:sp>
            <p:nvSpPr>
              <p:cNvPr id="113" name="Oval 112">
                <a:extLst/>
              </p:cNvPr>
              <p:cNvSpPr/>
              <p:nvPr/>
            </p:nvSpPr>
            <p:spPr>
              <a:xfrm>
                <a:off x="6047109" y="1673640"/>
                <a:ext cx="123852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4" name="Oval 113">
                <a:extLst/>
              </p:cNvPr>
              <p:cNvSpPr/>
              <p:nvPr/>
            </p:nvSpPr>
            <p:spPr>
              <a:xfrm>
                <a:off x="6032938" y="511568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096" name="Group 114"/>
            <p:cNvGrpSpPr>
              <a:grpSpLocks/>
            </p:cNvGrpSpPr>
            <p:nvPr/>
          </p:nvGrpSpPr>
          <p:grpSpPr bwMode="auto">
            <a:xfrm rot="9900000">
              <a:off x="6063357" y="1644676"/>
              <a:ext cx="130462" cy="3597639"/>
              <a:chOff x="6030767" y="1644666"/>
              <a:chExt cx="130462" cy="3597639"/>
            </a:xfrm>
          </p:grpSpPr>
          <p:sp>
            <p:nvSpPr>
              <p:cNvPr id="116" name="Oval 115">
                <a:extLst/>
              </p:cNvPr>
              <p:cNvSpPr/>
              <p:nvPr/>
            </p:nvSpPr>
            <p:spPr>
              <a:xfrm>
                <a:off x="6064734" y="1671043"/>
                <a:ext cx="127027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7" name="Oval 116">
                <a:extLst/>
              </p:cNvPr>
              <p:cNvSpPr/>
              <p:nvPr/>
            </p:nvSpPr>
            <p:spPr>
              <a:xfrm>
                <a:off x="6059588" y="5137600"/>
                <a:ext cx="125440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18" name="TextBox 117">
            <a:extLst/>
          </p:cNvPr>
          <p:cNvSpPr txBox="1"/>
          <p:nvPr/>
        </p:nvSpPr>
        <p:spPr>
          <a:xfrm>
            <a:off x="4495101" y="2532127"/>
            <a:ext cx="317729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BÀI  2</a:t>
            </a:r>
          </a:p>
        </p:txBody>
      </p:sp>
      <p:sp>
        <p:nvSpPr>
          <p:cNvPr id="119" name="TextBox 118">
            <a:extLst/>
          </p:cNvPr>
          <p:cNvSpPr txBox="1"/>
          <p:nvPr/>
        </p:nvSpPr>
        <p:spPr>
          <a:xfrm>
            <a:off x="805792" y="3647249"/>
            <a:ext cx="1076379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err="1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Phong</a:t>
            </a:r>
            <a:r>
              <a:rPr lang="en-US" sz="72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cảnh</a:t>
            </a:r>
            <a:r>
              <a:rPr lang="en-US" sz="72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quê</a:t>
            </a:r>
            <a:r>
              <a:rPr lang="en-US" sz="72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hương</a:t>
            </a:r>
            <a:endParaRPr lang="en-US" sz="7200" dirty="0">
              <a:solidFill>
                <a:srgbClr val="FF00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  <p:sp>
        <p:nvSpPr>
          <p:cNvPr id="120" name="TextBox 119">
            <a:extLst/>
          </p:cNvPr>
          <p:cNvSpPr txBox="1"/>
          <p:nvPr/>
        </p:nvSpPr>
        <p:spPr>
          <a:xfrm>
            <a:off x="4461633" y="303131"/>
            <a:ext cx="317729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MĨ THUẬT LỚP 4</a:t>
            </a:r>
          </a:p>
        </p:txBody>
      </p:sp>
      <p:sp>
        <p:nvSpPr>
          <p:cNvPr id="88" name="TextBox 87">
            <a:extLst/>
          </p:cNvPr>
          <p:cNvSpPr txBox="1"/>
          <p:nvPr/>
        </p:nvSpPr>
        <p:spPr>
          <a:xfrm>
            <a:off x="2633106" y="1013034"/>
            <a:ext cx="712739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Chủ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đề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: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Gia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đình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vui</a:t>
            </a:r>
            <a:r>
              <a:rPr lang="en-US" sz="48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48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vẻ</a:t>
            </a:r>
            <a:endParaRPr lang="en-US" sz="48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/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/>
          </p:cNvPr>
          <p:cNvSpPr/>
          <p:nvPr/>
        </p:nvSpPr>
        <p:spPr>
          <a:xfrm flipH="1" flipV="1">
            <a:off x="7261225" y="0"/>
            <a:ext cx="49307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>
            <a:extLst/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4109" name="Group 8"/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8" name="Oval 7">
                <a:extLst/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Oval 25">
                <a:extLst/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0" name="Group 60"/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63" name="Oval 62">
                <a:extLst/>
              </p:cNvPr>
              <p:cNvSpPr/>
              <p:nvPr/>
            </p:nvSpPr>
            <p:spPr>
              <a:xfrm>
                <a:off x="5958013" y="1234266"/>
                <a:ext cx="2436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Oval 63">
                <a:extLst/>
              </p:cNvPr>
              <p:cNvSpPr/>
              <p:nvPr/>
            </p:nvSpPr>
            <p:spPr>
              <a:xfrm>
                <a:off x="5951845" y="5336976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1" name="Group 64"/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66" name="Oval 65">
                <a:extLst/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Oval 66">
                <a:extLst/>
              </p:cNvPr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2" name="Group 67"/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69" name="Oval 68">
                <a:extLst/>
              </p:cNvPr>
              <p:cNvSpPr/>
              <p:nvPr/>
            </p:nvSpPr>
            <p:spPr>
              <a:xfrm>
                <a:off x="5927474" y="1271156"/>
                <a:ext cx="27649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75">
                <a:extLst/>
              </p:cNvPr>
              <p:cNvSpPr/>
              <p:nvPr/>
            </p:nvSpPr>
            <p:spPr>
              <a:xfrm>
                <a:off x="5932330" y="5378301"/>
                <a:ext cx="27396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3" name="Group 76"/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78" name="Oval 77">
                <a:extLst/>
              </p:cNvPr>
              <p:cNvSpPr/>
              <p:nvPr/>
            </p:nvSpPr>
            <p:spPr>
              <a:xfrm>
                <a:off x="5943545" y="1274674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9" name="Oval 78">
                <a:extLst/>
              </p:cNvPr>
              <p:cNvSpPr/>
              <p:nvPr/>
            </p:nvSpPr>
            <p:spPr>
              <a:xfrm>
                <a:off x="5941678" y="5388520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4" name="Group 79"/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81" name="Oval 80">
                <a:extLst/>
              </p:cNvPr>
              <p:cNvSpPr/>
              <p:nvPr/>
            </p:nvSpPr>
            <p:spPr>
              <a:xfrm>
                <a:off x="5954188" y="1270586"/>
                <a:ext cx="244791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Oval 81">
                <a:extLst/>
              </p:cNvPr>
              <p:cNvSpPr/>
              <p:nvPr/>
            </p:nvSpPr>
            <p:spPr>
              <a:xfrm>
                <a:off x="5952414" y="5380443"/>
                <a:ext cx="24732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5" name="Group 82"/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84" name="Oval 83">
                <a:extLst/>
              </p:cNvPr>
              <p:cNvSpPr/>
              <p:nvPr/>
            </p:nvSpPr>
            <p:spPr>
              <a:xfrm>
                <a:off x="5964157" y="1265896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5" name="Oval 84">
                <a:extLst/>
              </p:cNvPr>
              <p:cNvSpPr/>
              <p:nvPr/>
            </p:nvSpPr>
            <p:spPr>
              <a:xfrm>
                <a:off x="5964156" y="5375408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6" name="Group 85"/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87" name="Oval 86">
                <a:extLst/>
              </p:cNvPr>
              <p:cNvSpPr/>
              <p:nvPr/>
            </p:nvSpPr>
            <p:spPr>
              <a:xfrm>
                <a:off x="5945196" y="1280808"/>
                <a:ext cx="27396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8" name="Oval 87">
                <a:extLst/>
              </p:cNvPr>
              <p:cNvSpPr/>
              <p:nvPr/>
            </p:nvSpPr>
            <p:spPr>
              <a:xfrm>
                <a:off x="5943230" y="5391158"/>
                <a:ext cx="275231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7" name="Group 88"/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90" name="Oval 89">
                <a:extLst/>
              </p:cNvPr>
              <p:cNvSpPr/>
              <p:nvPr/>
            </p:nvSpPr>
            <p:spPr>
              <a:xfrm>
                <a:off x="5956101" y="1281633"/>
                <a:ext cx="27015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1" name="Oval 90">
                <a:extLst/>
              </p:cNvPr>
              <p:cNvSpPr/>
              <p:nvPr/>
            </p:nvSpPr>
            <p:spPr>
              <a:xfrm>
                <a:off x="5958347" y="5391230"/>
                <a:ext cx="27015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8" name="Group 91"/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93" name="Oval 92">
                <a:extLst/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4" name="Oval 93">
                <a:extLst/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9" name="Group 94"/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96" name="Oval 95">
                <a:extLst/>
              </p:cNvPr>
              <p:cNvSpPr/>
              <p:nvPr/>
            </p:nvSpPr>
            <p:spPr>
              <a:xfrm>
                <a:off x="5984292" y="1265662"/>
                <a:ext cx="248677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7" name="Oval 96">
                <a:extLst/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20" name="Group 97"/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99" name="Oval 98">
                <a:extLst/>
              </p:cNvPr>
              <p:cNvSpPr/>
              <p:nvPr/>
            </p:nvSpPr>
            <p:spPr>
              <a:xfrm>
                <a:off x="5994531" y="1258413"/>
                <a:ext cx="249946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0" name="Oval 99">
                <a:extLst/>
              </p:cNvPr>
              <p:cNvSpPr/>
              <p:nvPr/>
            </p:nvSpPr>
            <p:spPr>
              <a:xfrm>
                <a:off x="5999955" y="5364229"/>
                <a:ext cx="247408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01" name="TextBox 100">
            <a:extLst/>
          </p:cNvPr>
          <p:cNvSpPr txBox="1"/>
          <p:nvPr/>
        </p:nvSpPr>
        <p:spPr>
          <a:xfrm>
            <a:off x="4185611" y="1274932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1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103" name="TextBox 102">
            <a:extLst/>
          </p:cNvPr>
          <p:cNvSpPr txBox="1"/>
          <p:nvPr/>
        </p:nvSpPr>
        <p:spPr>
          <a:xfrm>
            <a:off x="3561927" y="2742546"/>
            <a:ext cx="5068146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HÌNH THÀNH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KIẾN THỨC</a:t>
            </a: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7563" y="-92075"/>
            <a:ext cx="3721100" cy="2368550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ck Arc 1">
            <a:extLst/>
          </p:cNvPr>
          <p:cNvSpPr/>
          <p:nvPr/>
        </p:nvSpPr>
        <p:spPr>
          <a:xfrm rot="16200000">
            <a:off x="8772525" y="0"/>
            <a:ext cx="6838950" cy="6838950"/>
          </a:xfrm>
          <a:prstGeom prst="blockArc">
            <a:avLst>
              <a:gd name="adj1" fmla="val 10800000"/>
              <a:gd name="adj2" fmla="val 21599999"/>
              <a:gd name="adj3" fmla="val 26485"/>
            </a:avLst>
          </a:prstGeom>
          <a:solidFill>
            <a:schemeClr val="accent6">
              <a:lumMod val="75000"/>
              <a:alpha val="5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600075" y="1208088"/>
            <a:ext cx="7707313" cy="5078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phong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bức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phong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trọng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tâm</a:t>
            </a:r>
            <a:r>
              <a:rPr lang="en-US" sz="3600" dirty="0">
                <a:solidFill>
                  <a:srgbClr val="964B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gợi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giác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nóng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lạnh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tỉ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lệ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phù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mĩ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</a:t>
            </a:r>
          </a:p>
          <a:p>
            <a:pPr>
              <a:defRPr/>
            </a:pP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- Chia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sẻ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quê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hương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sạch</a:t>
            </a:r>
            <a:r>
              <a:rPr lang="en-US" sz="3600" dirty="0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9433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đẹp</a:t>
            </a:r>
            <a:endParaRPr lang="en-US" sz="3600" dirty="0">
              <a:solidFill>
                <a:srgbClr val="9433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erta Heavy" panose="02040603050506020204" pitchFamily="18" charset="0"/>
              <a:cs typeface="+mn-cs"/>
            </a:endParaRPr>
          </a:p>
        </p:txBody>
      </p:sp>
      <p:pic>
        <p:nvPicPr>
          <p:cNvPr id="5124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0"/>
            <a:ext cx="2174875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8050" y="379413"/>
            <a:ext cx="4062413" cy="708025"/>
          </a:xfrm>
          <a:prstGeom prst="rect">
            <a:avLst/>
          </a:prstGeom>
          <a:noFill/>
          <a:ln>
            <a:solidFill>
              <a:srgbClr val="ED7809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YÊU CẦU CẦN ĐẠT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/>
          </p:cNvPr>
          <p:cNvSpPr txBox="1"/>
          <p:nvPr/>
        </p:nvSpPr>
        <p:spPr>
          <a:xfrm>
            <a:off x="0" y="127000"/>
            <a:ext cx="12192000" cy="646113"/>
          </a:xfrm>
          <a:prstGeom prst="rect">
            <a:avLst/>
          </a:prstGeom>
          <a:solidFill>
            <a:srgbClr val="FF0066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PHONG CẢNH QUÊ HƯƠNG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371600"/>
            <a:ext cx="1050607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773113"/>
            <a:ext cx="10252075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785813"/>
            <a:ext cx="10150475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825500"/>
            <a:ext cx="10150475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825500"/>
            <a:ext cx="10150475" cy="57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389" y="278674"/>
            <a:ext cx="9539969" cy="63370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/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/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/>
          </p:cNvPr>
          <p:cNvSpPr/>
          <p:nvPr/>
        </p:nvSpPr>
        <p:spPr>
          <a:xfrm>
            <a:off x="3521075" y="854075"/>
            <a:ext cx="5149850" cy="514985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>
            <a:extLst/>
          </p:cNvPr>
          <p:cNvSpPr/>
          <p:nvPr/>
        </p:nvSpPr>
        <p:spPr>
          <a:xfrm>
            <a:off x="3187256" y="520256"/>
            <a:ext cx="5817488" cy="5817488"/>
          </a:xfrm>
          <a:prstGeom prst="ellipse">
            <a:avLst/>
          </a:prstGeom>
          <a:noFill/>
          <a:ln w="146050" cap="rnd">
            <a:solidFill>
              <a:srgbClr val="ED7D31"/>
            </a:solidFill>
            <a:prstDash val="sysDot"/>
          </a:ln>
          <a:effectLst>
            <a:glow rad="88900">
              <a:srgbClr val="00B0F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59150" y="685800"/>
            <a:ext cx="5473700" cy="5508625"/>
            <a:chOff x="3908657" y="1239252"/>
            <a:chExt cx="4374683" cy="4401149"/>
          </a:xfrm>
        </p:grpSpPr>
        <p:grpSp>
          <p:nvGrpSpPr>
            <p:cNvPr id="8206" name="Group 8"/>
            <p:cNvGrpSpPr>
              <a:grpSpLocks/>
            </p:cNvGrpSpPr>
            <p:nvPr/>
          </p:nvGrpSpPr>
          <p:grpSpPr bwMode="auto">
            <a:xfrm>
              <a:off x="5963651" y="1239252"/>
              <a:ext cx="264696" cy="4374683"/>
              <a:chOff x="5963651" y="1239252"/>
              <a:chExt cx="264696" cy="4374683"/>
            </a:xfrm>
          </p:grpSpPr>
          <p:sp>
            <p:nvSpPr>
              <p:cNvPr id="8" name="Oval 7">
                <a:extLst/>
              </p:cNvPr>
              <p:cNvSpPr/>
              <p:nvPr/>
            </p:nvSpPr>
            <p:spPr>
              <a:xfrm>
                <a:off x="5964047" y="123925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Oval 25">
                <a:extLst/>
              </p:cNvPr>
              <p:cNvSpPr/>
              <p:nvPr/>
            </p:nvSpPr>
            <p:spPr>
              <a:xfrm>
                <a:off x="5964047" y="5348682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07" name="Group 60"/>
            <p:cNvGrpSpPr>
              <a:grpSpLocks/>
            </p:cNvGrpSpPr>
            <p:nvPr/>
          </p:nvGrpSpPr>
          <p:grpSpPr bwMode="auto">
            <a:xfrm rot="900000">
              <a:off x="5963651" y="1241658"/>
              <a:ext cx="264696" cy="4374683"/>
              <a:chOff x="5963651" y="1239252"/>
              <a:chExt cx="264696" cy="4374683"/>
            </a:xfrm>
          </p:grpSpPr>
          <p:sp>
            <p:nvSpPr>
              <p:cNvPr id="63" name="Oval 62">
                <a:extLst/>
              </p:cNvPr>
              <p:cNvSpPr/>
              <p:nvPr/>
            </p:nvSpPr>
            <p:spPr>
              <a:xfrm>
                <a:off x="5958013" y="1234266"/>
                <a:ext cx="2436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Oval 63">
                <a:extLst/>
              </p:cNvPr>
              <p:cNvSpPr/>
              <p:nvPr/>
            </p:nvSpPr>
            <p:spPr>
              <a:xfrm>
                <a:off x="5951845" y="5336976"/>
                <a:ext cx="251215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08" name="Group 64"/>
            <p:cNvGrpSpPr>
              <a:grpSpLocks/>
            </p:cNvGrpSpPr>
            <p:nvPr/>
          </p:nvGrpSpPr>
          <p:grpSpPr bwMode="auto">
            <a:xfrm rot="1800000">
              <a:off x="5963651" y="1244064"/>
              <a:ext cx="264696" cy="4374683"/>
              <a:chOff x="5963651" y="1239252"/>
              <a:chExt cx="264696" cy="4374683"/>
            </a:xfrm>
          </p:grpSpPr>
          <p:sp>
            <p:nvSpPr>
              <p:cNvPr id="66" name="Oval 65">
                <a:extLst/>
              </p:cNvPr>
              <p:cNvSpPr/>
              <p:nvPr/>
            </p:nvSpPr>
            <p:spPr>
              <a:xfrm>
                <a:off x="5964111" y="1239447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Oval 66">
                <a:extLst/>
              </p:cNvPr>
              <p:cNvSpPr/>
              <p:nvPr/>
            </p:nvSpPr>
            <p:spPr>
              <a:xfrm>
                <a:off x="5962558" y="5348057"/>
                <a:ext cx="249946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09" name="Group 67"/>
            <p:cNvGrpSpPr>
              <a:grpSpLocks/>
            </p:cNvGrpSpPr>
            <p:nvPr/>
          </p:nvGrpSpPr>
          <p:grpSpPr bwMode="auto">
            <a:xfrm rot="2700000">
              <a:off x="5963651" y="1246470"/>
              <a:ext cx="264696" cy="4374683"/>
              <a:chOff x="5963651" y="1239252"/>
              <a:chExt cx="264696" cy="4374683"/>
            </a:xfrm>
          </p:grpSpPr>
          <p:sp>
            <p:nvSpPr>
              <p:cNvPr id="69" name="Oval 68">
                <a:extLst/>
              </p:cNvPr>
              <p:cNvSpPr/>
              <p:nvPr/>
            </p:nvSpPr>
            <p:spPr>
              <a:xfrm>
                <a:off x="5927474" y="1271156"/>
                <a:ext cx="27649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Oval 75">
                <a:extLst/>
              </p:cNvPr>
              <p:cNvSpPr/>
              <p:nvPr/>
            </p:nvSpPr>
            <p:spPr>
              <a:xfrm>
                <a:off x="5932330" y="5378301"/>
                <a:ext cx="27396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10" name="Group 76"/>
            <p:cNvGrpSpPr>
              <a:grpSpLocks/>
            </p:cNvGrpSpPr>
            <p:nvPr/>
          </p:nvGrpSpPr>
          <p:grpSpPr bwMode="auto">
            <a:xfrm rot="3600000">
              <a:off x="5963651" y="1248876"/>
              <a:ext cx="264696" cy="4374683"/>
              <a:chOff x="5963651" y="1239252"/>
              <a:chExt cx="264696" cy="4374683"/>
            </a:xfrm>
          </p:grpSpPr>
          <p:sp>
            <p:nvSpPr>
              <p:cNvPr id="78" name="Oval 77">
                <a:extLst/>
              </p:cNvPr>
              <p:cNvSpPr/>
              <p:nvPr/>
            </p:nvSpPr>
            <p:spPr>
              <a:xfrm>
                <a:off x="5943545" y="1274674"/>
                <a:ext cx="270158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9" name="Oval 78">
                <a:extLst/>
              </p:cNvPr>
              <p:cNvSpPr/>
              <p:nvPr/>
            </p:nvSpPr>
            <p:spPr>
              <a:xfrm>
                <a:off x="5941678" y="5388520"/>
                <a:ext cx="268889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11" name="Group 79"/>
            <p:cNvGrpSpPr>
              <a:grpSpLocks/>
            </p:cNvGrpSpPr>
            <p:nvPr/>
          </p:nvGrpSpPr>
          <p:grpSpPr bwMode="auto">
            <a:xfrm rot="4500000">
              <a:off x="5963651" y="1251282"/>
              <a:ext cx="264696" cy="4374683"/>
              <a:chOff x="5963651" y="1239252"/>
              <a:chExt cx="264696" cy="4374683"/>
            </a:xfrm>
          </p:grpSpPr>
          <p:sp>
            <p:nvSpPr>
              <p:cNvPr id="81" name="Oval 80">
                <a:extLst/>
              </p:cNvPr>
              <p:cNvSpPr/>
              <p:nvPr/>
            </p:nvSpPr>
            <p:spPr>
              <a:xfrm>
                <a:off x="5954188" y="1270586"/>
                <a:ext cx="244791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Oval 81">
                <a:extLst/>
              </p:cNvPr>
              <p:cNvSpPr/>
              <p:nvPr/>
            </p:nvSpPr>
            <p:spPr>
              <a:xfrm>
                <a:off x="5952414" y="5380443"/>
                <a:ext cx="24732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12" name="Group 82"/>
            <p:cNvGrpSpPr>
              <a:grpSpLocks/>
            </p:cNvGrpSpPr>
            <p:nvPr/>
          </p:nvGrpSpPr>
          <p:grpSpPr bwMode="auto">
            <a:xfrm rot="5400000">
              <a:off x="5963651" y="1253688"/>
              <a:ext cx="264696" cy="4374683"/>
              <a:chOff x="5963651" y="1239252"/>
              <a:chExt cx="264696" cy="4374683"/>
            </a:xfrm>
          </p:grpSpPr>
          <p:sp>
            <p:nvSpPr>
              <p:cNvPr id="84" name="Oval 83">
                <a:extLst/>
              </p:cNvPr>
              <p:cNvSpPr/>
              <p:nvPr/>
            </p:nvSpPr>
            <p:spPr>
              <a:xfrm>
                <a:off x="5964157" y="1265896"/>
                <a:ext cx="263816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5" name="Oval 84">
                <a:extLst/>
              </p:cNvPr>
              <p:cNvSpPr/>
              <p:nvPr/>
            </p:nvSpPr>
            <p:spPr>
              <a:xfrm>
                <a:off x="5964156" y="5375408"/>
                <a:ext cx="263816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13" name="Group 85"/>
            <p:cNvGrpSpPr>
              <a:grpSpLocks/>
            </p:cNvGrpSpPr>
            <p:nvPr/>
          </p:nvGrpSpPr>
          <p:grpSpPr bwMode="auto">
            <a:xfrm rot="6300000">
              <a:off x="5963651" y="1256094"/>
              <a:ext cx="264696" cy="4374683"/>
              <a:chOff x="5963651" y="1239252"/>
              <a:chExt cx="264696" cy="4374683"/>
            </a:xfrm>
          </p:grpSpPr>
          <p:sp>
            <p:nvSpPr>
              <p:cNvPr id="87" name="Oval 86">
                <a:extLst/>
              </p:cNvPr>
              <p:cNvSpPr/>
              <p:nvPr/>
            </p:nvSpPr>
            <p:spPr>
              <a:xfrm>
                <a:off x="5945196" y="1280808"/>
                <a:ext cx="273962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8" name="Oval 87">
                <a:extLst/>
              </p:cNvPr>
              <p:cNvSpPr/>
              <p:nvPr/>
            </p:nvSpPr>
            <p:spPr>
              <a:xfrm>
                <a:off x="5943230" y="5391158"/>
                <a:ext cx="275231" cy="2651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14" name="Group 88"/>
            <p:cNvGrpSpPr>
              <a:grpSpLocks/>
            </p:cNvGrpSpPr>
            <p:nvPr/>
          </p:nvGrpSpPr>
          <p:grpSpPr bwMode="auto">
            <a:xfrm rot="7200000">
              <a:off x="5963651" y="1258500"/>
              <a:ext cx="264696" cy="4374683"/>
              <a:chOff x="5963651" y="1239252"/>
              <a:chExt cx="264696" cy="4374683"/>
            </a:xfrm>
          </p:grpSpPr>
          <p:sp>
            <p:nvSpPr>
              <p:cNvPr id="90" name="Oval 89">
                <a:extLst/>
              </p:cNvPr>
              <p:cNvSpPr/>
              <p:nvPr/>
            </p:nvSpPr>
            <p:spPr>
              <a:xfrm>
                <a:off x="5956101" y="1281633"/>
                <a:ext cx="27015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1" name="Oval 90">
                <a:extLst/>
              </p:cNvPr>
              <p:cNvSpPr/>
              <p:nvPr/>
            </p:nvSpPr>
            <p:spPr>
              <a:xfrm>
                <a:off x="5958347" y="5391230"/>
                <a:ext cx="270157" cy="2651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15" name="Group 91"/>
            <p:cNvGrpSpPr>
              <a:grpSpLocks/>
            </p:cNvGrpSpPr>
            <p:nvPr/>
          </p:nvGrpSpPr>
          <p:grpSpPr bwMode="auto">
            <a:xfrm rot="8100000">
              <a:off x="5963651" y="1260906"/>
              <a:ext cx="264696" cy="4374683"/>
              <a:chOff x="5963651" y="1239252"/>
              <a:chExt cx="264696" cy="4374683"/>
            </a:xfrm>
          </p:grpSpPr>
          <p:sp>
            <p:nvSpPr>
              <p:cNvPr id="93" name="Oval 92">
                <a:extLst/>
              </p:cNvPr>
              <p:cNvSpPr/>
              <p:nvPr/>
            </p:nvSpPr>
            <p:spPr>
              <a:xfrm>
                <a:off x="5963923" y="1242176"/>
                <a:ext cx="263902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4" name="Oval 93">
                <a:extLst/>
              </p:cNvPr>
              <p:cNvSpPr/>
              <p:nvPr/>
            </p:nvSpPr>
            <p:spPr>
              <a:xfrm>
                <a:off x="5963923" y="535155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16" name="Group 94"/>
            <p:cNvGrpSpPr>
              <a:grpSpLocks/>
            </p:cNvGrpSpPr>
            <p:nvPr/>
          </p:nvGrpSpPr>
          <p:grpSpPr bwMode="auto">
            <a:xfrm rot="9000000">
              <a:off x="5963651" y="1263312"/>
              <a:ext cx="264696" cy="4374683"/>
              <a:chOff x="5963651" y="1239252"/>
              <a:chExt cx="264696" cy="4374683"/>
            </a:xfrm>
          </p:grpSpPr>
          <p:sp>
            <p:nvSpPr>
              <p:cNvPr id="96" name="Oval 95">
                <a:extLst/>
              </p:cNvPr>
              <p:cNvSpPr/>
              <p:nvPr/>
            </p:nvSpPr>
            <p:spPr>
              <a:xfrm>
                <a:off x="5984292" y="1265662"/>
                <a:ext cx="248677" cy="265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7" name="Oval 96">
                <a:extLst/>
              </p:cNvPr>
              <p:cNvSpPr/>
              <p:nvPr/>
            </p:nvSpPr>
            <p:spPr>
              <a:xfrm>
                <a:off x="5964001" y="5348849"/>
                <a:ext cx="263902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217" name="Group 97"/>
            <p:cNvGrpSpPr>
              <a:grpSpLocks/>
            </p:cNvGrpSpPr>
            <p:nvPr/>
          </p:nvGrpSpPr>
          <p:grpSpPr bwMode="auto">
            <a:xfrm rot="9900000">
              <a:off x="5963651" y="1265718"/>
              <a:ext cx="264696" cy="4374683"/>
              <a:chOff x="5963651" y="1239252"/>
              <a:chExt cx="264696" cy="4374683"/>
            </a:xfrm>
          </p:grpSpPr>
          <p:sp>
            <p:nvSpPr>
              <p:cNvPr id="99" name="Oval 98">
                <a:extLst/>
              </p:cNvPr>
              <p:cNvSpPr/>
              <p:nvPr/>
            </p:nvSpPr>
            <p:spPr>
              <a:xfrm>
                <a:off x="5994531" y="1258413"/>
                <a:ext cx="249946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0" name="Oval 99">
                <a:extLst/>
              </p:cNvPr>
              <p:cNvSpPr/>
              <p:nvPr/>
            </p:nvSpPr>
            <p:spPr>
              <a:xfrm>
                <a:off x="5999955" y="5364229"/>
                <a:ext cx="247408" cy="265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01" name="TextBox 100">
            <a:extLst/>
          </p:cNvPr>
          <p:cNvSpPr txBox="1"/>
          <p:nvPr/>
        </p:nvSpPr>
        <p:spPr>
          <a:xfrm>
            <a:off x="4250134" y="1095533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2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sp>
        <p:nvSpPr>
          <p:cNvPr id="103" name="TextBox 102">
            <a:extLst/>
          </p:cNvPr>
          <p:cNvSpPr txBox="1"/>
          <p:nvPr/>
        </p:nvSpPr>
        <p:spPr>
          <a:xfrm>
            <a:off x="3576009" y="2616108"/>
            <a:ext cx="5068146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CÁCH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THỰC HIỆN</a:t>
            </a:r>
            <a:endParaRPr lang="en-US" sz="48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0" y="4794250"/>
            <a:ext cx="2965450" cy="206375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2013" y="-117475"/>
            <a:ext cx="3660775" cy="2328863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/>
          </p:cNvPr>
          <p:cNvSpPr txBox="1"/>
          <p:nvPr/>
        </p:nvSpPr>
        <p:spPr>
          <a:xfrm>
            <a:off x="339725" y="127000"/>
            <a:ext cx="11704638" cy="646113"/>
          </a:xfrm>
          <a:prstGeom prst="rect">
            <a:avLst/>
          </a:prstGeom>
          <a:solidFill>
            <a:srgbClr val="FF0066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BƯỚC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grayscl/>
          </a:blip>
          <a:srcRect l="2122" r="1563" b="1784"/>
          <a:stretch/>
        </p:blipFill>
        <p:spPr>
          <a:xfrm>
            <a:off x="3414726" y="1049850"/>
            <a:ext cx="7929351" cy="5461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446213"/>
            <a:ext cx="30146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28"/>
          <a:stretch>
            <a:fillRect/>
          </a:stretch>
        </p:blipFill>
        <p:spPr bwMode="auto">
          <a:xfrm>
            <a:off x="3313113" y="973138"/>
            <a:ext cx="8164512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814638"/>
            <a:ext cx="3040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928688"/>
            <a:ext cx="8202612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435475"/>
            <a:ext cx="30464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928688"/>
            <a:ext cx="8277225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868988"/>
            <a:ext cx="29956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128588"/>
            <a:ext cx="7107238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966"/>
        </a:solidFill>
        <a:ln>
          <a:noFill/>
        </a:ln>
        <a:effectLst>
          <a:outerShdw blurRad="190500" dist="63500" dir="13500000" algn="br" rotWithShape="0">
            <a:prstClr val="black">
              <a:alpha val="90000"/>
            </a:prstClr>
          </a:outerShdw>
        </a:effectLst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5304</TotalTime>
  <Words>239</Words>
  <Application>Microsoft Office PowerPoint</Application>
  <PresentationFormat>Custom</PresentationFormat>
  <Paragraphs>41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Arial</vt:lpstr>
      <vt:lpstr>Calibri Light</vt:lpstr>
      <vt:lpstr>UTM Alberta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183</cp:revision>
  <dcterms:created xsi:type="dcterms:W3CDTF">2021-11-17T01:32:12Z</dcterms:created>
  <dcterms:modified xsi:type="dcterms:W3CDTF">2025-10-16T08:04:12Z</dcterms:modified>
</cp:coreProperties>
</file>