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7" r:id="rId3"/>
    <p:sldMasterId id="2147483670" r:id="rId4"/>
    <p:sldMasterId id="2147483683" r:id="rId5"/>
  </p:sldMasterIdLst>
  <p:notesMasterIdLst>
    <p:notesMasterId r:id="rId44"/>
  </p:notesMasterIdLst>
  <p:sldIdLst>
    <p:sldId id="378" r:id="rId6"/>
    <p:sldId id="326" r:id="rId7"/>
    <p:sldId id="271" r:id="rId8"/>
    <p:sldId id="272" r:id="rId9"/>
    <p:sldId id="403" r:id="rId10"/>
    <p:sldId id="303" r:id="rId11"/>
    <p:sldId id="276" r:id="rId12"/>
    <p:sldId id="277" r:id="rId13"/>
    <p:sldId id="278" r:id="rId14"/>
    <p:sldId id="387" r:id="rId15"/>
    <p:sldId id="388" r:id="rId16"/>
    <p:sldId id="380" r:id="rId17"/>
    <p:sldId id="379" r:id="rId18"/>
    <p:sldId id="389" r:id="rId19"/>
    <p:sldId id="404" r:id="rId20"/>
    <p:sldId id="405" r:id="rId21"/>
    <p:sldId id="406" r:id="rId22"/>
    <p:sldId id="407" r:id="rId23"/>
    <p:sldId id="373" r:id="rId24"/>
    <p:sldId id="397" r:id="rId25"/>
    <p:sldId id="408" r:id="rId26"/>
    <p:sldId id="409" r:id="rId27"/>
    <p:sldId id="265" r:id="rId28"/>
    <p:sldId id="411" r:id="rId29"/>
    <p:sldId id="410" r:id="rId30"/>
    <p:sldId id="412" r:id="rId31"/>
    <p:sldId id="413" r:id="rId32"/>
    <p:sldId id="414" r:id="rId33"/>
    <p:sldId id="415" r:id="rId34"/>
    <p:sldId id="401" r:id="rId35"/>
    <p:sldId id="416" r:id="rId36"/>
    <p:sldId id="418" r:id="rId37"/>
    <p:sldId id="417" r:id="rId38"/>
    <p:sldId id="419" r:id="rId39"/>
    <p:sldId id="420" r:id="rId40"/>
    <p:sldId id="318" r:id="rId41"/>
    <p:sldId id="421" r:id="rId42"/>
    <p:sldId id="40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5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5C193-92C9-4C44-9298-16A66DB159C8}" type="datetimeFigureOut">
              <a:rPr lang="en-US" smtClean="0"/>
              <a:t>9/16/2023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0F1E1-DDA9-4B8E-A12E-BE3A4FECCF78}" type="slidenum">
              <a:rPr lang="en-US" smtClean="0"/>
              <a:t>‹#›</a:t>
            </a:fld>
            <a:endParaRPr lang="en-US"/>
          </a:p>
        </p:txBody>
      </p:sp>
    </p:spTree>
    <p:extLst>
      <p:ext uri="{BB962C8B-B14F-4D97-AF65-F5344CB8AC3E}">
        <p14:creationId xmlns:p14="http://schemas.microsoft.com/office/powerpoint/2010/main" val="297522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370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7847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852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6304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048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8637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998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262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8450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150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493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335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554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5639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9985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62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76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00326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7981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38283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8860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0899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54264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6642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0986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0293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7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6525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50168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1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0633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AAA666-8B71-4593-9E7C-6B27FA0934D5}" type="datetimeFigureOut">
              <a:rPr lang="zh-CN" altLang="en-US"/>
              <a:pPr>
                <a:defRPr/>
              </a:pPr>
              <a:t>2023/9/16</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71321ADE-6C70-478D-AF10-ECD509C7094F}" type="slidenum">
              <a:rPr lang="zh-CN" altLang="en-US"/>
              <a:pPr>
                <a:defRPr/>
              </a:pPr>
              <a:t>‹#›</a:t>
            </a:fld>
            <a:endParaRPr lang="zh-CN" altLang="en-US"/>
          </a:p>
        </p:txBody>
      </p:sp>
    </p:spTree>
    <p:extLst>
      <p:ext uri="{BB962C8B-B14F-4D97-AF65-F5344CB8AC3E}">
        <p14:creationId xmlns:p14="http://schemas.microsoft.com/office/powerpoint/2010/main" val="2876627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1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41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66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56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714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70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88410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653408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4.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3BA4E24-E647-42BB-BCF6-100202554B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2666999" y="-2666999"/>
            <a:ext cx="6858000" cy="12191998"/>
          </a:xfrm>
          <a:prstGeom prst="rect">
            <a:avLst/>
          </a:prstGeom>
        </p:spPr>
      </p:pic>
      <p:sp>
        <p:nvSpPr>
          <p:cNvPr id="3" name="矩形 2">
            <a:extLst>
              <a:ext uri="{FF2B5EF4-FFF2-40B4-BE49-F238E27FC236}">
                <a16:creationId xmlns:a16="http://schemas.microsoft.com/office/drawing/2014/main" id="{5B0888AF-9003-45B9-81D2-EFB1D7E6532E}"/>
              </a:ext>
            </a:extLst>
          </p:cNvPr>
          <p:cNvSpPr/>
          <p:nvPr userDrawn="1"/>
        </p:nvSpPr>
        <p:spPr>
          <a:xfrm>
            <a:off x="298601" y="261381"/>
            <a:ext cx="11594797" cy="6335237"/>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5" name="Picture 4" descr="A white circle with leaves and blue text&#10;&#10;Description automatically generated">
            <a:extLst>
              <a:ext uri="{FF2B5EF4-FFF2-40B4-BE49-F238E27FC236}">
                <a16:creationId xmlns:a16="http://schemas.microsoft.com/office/drawing/2014/main" id="{40836877-97AB-F29A-20FC-933B5D14417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53950" y="342900"/>
            <a:ext cx="1295400" cy="1295400"/>
          </a:xfrm>
          <a:prstGeom prst="rect">
            <a:avLst/>
          </a:prstGeom>
        </p:spPr>
      </p:pic>
    </p:spTree>
    <p:extLst>
      <p:ext uri="{BB962C8B-B14F-4D97-AF65-F5344CB8AC3E}">
        <p14:creationId xmlns:p14="http://schemas.microsoft.com/office/powerpoint/2010/main" val="2460521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088284" rtl="0" eaLnBrk="1" latinLnBrk="0" hangingPunct="1">
        <a:spcBef>
          <a:spcPct val="0"/>
        </a:spcBef>
        <a:buNone/>
        <a:defRPr sz="5199" kern="1200">
          <a:solidFill>
            <a:schemeClr val="tx1"/>
          </a:solidFill>
          <a:latin typeface="+mj-lt"/>
          <a:ea typeface="+mj-ea"/>
          <a:cs typeface="+mj-cs"/>
        </a:defRPr>
      </a:lvl1pPr>
    </p:titleStyle>
    <p:bodyStyle>
      <a:lvl1pPr marL="408106" indent="-408106" algn="l" defTabSz="1088284"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231" indent="-340089" algn="l" defTabSz="1088284"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355" indent="-272071" algn="l" defTabSz="1088284"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49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639"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781"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23"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66"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0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284" rtl="0" eaLnBrk="1" latinLnBrk="0" hangingPunct="1">
        <a:defRPr sz="2100" kern="1200">
          <a:solidFill>
            <a:schemeClr val="tx1"/>
          </a:solidFill>
          <a:latin typeface="+mn-lt"/>
          <a:ea typeface="+mn-ea"/>
          <a:cs typeface="+mn-cs"/>
        </a:defRPr>
      </a:lvl1pPr>
      <a:lvl2pPr marL="544142" algn="l" defTabSz="1088284" rtl="0" eaLnBrk="1" latinLnBrk="0" hangingPunct="1">
        <a:defRPr sz="2100" kern="1200">
          <a:solidFill>
            <a:schemeClr val="tx1"/>
          </a:solidFill>
          <a:latin typeface="+mn-lt"/>
          <a:ea typeface="+mn-ea"/>
          <a:cs typeface="+mn-cs"/>
        </a:defRPr>
      </a:lvl2pPr>
      <a:lvl3pPr marL="1088284" algn="l" defTabSz="1088284" rtl="0" eaLnBrk="1" latinLnBrk="0" hangingPunct="1">
        <a:defRPr sz="2100" kern="1200">
          <a:solidFill>
            <a:schemeClr val="tx1"/>
          </a:solidFill>
          <a:latin typeface="+mn-lt"/>
          <a:ea typeface="+mn-ea"/>
          <a:cs typeface="+mn-cs"/>
        </a:defRPr>
      </a:lvl3pPr>
      <a:lvl4pPr marL="1632426"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8E935DCA-3B02-4F28-25A5-9ADB98DD36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553950" y="342900"/>
            <a:ext cx="1295400" cy="1295400"/>
          </a:xfrm>
          <a:prstGeom prst="rect">
            <a:avLst/>
          </a:prstGeom>
        </p:spPr>
      </p:pic>
    </p:spTree>
    <p:extLst>
      <p:ext uri="{BB962C8B-B14F-4D97-AF65-F5344CB8AC3E}">
        <p14:creationId xmlns:p14="http://schemas.microsoft.com/office/powerpoint/2010/main" val="2574243541"/>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F4076B5A-2EE3-5F05-19A0-336D34C47DF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553950" y="342900"/>
            <a:ext cx="1295400" cy="1295400"/>
          </a:xfrm>
          <a:prstGeom prst="rect">
            <a:avLst/>
          </a:prstGeom>
        </p:spPr>
      </p:pic>
    </p:spTree>
    <p:extLst>
      <p:ext uri="{BB962C8B-B14F-4D97-AF65-F5344CB8AC3E}">
        <p14:creationId xmlns:p14="http://schemas.microsoft.com/office/powerpoint/2010/main" val="1214308847"/>
      </p:ext>
    </p:extLst>
  </p:cSld>
  <p:clrMap bg1="lt1" tx1="dk1" bg2="lt2" tx2="dk2" accent1="accent1" accent2="accent2" accent3="accent3" accent4="accent4" accent5="accent5" accent6="accent6" hlink="hlink" folHlink="folHlink"/>
  <p:sldLayoutIdLst>
    <p:sldLayoutId id="2147483668" r:id="rId1"/>
    <p:sldLayoutId id="2147483669"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5378740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3BA4E24-E647-42BB-BCF6-100202554B4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5400000">
            <a:off x="2666999" y="-2667001"/>
            <a:ext cx="6858000" cy="12192002"/>
          </a:xfrm>
          <a:prstGeom prst="rect">
            <a:avLst/>
          </a:prstGeom>
        </p:spPr>
      </p:pic>
      <p:sp>
        <p:nvSpPr>
          <p:cNvPr id="3" name="矩形 2">
            <a:extLst>
              <a:ext uri="{FF2B5EF4-FFF2-40B4-BE49-F238E27FC236}">
                <a16:creationId xmlns:a16="http://schemas.microsoft.com/office/drawing/2014/main" id="{5B0888AF-9003-45B9-81D2-EFB1D7E6532E}"/>
              </a:ext>
            </a:extLst>
          </p:cNvPr>
          <p:cNvSpPr/>
          <p:nvPr userDrawn="1"/>
        </p:nvSpPr>
        <p:spPr>
          <a:xfrm>
            <a:off x="298601" y="261381"/>
            <a:ext cx="11594797" cy="6335237"/>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4491583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ctr" defTabSz="1088284" rtl="0" eaLnBrk="1" latinLnBrk="0" hangingPunct="1">
        <a:spcBef>
          <a:spcPct val="0"/>
        </a:spcBef>
        <a:buNone/>
        <a:defRPr sz="5199" kern="1200">
          <a:solidFill>
            <a:schemeClr val="tx1"/>
          </a:solidFill>
          <a:latin typeface="+mj-lt"/>
          <a:ea typeface="+mj-ea"/>
          <a:cs typeface="+mj-cs"/>
        </a:defRPr>
      </a:lvl1pPr>
    </p:titleStyle>
    <p:bodyStyle>
      <a:lvl1pPr marL="408106" indent="-408106" algn="l" defTabSz="1088284"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231" indent="-340089" algn="l" defTabSz="1088284"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355" indent="-272071" algn="l" defTabSz="1088284"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49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639"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781"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23"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66"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0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284" rtl="0" eaLnBrk="1" latinLnBrk="0" hangingPunct="1">
        <a:defRPr sz="2100" kern="1200">
          <a:solidFill>
            <a:schemeClr val="tx1"/>
          </a:solidFill>
          <a:latin typeface="+mn-lt"/>
          <a:ea typeface="+mn-ea"/>
          <a:cs typeface="+mn-cs"/>
        </a:defRPr>
      </a:lvl1pPr>
      <a:lvl2pPr marL="544142" algn="l" defTabSz="1088284" rtl="0" eaLnBrk="1" latinLnBrk="0" hangingPunct="1">
        <a:defRPr sz="2100" kern="1200">
          <a:solidFill>
            <a:schemeClr val="tx1"/>
          </a:solidFill>
          <a:latin typeface="+mn-lt"/>
          <a:ea typeface="+mn-ea"/>
          <a:cs typeface="+mn-cs"/>
        </a:defRPr>
      </a:lvl2pPr>
      <a:lvl3pPr marL="1088284" algn="l" defTabSz="1088284" rtl="0" eaLnBrk="1" latinLnBrk="0" hangingPunct="1">
        <a:defRPr sz="2100" kern="1200">
          <a:solidFill>
            <a:schemeClr val="tx1"/>
          </a:solidFill>
          <a:latin typeface="+mn-lt"/>
          <a:ea typeface="+mn-ea"/>
          <a:cs typeface="+mn-cs"/>
        </a:defRPr>
      </a:lvl3pPr>
      <a:lvl4pPr marL="1632426"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microsoft.com/office/2007/relationships/hdphoto" Target="../media/hdphoto7.wdp"/><Relationship Id="rId3" Type="http://schemas.openxmlformats.org/officeDocument/2006/relationships/image" Target="../media/image15.jpeg"/><Relationship Id="rId7" Type="http://schemas.microsoft.com/office/2007/relationships/hdphoto" Target="../media/hdphoto2.wdp"/><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image" Target="../media/image14.jpg"/><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3.wdp"/><Relationship Id="rId1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68.em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jpg"/><Relationship Id="rId14" Type="http://schemas.microsoft.com/office/2007/relationships/hdphoto" Target="../media/hdphoto20.wdp"/></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5.png"/><Relationship Id="rId7" Type="http://schemas.openxmlformats.org/officeDocument/2006/relationships/image" Target="../media/image27.png"/><Relationship Id="rId12" Type="http://schemas.microsoft.com/office/2007/relationships/hdphoto" Target="../media/hdphoto12.wdp"/><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5.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7.png"/><Relationship Id="rId18" Type="http://schemas.microsoft.com/office/2007/relationships/hdphoto" Target="../media/hdphoto12.wdp"/><Relationship Id="rId26" Type="http://schemas.openxmlformats.org/officeDocument/2006/relationships/image" Target="../media/image42.png"/><Relationship Id="rId3" Type="http://schemas.microsoft.com/office/2007/relationships/media" Target="../media/media3.mp3"/><Relationship Id="rId21" Type="http://schemas.microsoft.com/office/2007/relationships/hdphoto" Target="../media/hdphoto13.wdp"/><Relationship Id="rId7" Type="http://schemas.openxmlformats.org/officeDocument/2006/relationships/slideLayout" Target="../slideLayouts/slideLayout5.xml"/><Relationship Id="rId12" Type="http://schemas.microsoft.com/office/2007/relationships/hdphoto" Target="../media/hdphoto9.wdp"/><Relationship Id="rId17" Type="http://schemas.openxmlformats.org/officeDocument/2006/relationships/image" Target="../media/image29.png"/><Relationship Id="rId25" Type="http://schemas.microsoft.com/office/2007/relationships/hdphoto" Target="../media/hdphoto15.wdp"/><Relationship Id="rId2" Type="http://schemas.openxmlformats.org/officeDocument/2006/relationships/audio" Target="../media/media2.mp3"/><Relationship Id="rId16" Type="http://schemas.microsoft.com/office/2007/relationships/hdphoto" Target="../media/hdphoto11.wdp"/><Relationship Id="rId20" Type="http://schemas.openxmlformats.org/officeDocument/2006/relationships/image" Target="../media/image39.png"/><Relationship Id="rId1" Type="http://schemas.microsoft.com/office/2007/relationships/media" Target="../media/media2.mp3"/><Relationship Id="rId6" Type="http://schemas.microsoft.com/office/2007/relationships/media" Target="../media/media4.mp3"/><Relationship Id="rId11" Type="http://schemas.openxmlformats.org/officeDocument/2006/relationships/image" Target="../media/image26.png"/><Relationship Id="rId24" Type="http://schemas.openxmlformats.org/officeDocument/2006/relationships/image" Target="../media/image41.png"/><Relationship Id="rId5" Type="http://schemas.openxmlformats.org/officeDocument/2006/relationships/audio" Target="NULL" TargetMode="External"/><Relationship Id="rId15" Type="http://schemas.openxmlformats.org/officeDocument/2006/relationships/image" Target="../media/image28.png"/><Relationship Id="rId23" Type="http://schemas.microsoft.com/office/2007/relationships/hdphoto" Target="../media/hdphoto14.wdp"/><Relationship Id="rId10" Type="http://schemas.microsoft.com/office/2007/relationships/hdphoto" Target="../media/hdphoto8.wdp"/><Relationship Id="rId19" Type="http://schemas.openxmlformats.org/officeDocument/2006/relationships/image" Target="../media/image37.png"/><Relationship Id="rId4" Type="http://schemas.openxmlformats.org/officeDocument/2006/relationships/audio" Target="../media/media3.mp3"/><Relationship Id="rId9" Type="http://schemas.openxmlformats.org/officeDocument/2006/relationships/image" Target="../media/image25.png"/><Relationship Id="rId14" Type="http://schemas.microsoft.com/office/2007/relationships/hdphoto" Target="../media/hdphoto10.wdp"/><Relationship Id="rId22" Type="http://schemas.openxmlformats.org/officeDocument/2006/relationships/image" Target="../media/image40.png"/><Relationship Id="rId27" Type="http://schemas.microsoft.com/office/2007/relationships/hdphoto" Target="../media/hdphoto16.wdp"/></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png"/><Relationship Id="rId18" Type="http://schemas.openxmlformats.org/officeDocument/2006/relationships/image" Target="../media/image44.png"/><Relationship Id="rId3" Type="http://schemas.microsoft.com/office/2007/relationships/media" Target="../media/media3.mp3"/><Relationship Id="rId21" Type="http://schemas.microsoft.com/office/2007/relationships/hdphoto" Target="../media/hdphoto14.wdp"/><Relationship Id="rId7" Type="http://schemas.openxmlformats.org/officeDocument/2006/relationships/slideLayout" Target="../slideLayouts/slideLayout5.xml"/><Relationship Id="rId12" Type="http://schemas.microsoft.com/office/2007/relationships/hdphoto" Target="../media/hdphoto10.wdp"/><Relationship Id="rId17" Type="http://schemas.microsoft.com/office/2007/relationships/hdphoto" Target="../media/hdphoto17.wdp"/><Relationship Id="rId25" Type="http://schemas.openxmlformats.org/officeDocument/2006/relationships/image" Target="../media/image36.png"/><Relationship Id="rId2" Type="http://schemas.openxmlformats.org/officeDocument/2006/relationships/audio" Target="../media/media2.mp3"/><Relationship Id="rId16" Type="http://schemas.openxmlformats.org/officeDocument/2006/relationships/image" Target="../media/image43.png"/><Relationship Id="rId20" Type="http://schemas.openxmlformats.org/officeDocument/2006/relationships/image" Target="../media/image40.png"/><Relationship Id="rId1" Type="http://schemas.microsoft.com/office/2007/relationships/media" Target="../media/media2.mp3"/><Relationship Id="rId6" Type="http://schemas.microsoft.com/office/2007/relationships/media" Target="../media/media4.mp3"/><Relationship Id="rId11" Type="http://schemas.openxmlformats.org/officeDocument/2006/relationships/image" Target="../media/image27.png"/><Relationship Id="rId24" Type="http://schemas.openxmlformats.org/officeDocument/2006/relationships/image" Target="../media/image34.png"/><Relationship Id="rId5" Type="http://schemas.openxmlformats.org/officeDocument/2006/relationships/audio" Target="NULL" TargetMode="External"/><Relationship Id="rId15" Type="http://schemas.openxmlformats.org/officeDocument/2006/relationships/image" Target="../media/image37.png"/><Relationship Id="rId23" Type="http://schemas.microsoft.com/office/2007/relationships/hdphoto" Target="../media/hdphoto16.wdp"/><Relationship Id="rId10" Type="http://schemas.microsoft.com/office/2007/relationships/hdphoto" Target="../media/hdphoto8.wdp"/><Relationship Id="rId19" Type="http://schemas.microsoft.com/office/2007/relationships/hdphoto" Target="../media/hdphoto18.wdp"/><Relationship Id="rId4" Type="http://schemas.openxmlformats.org/officeDocument/2006/relationships/audio" Target="../media/media3.mp3"/><Relationship Id="rId9" Type="http://schemas.openxmlformats.org/officeDocument/2006/relationships/image" Target="../media/image25.png"/><Relationship Id="rId14" Type="http://schemas.microsoft.com/office/2007/relationships/hdphoto" Target="../media/hdphoto11.wdp"/><Relationship Id="rId22"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hdphoto" Target="../media/hdphoto19.wdp"/><Relationship Id="rId18" Type="http://schemas.openxmlformats.org/officeDocument/2006/relationships/image" Target="../media/image46.png"/><Relationship Id="rId3" Type="http://schemas.microsoft.com/office/2007/relationships/media" Target="../media/media3.mp3"/><Relationship Id="rId7" Type="http://schemas.openxmlformats.org/officeDocument/2006/relationships/slideLayout" Target="../slideLayouts/slideLayout5.xml"/><Relationship Id="rId12" Type="http://schemas.openxmlformats.org/officeDocument/2006/relationships/image" Target="../media/image45.png"/><Relationship Id="rId17" Type="http://schemas.microsoft.com/office/2007/relationships/hdphoto" Target="../media/hdphoto18.wdp"/><Relationship Id="rId2" Type="http://schemas.openxmlformats.org/officeDocument/2006/relationships/audio" Target="../media/media2.mp3"/><Relationship Id="rId16" Type="http://schemas.openxmlformats.org/officeDocument/2006/relationships/image" Target="../media/image44.png"/><Relationship Id="rId1" Type="http://schemas.microsoft.com/office/2007/relationships/media" Target="../media/media2.mp3"/><Relationship Id="rId6" Type="http://schemas.microsoft.com/office/2007/relationships/media" Target="../media/media4.mp3"/><Relationship Id="rId11" Type="http://schemas.openxmlformats.org/officeDocument/2006/relationships/image" Target="../media/image37.png"/><Relationship Id="rId5" Type="http://schemas.openxmlformats.org/officeDocument/2006/relationships/audio" Target="NULL" TargetMode="External"/><Relationship Id="rId15" Type="http://schemas.microsoft.com/office/2007/relationships/hdphoto" Target="../media/hdphoto17.wdp"/><Relationship Id="rId10" Type="http://schemas.microsoft.com/office/2007/relationships/hdphoto" Target="../media/hdphoto8.wdp"/><Relationship Id="rId19" Type="http://schemas.openxmlformats.org/officeDocument/2006/relationships/image" Target="../media/image47.png"/><Relationship Id="rId4" Type="http://schemas.openxmlformats.org/officeDocument/2006/relationships/audio" Target="../media/media3.mp3"/><Relationship Id="rId9" Type="http://schemas.openxmlformats.org/officeDocument/2006/relationships/image" Target="../media/image25.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7.wdp"/><Relationship Id="rId18" Type="http://schemas.microsoft.com/office/2007/relationships/hdphoto" Target="../media/hdphoto6.wdp"/><Relationship Id="rId3" Type="http://schemas.openxmlformats.org/officeDocument/2006/relationships/image" Target="../media/image15.jpeg"/><Relationship Id="rId7" Type="http://schemas.microsoft.com/office/2007/relationships/hdphoto" Target="../media/hdphoto2.wdp"/><Relationship Id="rId12" Type="http://schemas.openxmlformats.org/officeDocument/2006/relationships/image" Target="../media/image23.png"/><Relationship Id="rId17" Type="http://schemas.openxmlformats.org/officeDocument/2006/relationships/image" Target="../media/image22.png"/><Relationship Id="rId2" Type="http://schemas.openxmlformats.org/officeDocument/2006/relationships/image" Target="../media/image14.jpg"/><Relationship Id="rId16" Type="http://schemas.microsoft.com/office/2007/relationships/hdphoto" Target="../media/hdphoto5.wdp"/><Relationship Id="rId1" Type="http://schemas.openxmlformats.org/officeDocument/2006/relationships/slideLayout" Target="../slideLayouts/slideLayout5.xml"/><Relationship Id="rId6" Type="http://schemas.openxmlformats.org/officeDocument/2006/relationships/image" Target="../media/image17.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3.wdp"/><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5931"/>
          <a:stretch/>
        </p:blipFill>
        <p:spPr>
          <a:xfrm flipV="1">
            <a:off x="392464" y="343267"/>
            <a:ext cx="11456942" cy="6185909"/>
          </a:xfrm>
          <a:prstGeom prst="rect">
            <a:avLst/>
          </a:prstGeom>
        </p:spPr>
      </p:pic>
      <p:grpSp>
        <p:nvGrpSpPr>
          <p:cNvPr id="10" name="组合 9">
            <a:extLst>
              <a:ext uri="{FF2B5EF4-FFF2-40B4-BE49-F238E27FC236}">
                <a16:creationId xmlns:a16="http://schemas.microsoft.com/office/drawing/2014/main" id="{DA63829C-9592-4948-A730-DA52E52E983B}"/>
              </a:ext>
            </a:extLst>
          </p:cNvPr>
          <p:cNvGrpSpPr/>
          <p:nvPr/>
        </p:nvGrpSpPr>
        <p:grpSpPr>
          <a:xfrm>
            <a:off x="224515" y="193940"/>
            <a:ext cx="11742970" cy="6470119"/>
            <a:chOff x="298562" y="333450"/>
            <a:chExt cx="11745688" cy="6471617"/>
          </a:xfrm>
        </p:grpSpPr>
        <p:sp>
          <p:nvSpPr>
            <p:cNvPr id="9" name="矩形 8">
              <a:extLst>
                <a:ext uri="{FF2B5EF4-FFF2-40B4-BE49-F238E27FC236}">
                  <a16:creationId xmlns:a16="http://schemas.microsoft.com/office/drawing/2014/main" id="{C2A056D6-543C-4AC9-B432-4049588CC9CC}"/>
                </a:ext>
              </a:extLst>
            </p:cNvPr>
            <p:cNvSpPr/>
            <p:nvPr/>
          </p:nvSpPr>
          <p:spPr>
            <a:xfrm>
              <a:off x="450962" y="468363"/>
              <a:ext cx="11593288" cy="633670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zh-CN" altLang="en-US" sz="2100">
                <a:solidFill>
                  <a:prstClr val="white"/>
                </a:solidFill>
                <a:latin typeface="Calibri"/>
                <a:ea typeface="宋体" panose="02010600030101010101" pitchFamily="2" charset="-122"/>
              </a:endParaRPr>
            </a:p>
          </p:txBody>
        </p:sp>
        <p:sp>
          <p:nvSpPr>
            <p:cNvPr id="16" name="矩形 15">
              <a:extLst>
                <a:ext uri="{FF2B5EF4-FFF2-40B4-BE49-F238E27FC236}">
                  <a16:creationId xmlns:a16="http://schemas.microsoft.com/office/drawing/2014/main" id="{C9705317-84EC-410E-9BB9-1BA1B9527555}"/>
                </a:ext>
              </a:extLst>
            </p:cNvPr>
            <p:cNvSpPr/>
            <p:nvPr/>
          </p:nvSpPr>
          <p:spPr>
            <a:xfrm>
              <a:off x="298562" y="333450"/>
              <a:ext cx="11593288" cy="6336704"/>
            </a:xfrm>
            <a:prstGeom prst="rect">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zh-CN" altLang="en-US" sz="2100">
                <a:solidFill>
                  <a:prstClr val="white"/>
                </a:solidFill>
                <a:latin typeface="Calibri"/>
                <a:ea typeface="宋体" panose="02010600030101010101" pitchFamily="2" charset="-122"/>
              </a:endParaRPr>
            </a:p>
          </p:txBody>
        </p:sp>
      </p:grpSp>
      <p:pic>
        <p:nvPicPr>
          <p:cNvPr id="12" name="图片 11">
            <a:extLst>
              <a:ext uri="{FF2B5EF4-FFF2-40B4-BE49-F238E27FC236}">
                <a16:creationId xmlns:a16="http://schemas.microsoft.com/office/drawing/2014/main" id="{8FBD3990-6A28-40A7-A22E-7C01DD580E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58801" y="193940"/>
            <a:ext cx="1367835" cy="1609218"/>
          </a:xfrm>
          <a:prstGeom prst="rect">
            <a:avLst/>
          </a:prstGeom>
        </p:spPr>
      </p:pic>
      <p:pic>
        <p:nvPicPr>
          <p:cNvPr id="13" name="图片 12">
            <a:extLst>
              <a:ext uri="{FF2B5EF4-FFF2-40B4-BE49-F238E27FC236}">
                <a16:creationId xmlns:a16="http://schemas.microsoft.com/office/drawing/2014/main" id="{B78F3D14-87BF-430F-AA02-0F90BF9F2F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10980176" y="5665280"/>
            <a:ext cx="987309" cy="863896"/>
          </a:xfrm>
          <a:prstGeom prst="rect">
            <a:avLst/>
          </a:prstGeom>
        </p:spPr>
      </p:pic>
      <p:pic>
        <p:nvPicPr>
          <p:cNvPr id="2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879" y="-20601"/>
            <a:ext cx="7116608" cy="7116608"/>
          </a:xfrm>
          <a:prstGeom prst="rect">
            <a:avLst/>
          </a:prstGeom>
        </p:spPr>
      </p:pic>
      <p:pic>
        <p:nvPicPr>
          <p:cNvPr id="5" name="Picture 4">
            <a:extLst>
              <a:ext uri="{FF2B5EF4-FFF2-40B4-BE49-F238E27FC236}">
                <a16:creationId xmlns:a16="http://schemas.microsoft.com/office/drawing/2014/main" id="{0D407C8A-CEDE-D1CA-0048-F5B22D985F6C}"/>
              </a:ext>
            </a:extLst>
          </p:cNvPr>
          <p:cNvPicPr>
            <a:picLocks noChangeAspect="1"/>
          </p:cNvPicPr>
          <p:nvPr/>
        </p:nvPicPr>
        <p:blipFill>
          <a:blip r:embed="rId7"/>
          <a:stretch>
            <a:fillRect/>
          </a:stretch>
        </p:blipFill>
        <p:spPr>
          <a:xfrm>
            <a:off x="7344717" y="468645"/>
            <a:ext cx="2584928" cy="859611"/>
          </a:xfrm>
          <a:prstGeom prst="rect">
            <a:avLst/>
          </a:prstGeom>
        </p:spPr>
      </p:pic>
      <p:pic>
        <p:nvPicPr>
          <p:cNvPr id="6" name="Picture 5">
            <a:extLst>
              <a:ext uri="{FF2B5EF4-FFF2-40B4-BE49-F238E27FC236}">
                <a16:creationId xmlns:a16="http://schemas.microsoft.com/office/drawing/2014/main" id="{029A51A0-8EE9-05C1-9EF8-7A2543A84FE5}"/>
              </a:ext>
            </a:extLst>
          </p:cNvPr>
          <p:cNvPicPr>
            <a:picLocks noChangeAspect="1"/>
          </p:cNvPicPr>
          <p:nvPr/>
        </p:nvPicPr>
        <p:blipFill>
          <a:blip r:embed="rId8"/>
          <a:stretch>
            <a:fillRect/>
          </a:stretch>
        </p:blipFill>
        <p:spPr>
          <a:xfrm>
            <a:off x="5205378" y="1233416"/>
            <a:ext cx="6986622" cy="3987130"/>
          </a:xfrm>
          <a:prstGeom prst="rect">
            <a:avLst/>
          </a:prstGeom>
        </p:spPr>
      </p:pic>
      <p:sp>
        <p:nvSpPr>
          <p:cNvPr id="7" name="TextBox 6">
            <a:extLst>
              <a:ext uri="{FF2B5EF4-FFF2-40B4-BE49-F238E27FC236}">
                <a16:creationId xmlns:a16="http://schemas.microsoft.com/office/drawing/2014/main" id="{E5D5B32A-9DB1-E90E-2460-60EDDFF3AC89}"/>
              </a:ext>
            </a:extLst>
          </p:cNvPr>
          <p:cNvSpPr txBox="1"/>
          <p:nvPr/>
        </p:nvSpPr>
        <p:spPr>
          <a:xfrm>
            <a:off x="7931889" y="4763387"/>
            <a:ext cx="2615609" cy="830997"/>
          </a:xfrm>
          <a:prstGeom prst="rect">
            <a:avLst/>
          </a:prstGeom>
          <a:noFill/>
        </p:spPr>
        <p:txBody>
          <a:bodyPr wrap="square" rtlCol="0">
            <a:spAutoFit/>
          </a:bodyPr>
          <a:lstStyle/>
          <a:p>
            <a:r>
              <a:rPr lang="en-US" sz="4800" b="1" dirty="0">
                <a:solidFill>
                  <a:srgbClr val="FFFF00"/>
                </a:solidFill>
              </a:rPr>
              <a:t>(</a:t>
            </a:r>
            <a:r>
              <a:rPr lang="en-US" sz="4800" b="1" dirty="0" err="1">
                <a:solidFill>
                  <a:srgbClr val="FFFF00"/>
                </a:solidFill>
              </a:rPr>
              <a:t>Tiết</a:t>
            </a:r>
            <a:r>
              <a:rPr lang="en-US" sz="4800" b="1" dirty="0">
                <a:solidFill>
                  <a:srgbClr val="FFFF00"/>
                </a:solidFill>
              </a:rPr>
              <a:t> 2)</a:t>
            </a:r>
          </a:p>
        </p:txBody>
      </p:sp>
    </p:spTree>
    <p:extLst>
      <p:ext uri="{BB962C8B-B14F-4D97-AF65-F5344CB8AC3E}">
        <p14:creationId xmlns:p14="http://schemas.microsoft.com/office/powerpoint/2010/main" val="13119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5931"/>
          <a:stretch/>
        </p:blipFill>
        <p:spPr>
          <a:xfrm flipV="1">
            <a:off x="392464" y="343267"/>
            <a:ext cx="11456942" cy="6185909"/>
          </a:xfrm>
          <a:prstGeom prst="rect">
            <a:avLst/>
          </a:prstGeom>
        </p:spPr>
      </p:pic>
      <p:grpSp>
        <p:nvGrpSpPr>
          <p:cNvPr id="10" name="组合 9">
            <a:extLst>
              <a:ext uri="{FF2B5EF4-FFF2-40B4-BE49-F238E27FC236}">
                <a16:creationId xmlns:a16="http://schemas.microsoft.com/office/drawing/2014/main" id="{DA63829C-9592-4948-A730-DA52E52E983B}"/>
              </a:ext>
            </a:extLst>
          </p:cNvPr>
          <p:cNvGrpSpPr/>
          <p:nvPr/>
        </p:nvGrpSpPr>
        <p:grpSpPr>
          <a:xfrm>
            <a:off x="224515" y="193940"/>
            <a:ext cx="11742970" cy="6470119"/>
            <a:chOff x="298562" y="333450"/>
            <a:chExt cx="11745688" cy="6471617"/>
          </a:xfrm>
        </p:grpSpPr>
        <p:sp>
          <p:nvSpPr>
            <p:cNvPr id="9" name="矩形 8">
              <a:extLst>
                <a:ext uri="{FF2B5EF4-FFF2-40B4-BE49-F238E27FC236}">
                  <a16:creationId xmlns:a16="http://schemas.microsoft.com/office/drawing/2014/main" id="{C2A056D6-543C-4AC9-B432-4049588CC9CC}"/>
                </a:ext>
              </a:extLst>
            </p:cNvPr>
            <p:cNvSpPr/>
            <p:nvPr/>
          </p:nvSpPr>
          <p:spPr>
            <a:xfrm>
              <a:off x="450962" y="468363"/>
              <a:ext cx="11593288" cy="633670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zh-CN" altLang="en-US" sz="2100">
                <a:solidFill>
                  <a:prstClr val="white"/>
                </a:solidFill>
                <a:latin typeface="Calibri"/>
                <a:ea typeface="宋体" panose="02010600030101010101" pitchFamily="2" charset="-122"/>
              </a:endParaRPr>
            </a:p>
          </p:txBody>
        </p:sp>
        <p:sp>
          <p:nvSpPr>
            <p:cNvPr id="16" name="矩形 15">
              <a:extLst>
                <a:ext uri="{FF2B5EF4-FFF2-40B4-BE49-F238E27FC236}">
                  <a16:creationId xmlns:a16="http://schemas.microsoft.com/office/drawing/2014/main" id="{C9705317-84EC-410E-9BB9-1BA1B9527555}"/>
                </a:ext>
              </a:extLst>
            </p:cNvPr>
            <p:cNvSpPr/>
            <p:nvPr/>
          </p:nvSpPr>
          <p:spPr>
            <a:xfrm>
              <a:off x="298562" y="333450"/>
              <a:ext cx="11593288" cy="6336704"/>
            </a:xfrm>
            <a:prstGeom prst="rect">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84"/>
              <a:endParaRPr lang="zh-CN" altLang="en-US" sz="2100">
                <a:solidFill>
                  <a:prstClr val="white"/>
                </a:solidFill>
                <a:latin typeface="Calibri"/>
                <a:ea typeface="宋体" panose="02010600030101010101" pitchFamily="2" charset="-122"/>
              </a:endParaRPr>
            </a:p>
          </p:txBody>
        </p:sp>
      </p:grpSp>
      <p:pic>
        <p:nvPicPr>
          <p:cNvPr id="12" name="图片 11">
            <a:extLst>
              <a:ext uri="{FF2B5EF4-FFF2-40B4-BE49-F238E27FC236}">
                <a16:creationId xmlns:a16="http://schemas.microsoft.com/office/drawing/2014/main" id="{8FBD3990-6A28-40A7-A22E-7C01DD580E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58801" y="193940"/>
            <a:ext cx="1367835" cy="1609218"/>
          </a:xfrm>
          <a:prstGeom prst="rect">
            <a:avLst/>
          </a:prstGeom>
        </p:spPr>
      </p:pic>
      <p:pic>
        <p:nvPicPr>
          <p:cNvPr id="13" name="图片 12">
            <a:extLst>
              <a:ext uri="{FF2B5EF4-FFF2-40B4-BE49-F238E27FC236}">
                <a16:creationId xmlns:a16="http://schemas.microsoft.com/office/drawing/2014/main" id="{B78F3D14-87BF-430F-AA02-0F90BF9F2F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10980176" y="5665280"/>
            <a:ext cx="987309" cy="863896"/>
          </a:xfrm>
          <a:prstGeom prst="rect">
            <a:avLst/>
          </a:prstGeom>
        </p:spPr>
      </p:pic>
      <p:pic>
        <p:nvPicPr>
          <p:cNvPr id="2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879" y="-20601"/>
            <a:ext cx="7116608" cy="7116608"/>
          </a:xfrm>
          <a:prstGeom prst="rect">
            <a:avLst/>
          </a:prstGeom>
        </p:spPr>
      </p:pic>
      <p:grpSp>
        <p:nvGrpSpPr>
          <p:cNvPr id="3" name="Group 2"/>
          <p:cNvGrpSpPr/>
          <p:nvPr/>
        </p:nvGrpSpPr>
        <p:grpSpPr>
          <a:xfrm>
            <a:off x="5016130" y="1709861"/>
            <a:ext cx="6735625" cy="3467891"/>
            <a:chOff x="5015086" y="1741666"/>
            <a:chExt cx="6737184" cy="3468694"/>
          </a:xfrm>
        </p:grpSpPr>
        <p:sp>
          <p:nvSpPr>
            <p:cNvPr id="11" name="TextBox 10"/>
            <p:cNvSpPr txBox="1"/>
            <p:nvPr/>
          </p:nvSpPr>
          <p:spPr>
            <a:xfrm>
              <a:off x="5087094" y="1794040"/>
              <a:ext cx="6665176" cy="3416320"/>
            </a:xfrm>
            <a:prstGeom prst="rect">
              <a:avLst/>
            </a:prstGeom>
            <a:noFill/>
          </p:spPr>
          <p:txBody>
            <a:bodyPr wrap="square" rtlCol="0">
              <a:spAutoFit/>
            </a:bodyPr>
            <a:lstStyle/>
            <a:p>
              <a:pPr algn="ctr" defTabSz="1088284"/>
              <a:r>
                <a:rPr lang="en-US" sz="7199" b="1" dirty="0">
                  <a:solidFill>
                    <a:prstClr val="black"/>
                  </a:solidFill>
                  <a:effectLst>
                    <a:outerShdw blurRad="38100" dist="38100" dir="2700000" algn="tl">
                      <a:srgbClr val="000000">
                        <a:alpha val="43137"/>
                      </a:srgbClr>
                    </a:outerShdw>
                  </a:effectLst>
                  <a:latin typeface="UTM American Sans" panose="02040603050506020204" pitchFamily="18" charset="0"/>
                </a:rPr>
                <a:t>BẢO VỆ</a:t>
              </a:r>
            </a:p>
            <a:p>
              <a:pPr algn="ctr" defTabSz="1088284"/>
              <a:r>
                <a:rPr lang="en-US" sz="7199" b="1" dirty="0">
                  <a:solidFill>
                    <a:prstClr val="black"/>
                  </a:solidFill>
                  <a:effectLst>
                    <a:outerShdw blurRad="38100" dist="38100" dir="2700000" algn="tl">
                      <a:srgbClr val="000000">
                        <a:alpha val="43137"/>
                      </a:srgbClr>
                    </a:outerShdw>
                  </a:effectLst>
                  <a:latin typeface="UTM American Sans" panose="02040603050506020204" pitchFamily="18" charset="0"/>
                </a:rPr>
                <a:t>BẦU KHÔNG KHÍ</a:t>
              </a:r>
            </a:p>
            <a:p>
              <a:pPr algn="ctr" defTabSz="1088284"/>
              <a:r>
                <a:rPr lang="en-US" sz="7199" b="1" dirty="0">
                  <a:solidFill>
                    <a:prstClr val="black"/>
                  </a:solidFill>
                  <a:effectLst>
                    <a:outerShdw blurRad="38100" dist="38100" dir="2700000" algn="tl">
                      <a:srgbClr val="000000">
                        <a:alpha val="43137"/>
                      </a:srgbClr>
                    </a:outerShdw>
                  </a:effectLst>
                  <a:latin typeface="UTM American Sans" panose="02040603050506020204" pitchFamily="18" charset="0"/>
                </a:rPr>
                <a:t>TRONG SẠCH</a:t>
              </a:r>
            </a:p>
          </p:txBody>
        </p:sp>
        <p:sp>
          <p:nvSpPr>
            <p:cNvPr id="14" name="TextBox 13"/>
            <p:cNvSpPr txBox="1"/>
            <p:nvPr/>
          </p:nvSpPr>
          <p:spPr>
            <a:xfrm>
              <a:off x="5015086" y="1741666"/>
              <a:ext cx="6665176" cy="3416320"/>
            </a:xfrm>
            <a:prstGeom prst="rect">
              <a:avLst/>
            </a:prstGeom>
            <a:noFill/>
          </p:spPr>
          <p:txBody>
            <a:bodyPr wrap="square" rtlCol="0">
              <a:spAutoFit/>
            </a:bodyPr>
            <a:lstStyle/>
            <a:p>
              <a:pPr algn="ctr" defTabSz="1088284"/>
              <a:r>
                <a:rPr lang="en-US" sz="7199" b="1" dirty="0">
                  <a:solidFill>
                    <a:srgbClr val="A8E0E6"/>
                  </a:solidFill>
                  <a:latin typeface="UTM American Sans" panose="02040603050506020204" pitchFamily="18" charset="0"/>
                </a:rPr>
                <a:t>BẢO VỆ</a:t>
              </a:r>
            </a:p>
            <a:p>
              <a:pPr algn="ctr" defTabSz="1088284"/>
              <a:r>
                <a:rPr lang="en-US" sz="7199" b="1" dirty="0">
                  <a:solidFill>
                    <a:srgbClr val="A8E0E6"/>
                  </a:solidFill>
                  <a:latin typeface="UTM American Sans" panose="02040603050506020204" pitchFamily="18" charset="0"/>
                </a:rPr>
                <a:t>BẦU KHÔNG KHÍ</a:t>
              </a:r>
            </a:p>
            <a:p>
              <a:pPr algn="ctr" defTabSz="1088284"/>
              <a:r>
                <a:rPr lang="en-US" sz="7199" b="1" dirty="0">
                  <a:solidFill>
                    <a:srgbClr val="A8E0E6"/>
                  </a:solidFill>
                  <a:latin typeface="UTM American Sans" panose="02040603050506020204" pitchFamily="18" charset="0"/>
                </a:rPr>
                <a:t>TRONG SẠCH</a:t>
              </a:r>
            </a:p>
          </p:txBody>
        </p:sp>
      </p:grpSp>
      <p:pic>
        <p:nvPicPr>
          <p:cNvPr id="5" name="Picture 4">
            <a:extLst>
              <a:ext uri="{FF2B5EF4-FFF2-40B4-BE49-F238E27FC236}">
                <a16:creationId xmlns:a16="http://schemas.microsoft.com/office/drawing/2014/main" id="{5284C4C3-11A7-58F8-B41E-F7EDE6B0921E}"/>
              </a:ext>
            </a:extLst>
          </p:cNvPr>
          <p:cNvPicPr>
            <a:picLocks noChangeAspect="1"/>
          </p:cNvPicPr>
          <p:nvPr/>
        </p:nvPicPr>
        <p:blipFill>
          <a:blip r:embed="rId7"/>
          <a:stretch>
            <a:fillRect/>
          </a:stretch>
        </p:blipFill>
        <p:spPr>
          <a:xfrm>
            <a:off x="7206494" y="840784"/>
            <a:ext cx="2584928" cy="859611"/>
          </a:xfrm>
          <a:prstGeom prst="rect">
            <a:avLst/>
          </a:prstGeom>
        </p:spPr>
      </p:pic>
      <p:pic>
        <p:nvPicPr>
          <p:cNvPr id="7" name="Picture 6">
            <a:extLst>
              <a:ext uri="{FF2B5EF4-FFF2-40B4-BE49-F238E27FC236}">
                <a16:creationId xmlns:a16="http://schemas.microsoft.com/office/drawing/2014/main" id="{6A3E4111-CD32-2A28-7374-37E6F3474D28}"/>
              </a:ext>
            </a:extLst>
          </p:cNvPr>
          <p:cNvPicPr>
            <a:picLocks noChangeAspect="1"/>
          </p:cNvPicPr>
          <p:nvPr/>
        </p:nvPicPr>
        <p:blipFill>
          <a:blip r:embed="rId8"/>
          <a:stretch>
            <a:fillRect/>
          </a:stretch>
        </p:blipFill>
        <p:spPr>
          <a:xfrm>
            <a:off x="4584392" y="1659128"/>
            <a:ext cx="1938696" cy="1072989"/>
          </a:xfrm>
          <a:prstGeom prst="rect">
            <a:avLst/>
          </a:prstGeom>
        </p:spPr>
      </p:pic>
    </p:spTree>
    <p:extLst>
      <p:ext uri="{BB962C8B-B14F-4D97-AF65-F5344CB8AC3E}">
        <p14:creationId xmlns:p14="http://schemas.microsoft.com/office/powerpoint/2010/main" val="3900264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121" y="448453"/>
            <a:ext cx="5742074" cy="5742074"/>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37272" y="117399"/>
            <a:ext cx="1367835" cy="1609218"/>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5180949" y="862721"/>
            <a:ext cx="987309" cy="863896"/>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9859130" y="5444758"/>
            <a:ext cx="1504397" cy="1316347"/>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246558" y="5281510"/>
            <a:ext cx="1504397" cy="1316347"/>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9746472" y="384794"/>
            <a:ext cx="864857" cy="756750"/>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4847649" y="5012810"/>
            <a:ext cx="869754" cy="761035"/>
          </a:xfrm>
          <a:prstGeom prst="rect">
            <a:avLst/>
          </a:prstGeom>
        </p:spPr>
      </p:pic>
      <p:pic>
        <p:nvPicPr>
          <p:cNvPr id="2" name="Picture 1">
            <a:extLst>
              <a:ext uri="{FF2B5EF4-FFF2-40B4-BE49-F238E27FC236}">
                <a16:creationId xmlns:a16="http://schemas.microsoft.com/office/drawing/2014/main" id="{4FFBA43A-7EA6-5DDE-AACB-501DCA72D5A5}"/>
              </a:ext>
            </a:extLst>
          </p:cNvPr>
          <p:cNvPicPr>
            <a:picLocks noChangeAspect="1"/>
          </p:cNvPicPr>
          <p:nvPr/>
        </p:nvPicPr>
        <p:blipFill>
          <a:blip r:embed="rId9"/>
          <a:stretch>
            <a:fillRect/>
          </a:stretch>
        </p:blipFill>
        <p:spPr>
          <a:xfrm>
            <a:off x="322405" y="1129028"/>
            <a:ext cx="6956139" cy="5895343"/>
          </a:xfrm>
          <a:prstGeom prst="rect">
            <a:avLst/>
          </a:prstGeom>
        </p:spPr>
      </p:pic>
    </p:spTree>
    <p:extLst>
      <p:ext uri="{BB962C8B-B14F-4D97-AF65-F5344CB8AC3E}">
        <p14:creationId xmlns:p14="http://schemas.microsoft.com/office/powerpoint/2010/main" val="423590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885826" y="549347"/>
            <a:ext cx="10439400" cy="341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088284" eaLnBrk="1" hangingPunct="1">
              <a:defRPr/>
            </a:pP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động</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5: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Tìm</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hiểu</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nguyên</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nhân</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gây</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ô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nhiễm</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không</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7199"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khí</a:t>
            </a:r>
            <a:r>
              <a:rPr lang="en-US" altLang="en-US" sz="7199"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p:txBody>
      </p:sp>
      <p:pic>
        <p:nvPicPr>
          <p:cNvPr id="55"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9523" y="3164199"/>
            <a:ext cx="3923764" cy="3923764"/>
          </a:xfrm>
          <a:prstGeom prst="rect">
            <a:avLst/>
          </a:prstGeom>
        </p:spPr>
      </p:pic>
      <p:pic>
        <p:nvPicPr>
          <p:cNvPr id="56"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36693" y="3141035"/>
            <a:ext cx="3912480" cy="3912480"/>
          </a:xfrm>
          <a:prstGeom prst="rect">
            <a:avLst/>
          </a:prstGeom>
        </p:spPr>
      </p:pic>
      <p:pic>
        <p:nvPicPr>
          <p:cNvPr id="58"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2191" y="3572983"/>
            <a:ext cx="3311601" cy="3421976"/>
          </a:xfrm>
          <a:prstGeom prst="rect">
            <a:avLst/>
          </a:prstGeom>
        </p:spPr>
      </p:pic>
    </p:spTree>
    <p:extLst>
      <p:ext uri="{BB962C8B-B14F-4D97-AF65-F5344CB8AC3E}">
        <p14:creationId xmlns:p14="http://schemas.microsoft.com/office/powerpoint/2010/main" val="27292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
                                        </p:tgtEl>
                                        <p:attrNameLst>
                                          <p:attrName>fillcolor</p:attrName>
                                        </p:attrNameLst>
                                      </p:cBhvr>
                                      <p:tavLst>
                                        <p:tav tm="0">
                                          <p:val>
                                            <p:clrVal>
                                              <a:schemeClr val="accent2"/>
                                            </p:clrVal>
                                          </p:val>
                                        </p:tav>
                                        <p:tav tm="50000">
                                          <p:val>
                                            <p:clrVal>
                                              <a:schemeClr val="hlink"/>
                                            </p:clrVal>
                                          </p:val>
                                        </p:tav>
                                      </p:tavLst>
                                    </p:anim>
                                    <p:set>
                                      <p:cBhvr>
                                        <p:cTn id="9" dur="8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E3F3EA-F463-7239-4701-C55F98B5D42F}"/>
              </a:ext>
            </a:extLst>
          </p:cNvPr>
          <p:cNvSpPr txBox="1"/>
          <p:nvPr/>
        </p:nvSpPr>
        <p:spPr>
          <a:xfrm>
            <a:off x="1181100" y="409575"/>
            <a:ext cx="9791700" cy="1077218"/>
          </a:xfrm>
          <a:prstGeom prst="rect">
            <a:avLst/>
          </a:prstGeom>
          <a:noFill/>
        </p:spPr>
        <p:txBody>
          <a:bodyPr wrap="square" rtlCol="0">
            <a:spAutoFit/>
          </a:bodyPr>
          <a:lstStyle/>
          <a:p>
            <a:pPr algn="ctr"/>
            <a:r>
              <a:rPr lang="en-US" sz="3200" b="1" dirty="0">
                <a:solidFill>
                  <a:schemeClr val="bg1"/>
                </a:solidFill>
                <a:latin typeface="+mj-lt"/>
                <a:ea typeface="Arial" panose="020B0604020202020204" pitchFamily="34" charset="0"/>
              </a:rPr>
              <a:t>1. </a:t>
            </a:r>
            <a:r>
              <a:rPr lang="en-US" sz="3200" b="1" dirty="0" err="1">
                <a:solidFill>
                  <a:schemeClr val="bg1"/>
                </a:solidFill>
                <a:latin typeface="+mj-lt"/>
                <a:ea typeface="Arial" panose="020B0604020202020204" pitchFamily="34" charset="0"/>
              </a:rPr>
              <a:t>Nêu</a:t>
            </a:r>
            <a:r>
              <a:rPr lang="en-US" sz="3200" b="1" dirty="0">
                <a:solidFill>
                  <a:schemeClr val="bg1"/>
                </a:solidFill>
                <a:latin typeface="+mj-lt"/>
                <a:ea typeface="Arial" panose="020B0604020202020204" pitchFamily="34" charset="0"/>
              </a:rPr>
              <a:t> </a:t>
            </a:r>
            <a:r>
              <a:rPr lang="en-US" sz="3200" b="1" dirty="0" err="1">
                <a:solidFill>
                  <a:schemeClr val="bg1"/>
                </a:solidFill>
                <a:latin typeface="+mj-lt"/>
                <a:ea typeface="Arial" panose="020B0604020202020204" pitchFamily="34" charset="0"/>
              </a:rPr>
              <a:t>n</a:t>
            </a:r>
            <a:r>
              <a:rPr lang="en-US" sz="3200" b="1" dirty="0" err="1">
                <a:solidFill>
                  <a:schemeClr val="bg1"/>
                </a:solidFill>
                <a:effectLst/>
                <a:latin typeface="+mj-lt"/>
                <a:ea typeface="Arial" panose="020B0604020202020204" pitchFamily="34" charset="0"/>
              </a:rPr>
              <a:t>guyên</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nhân</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làm</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cho</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không</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khí</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bị</a:t>
            </a:r>
            <a:r>
              <a:rPr lang="en-US" sz="3200" b="1" dirty="0">
                <a:solidFill>
                  <a:schemeClr val="bg1"/>
                </a:solidFill>
                <a:effectLst/>
                <a:latin typeface="+mj-lt"/>
                <a:ea typeface="Arial" panose="020B0604020202020204" pitchFamily="34" charset="0"/>
              </a:rPr>
              <a:t> ô </a:t>
            </a:r>
            <a:r>
              <a:rPr lang="en-US" sz="3200" b="1" dirty="0" err="1">
                <a:solidFill>
                  <a:schemeClr val="bg1"/>
                </a:solidFill>
                <a:effectLst/>
                <a:latin typeface="+mj-lt"/>
                <a:ea typeface="Arial" panose="020B0604020202020204" pitchFamily="34" charset="0"/>
              </a:rPr>
              <a:t>nhiễm</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trong</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các</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hình</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vừa</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quan</a:t>
            </a:r>
            <a:r>
              <a:rPr lang="en-US" sz="3200" b="1" dirty="0">
                <a:solidFill>
                  <a:schemeClr val="bg1"/>
                </a:solidFill>
                <a:effectLst/>
                <a:latin typeface="+mj-lt"/>
                <a:ea typeface="Arial" panose="020B0604020202020204" pitchFamily="34" charset="0"/>
              </a:rPr>
              <a:t> </a:t>
            </a:r>
            <a:r>
              <a:rPr lang="en-US" sz="3200" b="1" dirty="0" err="1">
                <a:solidFill>
                  <a:schemeClr val="bg1"/>
                </a:solidFill>
                <a:effectLst/>
                <a:latin typeface="+mj-lt"/>
                <a:ea typeface="Arial" panose="020B0604020202020204" pitchFamily="34" charset="0"/>
              </a:rPr>
              <a:t>sát</a:t>
            </a:r>
            <a:r>
              <a:rPr lang="en-US" sz="3200" b="1" dirty="0">
                <a:solidFill>
                  <a:schemeClr val="bg1"/>
                </a:solidFill>
                <a:effectLst/>
                <a:latin typeface="+mj-lt"/>
                <a:ea typeface="Arial" panose="020B0604020202020204" pitchFamily="34" charset="0"/>
              </a:rPr>
              <a:t>.</a:t>
            </a:r>
            <a:endParaRPr lang="en-US" sz="3200" b="1" dirty="0">
              <a:solidFill>
                <a:schemeClr val="bg1"/>
              </a:solidFill>
              <a:effectLst/>
              <a:latin typeface="+mj-lt"/>
              <a:ea typeface="Times New Roman" panose="02020603050405020304" pitchFamily="18" charset="0"/>
            </a:endParaRPr>
          </a:p>
        </p:txBody>
      </p:sp>
      <p:pic>
        <p:nvPicPr>
          <p:cNvPr id="4" name="Picture 3">
            <a:extLst>
              <a:ext uri="{FF2B5EF4-FFF2-40B4-BE49-F238E27FC236}">
                <a16:creationId xmlns:a16="http://schemas.microsoft.com/office/drawing/2014/main" id="{88583102-3096-8AD6-5205-7F60114EA817}"/>
              </a:ext>
            </a:extLst>
          </p:cNvPr>
          <p:cNvPicPr>
            <a:picLocks noChangeAspect="1"/>
          </p:cNvPicPr>
          <p:nvPr/>
        </p:nvPicPr>
        <p:blipFill>
          <a:blip r:embed="rId3"/>
          <a:stretch>
            <a:fillRect/>
          </a:stretch>
        </p:blipFill>
        <p:spPr>
          <a:xfrm>
            <a:off x="1428750" y="1714500"/>
            <a:ext cx="8915400" cy="4343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02611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6"/>
          <p:cNvSpPr/>
          <p:nvPr/>
        </p:nvSpPr>
        <p:spPr>
          <a:xfrm>
            <a:off x="5889550" y="1285874"/>
            <a:ext cx="5759307" cy="1181101"/>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284">
              <a:defRPr/>
            </a:pPr>
            <a:endParaRPr lang="zh-CN" altLang="en-US" sz="1600" dirty="0">
              <a:solidFill>
                <a:srgbClr val="002060"/>
              </a:solidFill>
              <a:latin typeface="黑体" panose="02010609060101010101" pitchFamily="49" charset="-122"/>
              <a:ea typeface="黑体" panose="02010609060101010101" pitchFamily="49" charset="-122"/>
            </a:endParaRPr>
          </a:p>
        </p:txBody>
      </p:sp>
      <p:sp>
        <p:nvSpPr>
          <p:cNvPr id="4" name="Rectangle 3"/>
          <p:cNvSpPr/>
          <p:nvPr/>
        </p:nvSpPr>
        <p:spPr>
          <a:xfrm>
            <a:off x="5780647" y="1523916"/>
            <a:ext cx="6091415" cy="646203"/>
          </a:xfrm>
          <a:prstGeom prst="rect">
            <a:avLst/>
          </a:prstGeom>
        </p:spPr>
        <p:txBody>
          <a:bodyPr>
            <a:spAutoFit/>
          </a:bodyPr>
          <a:lstStyle/>
          <a:p>
            <a:pPr algn="ctr" defTabSz="1088284">
              <a:defRPr/>
            </a:pPr>
            <a:r>
              <a:rPr lang="en-US" altLang="en-US" sz="3599" b="1" dirty="0" err="1">
                <a:solidFill>
                  <a:srgbClr val="002060"/>
                </a:solidFill>
                <a:latin typeface="Arial" panose="020B0604020202020204" pitchFamily="34" charset="0"/>
                <a:cs typeface="Arial" panose="020B0604020202020204" pitchFamily="34" charset="0"/>
              </a:rPr>
              <a:t>Khói</a:t>
            </a:r>
            <a:r>
              <a:rPr lang="en-US" altLang="en-US" sz="3599" b="1" dirty="0">
                <a:solidFill>
                  <a:srgbClr val="002060"/>
                </a:solidFill>
                <a:latin typeface="Arial" panose="020B0604020202020204" pitchFamily="34" charset="0"/>
                <a:cs typeface="Arial" panose="020B0604020202020204" pitchFamily="34" charset="0"/>
              </a:rPr>
              <a:t> </a:t>
            </a:r>
            <a:r>
              <a:rPr lang="en-US" altLang="en-US" sz="3599" b="1" dirty="0" err="1">
                <a:solidFill>
                  <a:srgbClr val="002060"/>
                </a:solidFill>
                <a:latin typeface="Arial" panose="020B0604020202020204" pitchFamily="34" charset="0"/>
                <a:cs typeface="Arial" panose="020B0604020202020204" pitchFamily="34" charset="0"/>
              </a:rPr>
              <a:t>thải</a:t>
            </a:r>
            <a:r>
              <a:rPr lang="en-US" altLang="en-US" sz="3599" b="1" dirty="0">
                <a:solidFill>
                  <a:srgbClr val="002060"/>
                </a:solidFill>
                <a:latin typeface="Arial" panose="020B0604020202020204" pitchFamily="34" charset="0"/>
                <a:cs typeface="Arial" panose="020B0604020202020204" pitchFamily="34" charset="0"/>
              </a:rPr>
              <a:t> </a:t>
            </a:r>
            <a:r>
              <a:rPr lang="en-US" altLang="en-US" sz="3599" b="1" dirty="0" err="1">
                <a:solidFill>
                  <a:srgbClr val="002060"/>
                </a:solidFill>
                <a:latin typeface="Arial" panose="020B0604020202020204" pitchFamily="34" charset="0"/>
                <a:cs typeface="Arial" panose="020B0604020202020204" pitchFamily="34" charset="0"/>
              </a:rPr>
              <a:t>từ</a:t>
            </a:r>
            <a:r>
              <a:rPr lang="en-US" altLang="en-US" sz="3599" b="1" dirty="0">
                <a:solidFill>
                  <a:srgbClr val="002060"/>
                </a:solidFill>
                <a:latin typeface="Arial" panose="020B0604020202020204" pitchFamily="34" charset="0"/>
                <a:cs typeface="Arial" panose="020B0604020202020204" pitchFamily="34" charset="0"/>
              </a:rPr>
              <a:t> </a:t>
            </a:r>
            <a:r>
              <a:rPr lang="en-US" altLang="en-US" sz="3599" b="1" dirty="0" err="1">
                <a:solidFill>
                  <a:srgbClr val="002060"/>
                </a:solidFill>
                <a:latin typeface="Arial" panose="020B0604020202020204" pitchFamily="34" charset="0"/>
                <a:cs typeface="Arial" panose="020B0604020202020204" pitchFamily="34" charset="0"/>
              </a:rPr>
              <a:t>các</a:t>
            </a:r>
            <a:r>
              <a:rPr lang="en-US" altLang="en-US" sz="3599" b="1" dirty="0">
                <a:solidFill>
                  <a:srgbClr val="002060"/>
                </a:solidFill>
                <a:latin typeface="Arial" panose="020B0604020202020204" pitchFamily="34" charset="0"/>
                <a:cs typeface="Arial" panose="020B0604020202020204" pitchFamily="34" charset="0"/>
              </a:rPr>
              <a:t> </a:t>
            </a:r>
            <a:r>
              <a:rPr lang="en-US" altLang="en-US" sz="3599" b="1" dirty="0" err="1">
                <a:solidFill>
                  <a:srgbClr val="002060"/>
                </a:solidFill>
                <a:latin typeface="Arial" panose="020B0604020202020204" pitchFamily="34" charset="0"/>
                <a:cs typeface="Arial" panose="020B0604020202020204" pitchFamily="34" charset="0"/>
              </a:rPr>
              <a:t>nhà</a:t>
            </a:r>
            <a:r>
              <a:rPr lang="en-US" altLang="en-US" sz="3599" b="1" dirty="0">
                <a:solidFill>
                  <a:srgbClr val="002060"/>
                </a:solidFill>
                <a:latin typeface="Arial" panose="020B0604020202020204" pitchFamily="34" charset="0"/>
                <a:cs typeface="Arial" panose="020B0604020202020204" pitchFamily="34" charset="0"/>
              </a:rPr>
              <a:t> </a:t>
            </a:r>
            <a:r>
              <a:rPr lang="en-US" altLang="en-US" sz="3599" b="1" dirty="0" err="1">
                <a:solidFill>
                  <a:srgbClr val="002060"/>
                </a:solidFill>
                <a:latin typeface="Arial" panose="020B0604020202020204" pitchFamily="34" charset="0"/>
                <a:cs typeface="Arial" panose="020B0604020202020204" pitchFamily="34" charset="0"/>
              </a:rPr>
              <a:t>máy</a:t>
            </a:r>
            <a:r>
              <a:rPr lang="en-US" altLang="en-US" sz="3599" b="1" dirty="0">
                <a:solidFill>
                  <a:srgbClr val="002060"/>
                </a:solidFill>
                <a:latin typeface="Arial" panose="020B0604020202020204" pitchFamily="34" charset="0"/>
                <a:cs typeface="Arial" panose="020B0604020202020204" pitchFamily="34" charset="0"/>
              </a:rPr>
              <a:t>.</a:t>
            </a:r>
            <a:endParaRPr lang="zh-CN" altLang="en-US" sz="3599" dirty="0">
              <a:solidFill>
                <a:srgbClr val="002060"/>
              </a:solidFill>
              <a:latin typeface="黑体" panose="02010609060101010101" pitchFamily="49" charset="-122"/>
              <a:ea typeface="黑体" panose="02010609060101010101" pitchFamily="49" charset="-122"/>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87" y="1856684"/>
            <a:ext cx="6269116" cy="5001316"/>
          </a:xfrm>
          <a:prstGeom prst="rect">
            <a:avLst/>
          </a:prstGeom>
        </p:spPr>
      </p:pic>
      <p:pic>
        <p:nvPicPr>
          <p:cNvPr id="6" name="Picture 5">
            <a:extLst>
              <a:ext uri="{FF2B5EF4-FFF2-40B4-BE49-F238E27FC236}">
                <a16:creationId xmlns:a16="http://schemas.microsoft.com/office/drawing/2014/main" id="{1AF4B120-395B-83F8-7943-0C64FA1BFFBD}"/>
              </a:ext>
            </a:extLst>
          </p:cNvPr>
          <p:cNvPicPr>
            <a:picLocks noChangeAspect="1"/>
          </p:cNvPicPr>
          <p:nvPr/>
        </p:nvPicPr>
        <p:blipFill>
          <a:blip r:embed="rId3"/>
          <a:stretch>
            <a:fillRect/>
          </a:stretch>
        </p:blipFill>
        <p:spPr>
          <a:xfrm>
            <a:off x="538162" y="2009775"/>
            <a:ext cx="5322402" cy="266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85548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6"/>
          <p:cNvSpPr/>
          <p:nvPr/>
        </p:nvSpPr>
        <p:spPr>
          <a:xfrm>
            <a:off x="5889550" y="1285874"/>
            <a:ext cx="5759307" cy="1181101"/>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8284"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endParaRPr>
          </a:p>
        </p:txBody>
      </p:sp>
      <p:sp>
        <p:nvSpPr>
          <p:cNvPr id="4" name="Rectangle 3"/>
          <p:cNvSpPr/>
          <p:nvPr/>
        </p:nvSpPr>
        <p:spPr>
          <a:xfrm>
            <a:off x="5780647" y="1523916"/>
            <a:ext cx="6091415" cy="707886"/>
          </a:xfrm>
          <a:prstGeom prst="rect">
            <a:avLst/>
          </a:prstGeom>
        </p:spPr>
        <p:txBody>
          <a:bodyPr>
            <a:spAutoFit/>
          </a:bodyPr>
          <a:lstStyle/>
          <a:p>
            <a:pPr lvl="0" algn="ctr" defTabSz="1088284">
              <a:defRPr/>
            </a:pPr>
            <a:r>
              <a:rPr lang="en-US" altLang="en-US" sz="4000" b="1" dirty="0" err="1">
                <a:solidFill>
                  <a:srgbClr val="002060"/>
                </a:solidFill>
                <a:latin typeface="Arial" panose="020B0604020202020204" pitchFamily="34" charset="0"/>
                <a:cs typeface="Arial" panose="020B0604020202020204" pitchFamily="34" charset="0"/>
              </a:rPr>
              <a:t>Khói</a:t>
            </a:r>
            <a:r>
              <a:rPr lang="en-US" altLang="en-US" sz="4000" b="1" dirty="0">
                <a:solidFill>
                  <a:srgbClr val="002060"/>
                </a:solidFill>
                <a:latin typeface="Arial" panose="020B0604020202020204" pitchFamily="34" charset="0"/>
                <a:cs typeface="Arial" panose="020B0604020202020204" pitchFamily="34" charset="0"/>
              </a:rPr>
              <a:t> do </a:t>
            </a:r>
            <a:r>
              <a:rPr lang="en-US" altLang="en-US" sz="4000" b="1" dirty="0" err="1">
                <a:solidFill>
                  <a:srgbClr val="002060"/>
                </a:solidFill>
                <a:latin typeface="Arial" panose="020B0604020202020204" pitchFamily="34" charset="0"/>
                <a:cs typeface="Arial" panose="020B0604020202020204" pitchFamily="34" charset="0"/>
              </a:rPr>
              <a:t>cháy</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rừng</a:t>
            </a:r>
            <a:endParaRPr kumimoji="0" lang="zh-CN" altLang="en-US" sz="40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87" y="1856684"/>
            <a:ext cx="6269116" cy="5001316"/>
          </a:xfrm>
          <a:prstGeom prst="rect">
            <a:avLst/>
          </a:prstGeom>
        </p:spPr>
      </p:pic>
      <p:pic>
        <p:nvPicPr>
          <p:cNvPr id="5" name="Picture 4">
            <a:extLst>
              <a:ext uri="{FF2B5EF4-FFF2-40B4-BE49-F238E27FC236}">
                <a16:creationId xmlns:a16="http://schemas.microsoft.com/office/drawing/2014/main" id="{73849B7B-89B6-A7AC-F4F2-AE62539CB7C1}"/>
              </a:ext>
            </a:extLst>
          </p:cNvPr>
          <p:cNvPicPr>
            <a:picLocks noChangeAspect="1"/>
          </p:cNvPicPr>
          <p:nvPr/>
        </p:nvPicPr>
        <p:blipFill>
          <a:blip r:embed="rId3"/>
          <a:stretch>
            <a:fillRect/>
          </a:stretch>
        </p:blipFill>
        <p:spPr>
          <a:xfrm>
            <a:off x="661987" y="1790700"/>
            <a:ext cx="4866198"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4578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6"/>
          <p:cNvSpPr/>
          <p:nvPr/>
        </p:nvSpPr>
        <p:spPr>
          <a:xfrm>
            <a:off x="5889550" y="1285874"/>
            <a:ext cx="5759307" cy="1181101"/>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8284"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endParaRPr>
          </a:p>
        </p:txBody>
      </p:sp>
      <p:sp>
        <p:nvSpPr>
          <p:cNvPr id="4" name="Rectangle 3"/>
          <p:cNvSpPr/>
          <p:nvPr/>
        </p:nvSpPr>
        <p:spPr>
          <a:xfrm>
            <a:off x="5780647" y="1523916"/>
            <a:ext cx="6091415" cy="769441"/>
          </a:xfrm>
          <a:prstGeom prst="rect">
            <a:avLst/>
          </a:prstGeom>
        </p:spPr>
        <p:txBody>
          <a:bodyPr>
            <a:spAutoFit/>
          </a:bodyPr>
          <a:lstStyle/>
          <a:p>
            <a:pPr marL="0" marR="0" lvl="0" indent="0" algn="ctr" defTabSz="1088284"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Khói</a:t>
            </a:r>
            <a:r>
              <a:rPr kumimoji="0" lang="en-US" altLang="en-US" sz="44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bụ</a:t>
            </a:r>
            <a:r>
              <a:rPr lang="en-US" altLang="en-US" sz="4400" b="1" dirty="0" err="1">
                <a:solidFill>
                  <a:srgbClr val="002060"/>
                </a:solidFill>
                <a:latin typeface="Arial" panose="020B0604020202020204" pitchFamily="34" charset="0"/>
                <a:cs typeface="Arial" panose="020B0604020202020204" pitchFamily="34" charset="0"/>
              </a:rPr>
              <a:t>i</a:t>
            </a:r>
            <a:r>
              <a:rPr lang="en-US" altLang="en-US" sz="4400" b="1" dirty="0">
                <a:solidFill>
                  <a:srgbClr val="002060"/>
                </a:solidFill>
                <a:latin typeface="Arial" panose="020B0604020202020204" pitchFamily="34" charset="0"/>
                <a:cs typeface="Arial" panose="020B0604020202020204" pitchFamily="34" charset="0"/>
              </a:rPr>
              <a:t> do ô </a:t>
            </a:r>
            <a:r>
              <a:rPr lang="en-US" altLang="en-US" sz="4400" b="1" dirty="0" err="1">
                <a:solidFill>
                  <a:srgbClr val="002060"/>
                </a:solidFill>
                <a:latin typeface="Arial" panose="020B0604020202020204" pitchFamily="34" charset="0"/>
                <a:cs typeface="Arial" panose="020B0604020202020204" pitchFamily="34" charset="0"/>
              </a:rPr>
              <a:t>tô</a:t>
            </a:r>
            <a:endParaRPr kumimoji="0" lang="zh-CN" altLang="en-US" sz="44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87" y="1856684"/>
            <a:ext cx="6269116" cy="5001316"/>
          </a:xfrm>
          <a:prstGeom prst="rect">
            <a:avLst/>
          </a:prstGeom>
        </p:spPr>
      </p:pic>
      <p:pic>
        <p:nvPicPr>
          <p:cNvPr id="6" name="Picture 5">
            <a:extLst>
              <a:ext uri="{FF2B5EF4-FFF2-40B4-BE49-F238E27FC236}">
                <a16:creationId xmlns:a16="http://schemas.microsoft.com/office/drawing/2014/main" id="{D674F25D-24F3-45B0-7C67-FBC83DC71F0F}"/>
              </a:ext>
            </a:extLst>
          </p:cNvPr>
          <p:cNvPicPr>
            <a:picLocks noChangeAspect="1"/>
          </p:cNvPicPr>
          <p:nvPr/>
        </p:nvPicPr>
        <p:blipFill>
          <a:blip r:embed="rId3"/>
          <a:stretch>
            <a:fillRect/>
          </a:stretch>
        </p:blipFill>
        <p:spPr>
          <a:xfrm>
            <a:off x="590549" y="1419225"/>
            <a:ext cx="4910927" cy="2433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9275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6"/>
          <p:cNvSpPr/>
          <p:nvPr/>
        </p:nvSpPr>
        <p:spPr>
          <a:xfrm>
            <a:off x="6562725" y="1285874"/>
            <a:ext cx="5086132" cy="1181101"/>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088284"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cs typeface="+mn-cs"/>
            </a:endParaRPr>
          </a:p>
        </p:txBody>
      </p:sp>
      <p:sp>
        <p:nvSpPr>
          <p:cNvPr id="4" name="Rectangle 3"/>
          <p:cNvSpPr/>
          <p:nvPr/>
        </p:nvSpPr>
        <p:spPr>
          <a:xfrm>
            <a:off x="6100585" y="1400091"/>
            <a:ext cx="6091415" cy="923330"/>
          </a:xfrm>
          <a:prstGeom prst="rect">
            <a:avLst/>
          </a:prstGeom>
        </p:spPr>
        <p:txBody>
          <a:bodyPr>
            <a:spAutoFit/>
          </a:bodyPr>
          <a:lstStyle/>
          <a:p>
            <a:pPr marL="0" marR="0" lvl="0" indent="0" algn="ctr" defTabSz="1088284" rtl="0" eaLnBrk="1" fontAlgn="auto" latinLnBrk="0" hangingPunct="1">
              <a:lnSpc>
                <a:spcPct val="100000"/>
              </a:lnSpc>
              <a:spcBef>
                <a:spcPts val="0"/>
              </a:spcBef>
              <a:spcAft>
                <a:spcPts val="0"/>
              </a:spcAft>
              <a:buClrTx/>
              <a:buSzTx/>
              <a:buFontTx/>
              <a:buNone/>
              <a:tabLst/>
              <a:defRPr/>
            </a:pPr>
            <a:r>
              <a:rPr lang="en-US" altLang="zh-CN" sz="5400" b="1" dirty="0" err="1">
                <a:solidFill>
                  <a:srgbClr val="002060"/>
                </a:solidFill>
                <a:latin typeface="Arial" panose="020B0604020202020204" pitchFamily="34" charset="0"/>
                <a:cs typeface="Arial" panose="020B0604020202020204" pitchFamily="34" charset="0"/>
              </a:rPr>
              <a:t>Rác</a:t>
            </a:r>
            <a:r>
              <a:rPr lang="en-US" altLang="zh-CN" sz="5400" b="1" dirty="0">
                <a:solidFill>
                  <a:srgbClr val="002060"/>
                </a:solidFill>
                <a:latin typeface="Arial" panose="020B0604020202020204" pitchFamily="34" charset="0"/>
                <a:cs typeface="Arial" panose="020B0604020202020204" pitchFamily="34" charset="0"/>
              </a:rPr>
              <a:t> </a:t>
            </a:r>
            <a:r>
              <a:rPr lang="en-US" altLang="zh-CN" sz="5400" b="1" dirty="0" err="1">
                <a:solidFill>
                  <a:srgbClr val="002060"/>
                </a:solidFill>
                <a:latin typeface="Arial" panose="020B0604020202020204" pitchFamily="34" charset="0"/>
                <a:cs typeface="Arial" panose="020B0604020202020204" pitchFamily="34" charset="0"/>
              </a:rPr>
              <a:t>thải</a:t>
            </a:r>
            <a:endParaRPr kumimoji="0" lang="zh-CN" altLang="en-US" sz="5400" b="0" i="0" u="none" strike="noStrike" kern="1200" cap="none" spc="0" normalizeH="0" baseline="0" noProof="0" dirty="0">
              <a:ln>
                <a:noFill/>
              </a:ln>
              <a:solidFill>
                <a:srgbClr val="002060"/>
              </a:solidFill>
              <a:effectLst/>
              <a:uLnTx/>
              <a:uFillTx/>
              <a:latin typeface="黑体" panose="02010609060101010101" pitchFamily="49" charset="-122"/>
              <a:ea typeface="黑体" panose="02010609060101010101" pitchFamily="49" charset="-122"/>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487" y="1856684"/>
            <a:ext cx="6269116" cy="5001316"/>
          </a:xfrm>
          <a:prstGeom prst="rect">
            <a:avLst/>
          </a:prstGeom>
        </p:spPr>
      </p:pic>
      <p:pic>
        <p:nvPicPr>
          <p:cNvPr id="5" name="Picture 4">
            <a:extLst>
              <a:ext uri="{FF2B5EF4-FFF2-40B4-BE49-F238E27FC236}">
                <a16:creationId xmlns:a16="http://schemas.microsoft.com/office/drawing/2014/main" id="{5F0F542B-0F75-C954-138B-81ACDB108506}"/>
              </a:ext>
            </a:extLst>
          </p:cNvPr>
          <p:cNvPicPr>
            <a:picLocks noChangeAspect="1"/>
          </p:cNvPicPr>
          <p:nvPr/>
        </p:nvPicPr>
        <p:blipFill>
          <a:blip r:embed="rId3"/>
          <a:stretch>
            <a:fillRect/>
          </a:stretch>
        </p:blipFill>
        <p:spPr>
          <a:xfrm>
            <a:off x="519112" y="1400175"/>
            <a:ext cx="5011043" cy="2466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4068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ên nhân gây ô nhiễm không khí  VTV24_480p">
            <a:hlinkClick r:id="" action="ppaction://media"/>
            <a:extLst>
              <a:ext uri="{FF2B5EF4-FFF2-40B4-BE49-F238E27FC236}">
                <a16:creationId xmlns:a16="http://schemas.microsoft.com/office/drawing/2014/main" id="{9D7A9585-96AF-32F6-A8B2-A775424BB2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2662825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4238624" y="2181225"/>
            <a:ext cx="7286625" cy="4267200"/>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088284">
              <a:defRPr/>
            </a:pPr>
            <a:r>
              <a:rPr lang="vi-VN" altLang="zh-CN" sz="4000" b="1" dirty="0">
                <a:solidFill>
                  <a:srgbClr val="00747D"/>
                </a:solidFill>
                <a:latin typeface="Calibri" panose="020F0502020204030204" pitchFamily="34" charset="0"/>
                <a:ea typeface="黑体" panose="02010609060101010101" pitchFamily="49" charset="-122"/>
                <a:cs typeface="Calibri" panose="020F0502020204030204" pitchFamily="34" charset="0"/>
              </a:rPr>
              <a:t>Con người, động vật, thực vật sống trong môi trường không khí bị ô nhiễm sẽ bị nhiễm bệnh. Đặc biệt con người sẽ dễ bị nhiễm bệnh phổi hoặc ung thư phổi do hít phải khói bụi chứa các chất độc hại.</a:t>
            </a:r>
            <a:endParaRPr lang="zh-CN" altLang="en-US" sz="4000" b="1" dirty="0">
              <a:solidFill>
                <a:srgbClr val="00747D"/>
              </a:solidFill>
              <a:latin typeface="Calibri" panose="020F0502020204030204" pitchFamily="34" charset="0"/>
              <a:ea typeface="黑体" panose="02010609060101010101" pitchFamily="49" charset="-122"/>
              <a:cs typeface="Calibri" panose="020F05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7" y="2219325"/>
            <a:ext cx="4348449" cy="4348449"/>
          </a:xfrm>
          <a:prstGeom prst="rect">
            <a:avLst/>
          </a:prstGeom>
        </p:spPr>
      </p:pic>
      <p:pic>
        <p:nvPicPr>
          <p:cNvPr id="4" name="Picture 3">
            <a:extLst>
              <a:ext uri="{FF2B5EF4-FFF2-40B4-BE49-F238E27FC236}">
                <a16:creationId xmlns:a16="http://schemas.microsoft.com/office/drawing/2014/main" id="{4FB51417-5B13-05A8-0B43-9607DE3D3965}"/>
              </a:ext>
            </a:extLst>
          </p:cNvPr>
          <p:cNvPicPr>
            <a:picLocks noChangeAspect="1"/>
          </p:cNvPicPr>
          <p:nvPr/>
        </p:nvPicPr>
        <p:blipFill>
          <a:blip r:embed="rId4"/>
          <a:stretch>
            <a:fillRect/>
          </a:stretch>
        </p:blipFill>
        <p:spPr>
          <a:xfrm>
            <a:off x="1613183" y="0"/>
            <a:ext cx="8108383" cy="2658086"/>
          </a:xfrm>
          <a:prstGeom prst="rect">
            <a:avLst/>
          </a:prstGeom>
        </p:spPr>
      </p:pic>
    </p:spTree>
    <p:extLst>
      <p:ext uri="{BB962C8B-B14F-4D97-AF65-F5344CB8AC3E}">
        <p14:creationId xmlns:p14="http://schemas.microsoft.com/office/powerpoint/2010/main" val="308032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C7B62E43-5543-4489-9167-4E74C2B61C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55" t="11160" r="18504" b="44751"/>
          <a:stretch/>
        </p:blipFill>
        <p:spPr>
          <a:xfrm>
            <a:off x="5660492" y="358922"/>
            <a:ext cx="5759307" cy="5759307"/>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37272" y="117399"/>
            <a:ext cx="1367835" cy="1609218"/>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11022004" y="2557644"/>
            <a:ext cx="987309" cy="863896"/>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5880026" y="5085348"/>
            <a:ext cx="1504397" cy="1316347"/>
          </a:xfrm>
          <a:prstGeom prst="rect">
            <a:avLst/>
          </a:prstGeom>
        </p:spPr>
      </p:pic>
      <p:pic>
        <p:nvPicPr>
          <p:cNvPr id="2" name="Picture 1">
            <a:extLst>
              <a:ext uri="{FF2B5EF4-FFF2-40B4-BE49-F238E27FC236}">
                <a16:creationId xmlns:a16="http://schemas.microsoft.com/office/drawing/2014/main" id="{9CFE3A3D-EA6D-DCF5-2BCC-AB5771ECD14F}"/>
              </a:ext>
            </a:extLst>
          </p:cNvPr>
          <p:cNvPicPr>
            <a:picLocks noChangeAspect="1"/>
          </p:cNvPicPr>
          <p:nvPr/>
        </p:nvPicPr>
        <p:blipFill>
          <a:blip r:embed="rId7"/>
          <a:stretch>
            <a:fillRect/>
          </a:stretch>
        </p:blipFill>
        <p:spPr>
          <a:xfrm>
            <a:off x="0" y="885365"/>
            <a:ext cx="7114649" cy="5895343"/>
          </a:xfrm>
          <a:prstGeom prst="rect">
            <a:avLst/>
          </a:prstGeom>
        </p:spPr>
      </p:pic>
    </p:spTree>
    <p:extLst>
      <p:ext uri="{BB962C8B-B14F-4D97-AF65-F5344CB8AC3E}">
        <p14:creationId xmlns:p14="http://schemas.microsoft.com/office/powerpoint/2010/main" val="182168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3982777" y="920252"/>
            <a:ext cx="810467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088284" eaLnBrk="1" hangingPunct="1">
              <a:defRPr/>
            </a:pPr>
            <a:r>
              <a:rPr lang="vi-VN" altLang="en-US" sz="72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 động 6: Nhận xét về môi trường không khí nơi em sống</a:t>
            </a:r>
            <a:endParaRPr lang="en-US" altLang="en-US" sz="72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85" y="2205147"/>
            <a:ext cx="4319480" cy="4319480"/>
          </a:xfrm>
          <a:prstGeom prst="rect">
            <a:avLst/>
          </a:prstGeom>
        </p:spPr>
      </p:pic>
    </p:spTree>
    <p:extLst>
      <p:ext uri="{BB962C8B-B14F-4D97-AF65-F5344CB8AC3E}">
        <p14:creationId xmlns:p14="http://schemas.microsoft.com/office/powerpoint/2010/main" val="32331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0"/>
                                        </p:tgtEl>
                                        <p:attrNameLst>
                                          <p:attrName>style.visibility</p:attrName>
                                        </p:attrNameLst>
                                      </p:cBhvr>
                                      <p:to>
                                        <p:strVal val="visible"/>
                                      </p:to>
                                    </p:set>
                                    <p:anim calcmode="discrete" valueType="clr">
                                      <p:cBhvr override="childStyle">
                                        <p:cTn id="12"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0"/>
                                        </p:tgtEl>
                                        <p:attrNameLst>
                                          <p:attrName>fillcolor</p:attrName>
                                        </p:attrNameLst>
                                      </p:cBhvr>
                                      <p:tavLst>
                                        <p:tav tm="0">
                                          <p:val>
                                            <p:clrVal>
                                              <a:schemeClr val="accent2"/>
                                            </p:clrVal>
                                          </p:val>
                                        </p:tav>
                                        <p:tav tm="50000">
                                          <p:val>
                                            <p:clrVal>
                                              <a:schemeClr val="hlink"/>
                                            </p:clrVal>
                                          </p:val>
                                        </p:tav>
                                      </p:tavLst>
                                    </p:anim>
                                    <p:set>
                                      <p:cBhvr>
                                        <p:cTn id="14" dur="80"/>
                                        <p:tgtEl>
                                          <p:spTgt spid="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9637CE-B9EF-C176-A8B5-084FD674E229}"/>
              </a:ext>
            </a:extLst>
          </p:cNvPr>
          <p:cNvPicPr>
            <a:picLocks noChangeAspect="1"/>
          </p:cNvPicPr>
          <p:nvPr/>
        </p:nvPicPr>
        <p:blipFill>
          <a:blip r:embed="rId2"/>
          <a:stretch>
            <a:fillRect/>
          </a:stretch>
        </p:blipFill>
        <p:spPr>
          <a:xfrm>
            <a:off x="630530" y="2705100"/>
            <a:ext cx="4128528" cy="2929452"/>
          </a:xfrm>
          <a:prstGeom prst="rect">
            <a:avLst/>
          </a:prstGeom>
        </p:spPr>
      </p:pic>
      <p:sp>
        <p:nvSpPr>
          <p:cNvPr id="3" name="Google Shape;478;p45">
            <a:extLst>
              <a:ext uri="{FF2B5EF4-FFF2-40B4-BE49-F238E27FC236}">
                <a16:creationId xmlns:a16="http://schemas.microsoft.com/office/drawing/2014/main" id="{4B194DE3-316D-5F28-031A-C953B2A4C05B}"/>
              </a:ext>
            </a:extLst>
          </p:cNvPr>
          <p:cNvSpPr txBox="1">
            <a:spLocks/>
          </p:cNvSpPr>
          <p:nvPr/>
        </p:nvSpPr>
        <p:spPr>
          <a:xfrm>
            <a:off x="4295775" y="438150"/>
            <a:ext cx="7410450" cy="232235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28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Nhận xét về môi trường không khí nơi em sống: Nêu ra môi trường không khí nơi mình sống có trong lành không? Có bị ô nhiễm không?</a:t>
            </a:r>
          </a:p>
        </p:txBody>
      </p:sp>
      <p:sp>
        <p:nvSpPr>
          <p:cNvPr id="4" name="Google Shape;478;p45">
            <a:extLst>
              <a:ext uri="{FF2B5EF4-FFF2-40B4-BE49-F238E27FC236}">
                <a16:creationId xmlns:a16="http://schemas.microsoft.com/office/drawing/2014/main" id="{DD612C62-1E5D-58BB-515C-54F8855515EC}"/>
              </a:ext>
            </a:extLst>
          </p:cNvPr>
          <p:cNvSpPr txBox="1">
            <a:spLocks/>
          </p:cNvSpPr>
          <p:nvPr/>
        </p:nvSpPr>
        <p:spPr>
          <a:xfrm>
            <a:off x="5086350" y="3086099"/>
            <a:ext cx="6657975" cy="1493677"/>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28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Nếu môi trường không khí bị ô nhiễm thì nguyên nhân gây ô nhiễm là gì?</a:t>
            </a:r>
          </a:p>
        </p:txBody>
      </p:sp>
      <p:sp>
        <p:nvSpPr>
          <p:cNvPr id="5" name="Google Shape;478;p45">
            <a:extLst>
              <a:ext uri="{FF2B5EF4-FFF2-40B4-BE49-F238E27FC236}">
                <a16:creationId xmlns:a16="http://schemas.microsoft.com/office/drawing/2014/main" id="{43B3E888-BE0A-D995-271C-9F8F58A958FA}"/>
              </a:ext>
            </a:extLst>
          </p:cNvPr>
          <p:cNvSpPr txBox="1">
            <a:spLocks/>
          </p:cNvSpPr>
          <p:nvPr/>
        </p:nvSpPr>
        <p:spPr>
          <a:xfrm>
            <a:off x="5181600" y="4819649"/>
            <a:ext cx="6657975" cy="1493677"/>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vi-VN" sz="28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Sống trong môi trường ô nhiễm không khí gây ra những tác hại gì?</a:t>
            </a:r>
          </a:p>
        </p:txBody>
      </p:sp>
    </p:spTree>
    <p:extLst>
      <p:ext uri="{BB962C8B-B14F-4D97-AF65-F5344CB8AC3E}">
        <p14:creationId xmlns:p14="http://schemas.microsoft.com/office/powerpoint/2010/main" val="1382938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66C90-ADEE-DD89-632A-7BF85014C1A3}"/>
              </a:ext>
            </a:extLst>
          </p:cNvPr>
          <p:cNvPicPr>
            <a:picLocks noChangeAspect="1"/>
          </p:cNvPicPr>
          <p:nvPr/>
        </p:nvPicPr>
        <p:blipFill>
          <a:blip r:embed="rId2"/>
          <a:stretch>
            <a:fillRect/>
          </a:stretch>
        </p:blipFill>
        <p:spPr>
          <a:xfrm>
            <a:off x="1487263" y="2710930"/>
            <a:ext cx="2635271" cy="3895801"/>
          </a:xfrm>
          <a:prstGeom prst="rect">
            <a:avLst/>
          </a:prstGeom>
        </p:spPr>
      </p:pic>
      <p:pic>
        <p:nvPicPr>
          <p:cNvPr id="3" name="Picture 2">
            <a:extLst>
              <a:ext uri="{FF2B5EF4-FFF2-40B4-BE49-F238E27FC236}">
                <a16:creationId xmlns:a16="http://schemas.microsoft.com/office/drawing/2014/main" id="{8576F819-1585-F1F2-2F27-7DE9A416C6FE}"/>
              </a:ext>
            </a:extLst>
          </p:cNvPr>
          <p:cNvPicPr>
            <a:picLocks noChangeAspect="1"/>
          </p:cNvPicPr>
          <p:nvPr/>
        </p:nvPicPr>
        <p:blipFill>
          <a:blip r:embed="rId3"/>
          <a:stretch>
            <a:fillRect/>
          </a:stretch>
        </p:blipFill>
        <p:spPr>
          <a:xfrm>
            <a:off x="3469821" y="1788842"/>
            <a:ext cx="7010400" cy="943704"/>
          </a:xfrm>
          <a:prstGeom prst="rect">
            <a:avLst/>
          </a:prstGeom>
        </p:spPr>
      </p:pic>
    </p:spTree>
    <p:extLst>
      <p:ext uri="{BB962C8B-B14F-4D97-AF65-F5344CB8AC3E}">
        <p14:creationId xmlns:p14="http://schemas.microsoft.com/office/powerpoint/2010/main" val="205877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37"/>
          <p:cNvSpPr>
            <a:spLocks noChangeArrowheads="1"/>
          </p:cNvSpPr>
          <p:nvPr/>
        </p:nvSpPr>
        <p:spPr bwMode="auto">
          <a:xfrm>
            <a:off x="563205" y="765322"/>
            <a:ext cx="11104919" cy="2558904"/>
          </a:xfrm>
          <a:prstGeom prst="rect">
            <a:avLst/>
          </a:prstGeom>
          <a:solidFill>
            <a:schemeClr val="bg1"/>
          </a:solidFill>
          <a:ln>
            <a:noFill/>
          </a:ln>
        </p:spPr>
        <p:txBody>
          <a:bodyPr lIns="121884" tIns="60942" rIns="121884" bIns="60942"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defTabSz="1088284" eaLnBrk="1" hangingPunct="1">
              <a:lnSpc>
                <a:spcPct val="100000"/>
              </a:lnSpc>
              <a:spcBef>
                <a:spcPct val="0"/>
              </a:spcBef>
              <a:buNone/>
            </a:pPr>
            <a:endParaRPr lang="zh-CN" altLang="zh-CN" sz="2400">
              <a:solidFill>
                <a:prstClr val="black">
                  <a:lumMod val="75000"/>
                  <a:lumOff val="25000"/>
                </a:prstClr>
              </a:solidFill>
              <a:latin typeface="黑体" panose="02010609060101010101" pitchFamily="49" charset="-122"/>
              <a:ea typeface="黑体" panose="02010609060101010101" pitchFamily="49" charset="-122"/>
              <a:sym typeface="方正兰亭黑_GBK" pitchFamily="2" charset="-122"/>
            </a:endParaRPr>
          </a:p>
        </p:txBody>
      </p:sp>
      <p:sp>
        <p:nvSpPr>
          <p:cNvPr id="2" name="Rectangle 1"/>
          <p:cNvSpPr/>
          <p:nvPr/>
        </p:nvSpPr>
        <p:spPr>
          <a:xfrm>
            <a:off x="784798" y="957197"/>
            <a:ext cx="10759502" cy="2308324"/>
          </a:xfrm>
          <a:prstGeom prst="rect">
            <a:avLst/>
          </a:prstGeom>
        </p:spPr>
        <p:txBody>
          <a:bodyPr wrap="square">
            <a:spAutoFit/>
          </a:bodyPr>
          <a:lstStyle/>
          <a:p>
            <a:pPr marL="571500" indent="-571500" algn="just" defTabSz="1088284">
              <a:buFont typeface="Arial" panose="020B0604020202020204" pitchFamily="34" charset="0"/>
              <a:buChar char="•"/>
            </a:pPr>
            <a:r>
              <a:rPr lang="vi-VN" sz="3600" b="1" dirty="0">
                <a:solidFill>
                  <a:srgbClr val="002060"/>
                </a:solidFill>
                <a:cs typeface="Arial" panose="020B0604020202020204" pitchFamily="34" charset="0"/>
              </a:rPr>
              <a:t>Nếu môi trường không khí bị ô nhiễm thì nguyên nhân gây ô nhiễm là do đốt than, rơm rạ, do khói bụi của ô tô, xe máy, do đổ rác lâu ngày bốc mùi hôi thối…</a:t>
            </a:r>
            <a:endParaRPr lang="en-US" sz="3200" dirty="0">
              <a:solidFill>
                <a:srgbClr val="002060"/>
              </a:solidFill>
              <a:latin typeface="Arial" panose="020B0604020202020204" pitchFamily="34" charset="0"/>
              <a:cs typeface="Arial" panose="020B0604020202020204" pitchFamily="34" charset="0"/>
            </a:endParaRPr>
          </a:p>
        </p:txBody>
      </p:sp>
      <p:sp>
        <p:nvSpPr>
          <p:cNvPr id="3" name="矩形 37">
            <a:extLst>
              <a:ext uri="{FF2B5EF4-FFF2-40B4-BE49-F238E27FC236}">
                <a16:creationId xmlns:a16="http://schemas.microsoft.com/office/drawing/2014/main" id="{18E37355-2267-F5CD-AA98-5DEFB69C9245}"/>
              </a:ext>
            </a:extLst>
          </p:cNvPr>
          <p:cNvSpPr>
            <a:spLocks noChangeArrowheads="1"/>
          </p:cNvSpPr>
          <p:nvPr/>
        </p:nvSpPr>
        <p:spPr bwMode="auto">
          <a:xfrm>
            <a:off x="563205" y="3594247"/>
            <a:ext cx="11104919" cy="2597004"/>
          </a:xfrm>
          <a:prstGeom prst="rect">
            <a:avLst/>
          </a:prstGeom>
          <a:solidFill>
            <a:schemeClr val="bg1"/>
          </a:solidFill>
          <a:ln>
            <a:noFill/>
          </a:ln>
        </p:spPr>
        <p:txBody>
          <a:bodyPr lIns="121884" tIns="60942" rIns="121884" bIns="60942"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defTabSz="1088284" eaLnBrk="1" hangingPunct="1">
              <a:lnSpc>
                <a:spcPct val="100000"/>
              </a:lnSpc>
              <a:spcBef>
                <a:spcPct val="0"/>
              </a:spcBef>
              <a:buNone/>
            </a:pPr>
            <a:endParaRPr lang="zh-CN" altLang="zh-CN" sz="2400">
              <a:solidFill>
                <a:prstClr val="black">
                  <a:lumMod val="75000"/>
                  <a:lumOff val="25000"/>
                </a:prstClr>
              </a:solidFill>
              <a:latin typeface="黑体" panose="02010609060101010101" pitchFamily="49" charset="-122"/>
              <a:ea typeface="黑体" panose="02010609060101010101" pitchFamily="49" charset="-122"/>
              <a:sym typeface="方正兰亭黑_GBK" pitchFamily="2" charset="-122"/>
            </a:endParaRPr>
          </a:p>
        </p:txBody>
      </p:sp>
      <p:sp>
        <p:nvSpPr>
          <p:cNvPr id="4" name="Rectangle 3">
            <a:extLst>
              <a:ext uri="{FF2B5EF4-FFF2-40B4-BE49-F238E27FC236}">
                <a16:creationId xmlns:a16="http://schemas.microsoft.com/office/drawing/2014/main" id="{4ABCFC29-CF68-A558-89DF-EC0DCB88224F}"/>
              </a:ext>
            </a:extLst>
          </p:cNvPr>
          <p:cNvSpPr/>
          <p:nvPr/>
        </p:nvSpPr>
        <p:spPr>
          <a:xfrm>
            <a:off x="784798" y="3786122"/>
            <a:ext cx="10759502" cy="2308324"/>
          </a:xfrm>
          <a:prstGeom prst="rect">
            <a:avLst/>
          </a:prstGeom>
        </p:spPr>
        <p:txBody>
          <a:bodyPr wrap="square">
            <a:spAutoFit/>
          </a:bodyPr>
          <a:lstStyle/>
          <a:p>
            <a:pPr marL="571500" indent="-571500" algn="just" defTabSz="1088284">
              <a:buFont typeface="Arial" panose="020B0604020202020204" pitchFamily="34" charset="0"/>
              <a:buChar char="•"/>
            </a:pPr>
            <a:r>
              <a:rPr lang="vi-VN" sz="3600" b="1" dirty="0">
                <a:solidFill>
                  <a:srgbClr val="002060"/>
                </a:solidFill>
                <a:cs typeface="Arial" panose="020B0604020202020204" pitchFamily="34" charset="0"/>
              </a:rPr>
              <a:t>Sống trong môi trường ô nhiễm không khí gây ra những tác hại như: khó thở, nhức đầu; khói gây ra cháy rừng làm cho động vật không thở được sẽ chết…..</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849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4332CAD7-8F9D-79D2-E194-C5391A9B63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5855" y="1344958"/>
            <a:ext cx="8187469" cy="3256915"/>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a16="http://schemas.microsoft.com/office/drawing/2014/main" id="{996DC99C-08F8-A728-D310-8DE4DC31A311}"/>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a16="http://schemas.microsoft.com/office/drawing/2014/main" id="{22017B37-B54F-610A-BC36-40E23E9A82DC}"/>
              </a:ext>
            </a:extLst>
          </p:cNvPr>
          <p:cNvSpPr txBox="1"/>
          <p:nvPr/>
        </p:nvSpPr>
        <p:spPr>
          <a:xfrm>
            <a:off x="3234561" y="1632002"/>
            <a:ext cx="8033514" cy="2800767"/>
          </a:xfrm>
          <a:prstGeom prst="rect">
            <a:avLst/>
          </a:prstGeom>
          <a:noFill/>
        </p:spPr>
        <p:txBody>
          <a:bodyPr wrap="square">
            <a:spAutoFit/>
          </a:bodyPr>
          <a:lstStyle/>
          <a:p>
            <a:pPr lvl="0" algn="ctr"/>
            <a:r>
              <a:rPr lang="vi-VN" sz="4400" b="1" i="1">
                <a:solidFill>
                  <a:srgbClr val="FF0000"/>
                </a:solidFill>
                <a:cs typeface="Arial" panose="020B0604020202020204" pitchFamily="34" charset="0"/>
              </a:rPr>
              <a:t>Ở những nơi không khí bị ô nhiễm, những sinh vật sống ở dưới nước  có bị ảnh hưởng không?</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28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12B0F-43A0-7286-C0AA-76295EF9D5E8}"/>
              </a:ext>
            </a:extLst>
          </p:cNvPr>
          <p:cNvPicPr>
            <a:picLocks noChangeAspect="1"/>
          </p:cNvPicPr>
          <p:nvPr/>
        </p:nvPicPr>
        <p:blipFill>
          <a:blip r:embed="rId3"/>
          <a:stretch>
            <a:fillRect/>
          </a:stretch>
        </p:blipFill>
        <p:spPr>
          <a:xfrm>
            <a:off x="771524" y="2146858"/>
            <a:ext cx="10944225" cy="1926699"/>
          </a:xfrm>
          <a:prstGeom prst="rect">
            <a:avLst/>
          </a:prstGeom>
        </p:spPr>
      </p:pic>
    </p:spTree>
    <p:extLst>
      <p:ext uri="{BB962C8B-B14F-4D97-AF65-F5344CB8AC3E}">
        <p14:creationId xmlns:p14="http://schemas.microsoft.com/office/powerpoint/2010/main" val="247739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885826" y="549347"/>
            <a:ext cx="10439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088284" eaLnBrk="1" hangingPunct="1">
              <a:defRPr/>
            </a:pPr>
            <a:r>
              <a:rPr lang="vi-VN" altLang="en-US" sz="4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 động 7: Tìm hiểu sự cần thiết phải bảo vệ môi trường không khí và một số việc cần làm để bảo vệ môi trường không khí.</a:t>
            </a:r>
            <a:endParaRPr kumimoji="0" lang="en-US"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5"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9523" y="3164199"/>
            <a:ext cx="3923764" cy="3923764"/>
          </a:xfrm>
          <a:prstGeom prst="rect">
            <a:avLst/>
          </a:prstGeom>
        </p:spPr>
      </p:pic>
      <p:pic>
        <p:nvPicPr>
          <p:cNvPr id="56"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36693" y="3141035"/>
            <a:ext cx="3912480" cy="3912480"/>
          </a:xfrm>
          <a:prstGeom prst="rect">
            <a:avLst/>
          </a:prstGeom>
        </p:spPr>
      </p:pic>
      <p:pic>
        <p:nvPicPr>
          <p:cNvPr id="58"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2191" y="3572983"/>
            <a:ext cx="3311601" cy="3421976"/>
          </a:xfrm>
          <a:prstGeom prst="rect">
            <a:avLst/>
          </a:prstGeom>
        </p:spPr>
      </p:pic>
    </p:spTree>
    <p:extLst>
      <p:ext uri="{BB962C8B-B14F-4D97-AF65-F5344CB8AC3E}">
        <p14:creationId xmlns:p14="http://schemas.microsoft.com/office/powerpoint/2010/main" val="276256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
                                        </p:tgtEl>
                                        <p:attrNameLst>
                                          <p:attrName>fillcolor</p:attrName>
                                        </p:attrNameLst>
                                      </p:cBhvr>
                                      <p:tavLst>
                                        <p:tav tm="0">
                                          <p:val>
                                            <p:clrVal>
                                              <a:schemeClr val="accent2"/>
                                            </p:clrVal>
                                          </p:val>
                                        </p:tav>
                                        <p:tav tm="50000">
                                          <p:val>
                                            <p:clrVal>
                                              <a:schemeClr val="hlink"/>
                                            </p:clrVal>
                                          </p:val>
                                        </p:tav>
                                      </p:tavLst>
                                    </p:anim>
                                    <p:set>
                                      <p:cBhvr>
                                        <p:cTn id="9" dur="8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2B3AC-5D45-0891-DE4C-8BA649305A4A}"/>
              </a:ext>
            </a:extLst>
          </p:cNvPr>
          <p:cNvPicPr>
            <a:picLocks noChangeAspect="1"/>
          </p:cNvPicPr>
          <p:nvPr/>
        </p:nvPicPr>
        <p:blipFill>
          <a:blip r:embed="rId3"/>
          <a:stretch>
            <a:fillRect/>
          </a:stretch>
        </p:blipFill>
        <p:spPr>
          <a:xfrm>
            <a:off x="442913" y="385762"/>
            <a:ext cx="1004888" cy="970533"/>
          </a:xfrm>
          <a:prstGeom prst="rect">
            <a:avLst/>
          </a:prstGeom>
        </p:spPr>
      </p:pic>
      <p:sp>
        <p:nvSpPr>
          <p:cNvPr id="6" name="TextBox 5">
            <a:extLst>
              <a:ext uri="{FF2B5EF4-FFF2-40B4-BE49-F238E27FC236}">
                <a16:creationId xmlns:a16="http://schemas.microsoft.com/office/drawing/2014/main" id="{319CE48C-E821-4FA9-650D-9444EA340AB8}"/>
              </a:ext>
            </a:extLst>
          </p:cNvPr>
          <p:cNvSpPr txBox="1"/>
          <p:nvPr/>
        </p:nvSpPr>
        <p:spPr>
          <a:xfrm>
            <a:off x="1419224" y="542925"/>
            <a:ext cx="10677526" cy="646331"/>
          </a:xfrm>
          <a:prstGeom prst="rect">
            <a:avLst/>
          </a:prstGeom>
          <a:noFill/>
        </p:spPr>
        <p:txBody>
          <a:bodyPr wrap="square" rtlCol="0">
            <a:spAutoFit/>
          </a:bodyPr>
          <a:lstStyle/>
          <a:p>
            <a:r>
              <a:rPr lang="en-US" sz="3600" b="1" dirty="0" err="1">
                <a:solidFill>
                  <a:schemeClr val="bg1"/>
                </a:solidFill>
              </a:rPr>
              <a:t>Vì</a:t>
            </a:r>
            <a:r>
              <a:rPr lang="en-US" sz="3600" b="1" dirty="0">
                <a:solidFill>
                  <a:schemeClr val="bg1"/>
                </a:solidFill>
              </a:rPr>
              <a:t> </a:t>
            </a:r>
            <a:r>
              <a:rPr lang="en-US" sz="3600" b="1" dirty="0" err="1">
                <a:solidFill>
                  <a:schemeClr val="bg1"/>
                </a:solidFill>
              </a:rPr>
              <a:t>sao</a:t>
            </a:r>
            <a:r>
              <a:rPr lang="en-US" sz="3600" b="1" dirty="0">
                <a:solidFill>
                  <a:schemeClr val="bg1"/>
                </a:solidFill>
              </a:rPr>
              <a:t> </a:t>
            </a:r>
            <a:r>
              <a:rPr lang="en-US" sz="3600" b="1" dirty="0" err="1">
                <a:solidFill>
                  <a:schemeClr val="bg1"/>
                </a:solidFill>
              </a:rPr>
              <a:t>chúng</a:t>
            </a:r>
            <a:r>
              <a:rPr lang="en-US" sz="3600" b="1" dirty="0">
                <a:solidFill>
                  <a:schemeClr val="bg1"/>
                </a:solidFill>
              </a:rPr>
              <a:t> ta </a:t>
            </a:r>
            <a:r>
              <a:rPr lang="en-US" sz="3600" b="1" dirty="0" err="1">
                <a:solidFill>
                  <a:schemeClr val="bg1"/>
                </a:solidFill>
              </a:rPr>
              <a:t>cần</a:t>
            </a:r>
            <a:r>
              <a:rPr lang="en-US" sz="3600" b="1" dirty="0">
                <a:solidFill>
                  <a:schemeClr val="bg1"/>
                </a:solidFill>
              </a:rPr>
              <a:t> </a:t>
            </a:r>
            <a:r>
              <a:rPr lang="en-US" sz="3600" b="1" dirty="0" err="1">
                <a:solidFill>
                  <a:schemeClr val="bg1"/>
                </a:solidFill>
              </a:rPr>
              <a:t>phải</a:t>
            </a:r>
            <a:r>
              <a:rPr lang="en-US" sz="3600" b="1" dirty="0">
                <a:solidFill>
                  <a:schemeClr val="bg1"/>
                </a:solidFill>
              </a:rPr>
              <a:t> </a:t>
            </a:r>
            <a:r>
              <a:rPr lang="en-US" sz="3600" b="1" dirty="0" err="1">
                <a:solidFill>
                  <a:schemeClr val="bg1"/>
                </a:solidFill>
              </a:rPr>
              <a:t>bảo</a:t>
            </a:r>
            <a:r>
              <a:rPr lang="en-US" sz="3600" b="1" dirty="0">
                <a:solidFill>
                  <a:schemeClr val="bg1"/>
                </a:solidFill>
              </a:rPr>
              <a:t> </a:t>
            </a:r>
            <a:r>
              <a:rPr lang="en-US" sz="3600" b="1" dirty="0" err="1">
                <a:solidFill>
                  <a:schemeClr val="bg1"/>
                </a:solidFill>
              </a:rPr>
              <a:t>vệ</a:t>
            </a:r>
            <a:r>
              <a:rPr lang="en-US" sz="3600" b="1" dirty="0">
                <a:solidFill>
                  <a:schemeClr val="bg1"/>
                </a:solidFill>
              </a:rPr>
              <a:t> </a:t>
            </a:r>
            <a:r>
              <a:rPr lang="en-US" sz="3600" b="1" dirty="0" err="1">
                <a:solidFill>
                  <a:schemeClr val="bg1"/>
                </a:solidFill>
              </a:rPr>
              <a:t>môi</a:t>
            </a:r>
            <a:r>
              <a:rPr lang="en-US" sz="3600" b="1" dirty="0">
                <a:solidFill>
                  <a:schemeClr val="bg1"/>
                </a:solidFill>
              </a:rPr>
              <a:t> </a:t>
            </a:r>
            <a:r>
              <a:rPr lang="en-US" sz="3600" b="1" dirty="0" err="1">
                <a:solidFill>
                  <a:schemeClr val="bg1"/>
                </a:solidFill>
              </a:rPr>
              <a:t>trường</a:t>
            </a:r>
            <a:r>
              <a:rPr lang="en-US" sz="3600" b="1" dirty="0">
                <a:solidFill>
                  <a:schemeClr val="bg1"/>
                </a:solidFill>
              </a:rPr>
              <a:t> </a:t>
            </a:r>
            <a:r>
              <a:rPr lang="en-US" sz="3600" b="1" dirty="0" err="1">
                <a:solidFill>
                  <a:schemeClr val="bg1"/>
                </a:solidFill>
              </a:rPr>
              <a:t>không</a:t>
            </a:r>
            <a:r>
              <a:rPr lang="en-US" sz="3600" b="1" dirty="0">
                <a:solidFill>
                  <a:schemeClr val="bg1"/>
                </a:solidFill>
              </a:rPr>
              <a:t> </a:t>
            </a:r>
            <a:r>
              <a:rPr lang="en-US" sz="3600" b="1" dirty="0" err="1">
                <a:solidFill>
                  <a:schemeClr val="bg1"/>
                </a:solidFill>
              </a:rPr>
              <a:t>khí</a:t>
            </a:r>
            <a:r>
              <a:rPr lang="en-US" sz="3600" b="1" dirty="0">
                <a:solidFill>
                  <a:schemeClr val="bg1"/>
                </a:solidFill>
              </a:rPr>
              <a:t>?</a:t>
            </a:r>
          </a:p>
        </p:txBody>
      </p:sp>
      <p:pic>
        <p:nvPicPr>
          <p:cNvPr id="8" name="Picture 7">
            <a:extLst>
              <a:ext uri="{FF2B5EF4-FFF2-40B4-BE49-F238E27FC236}">
                <a16:creationId xmlns:a16="http://schemas.microsoft.com/office/drawing/2014/main" id="{E93FD54C-A247-6F19-E79E-05C39531E51F}"/>
              </a:ext>
            </a:extLst>
          </p:cNvPr>
          <p:cNvPicPr>
            <a:picLocks noChangeAspect="1"/>
          </p:cNvPicPr>
          <p:nvPr/>
        </p:nvPicPr>
        <p:blipFill>
          <a:blip r:embed="rId4"/>
          <a:stretch>
            <a:fillRect/>
          </a:stretch>
        </p:blipFill>
        <p:spPr>
          <a:xfrm>
            <a:off x="923924" y="1816935"/>
            <a:ext cx="10448925" cy="2909366"/>
          </a:xfrm>
          <a:prstGeom prst="rect">
            <a:avLst/>
          </a:prstGeom>
        </p:spPr>
      </p:pic>
    </p:spTree>
    <p:extLst>
      <p:ext uri="{BB962C8B-B14F-4D97-AF65-F5344CB8AC3E}">
        <p14:creationId xmlns:p14="http://schemas.microsoft.com/office/powerpoint/2010/main" val="1842133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52242B-82C3-F120-6069-F3AA20C346FB}"/>
              </a:ext>
            </a:extLst>
          </p:cNvPr>
          <p:cNvSpPr txBox="1"/>
          <p:nvPr/>
        </p:nvSpPr>
        <p:spPr>
          <a:xfrm>
            <a:off x="1352550" y="390525"/>
            <a:ext cx="10315575" cy="646331"/>
          </a:xfrm>
          <a:prstGeom prst="rect">
            <a:avLst/>
          </a:prstGeom>
          <a:noFill/>
        </p:spPr>
        <p:txBody>
          <a:bodyPr wrap="square" rtlCol="0">
            <a:spAutoFit/>
          </a:bodyPr>
          <a:lstStyle/>
          <a:p>
            <a:r>
              <a:rPr lang="en-US" sz="3600" b="1" i="1" dirty="0" err="1">
                <a:solidFill>
                  <a:schemeClr val="bg1"/>
                </a:solidFill>
                <a:effectLst/>
                <a:ea typeface="Times New Roman" panose="02020603050405020304" pitchFamily="18" charset="0"/>
              </a:rPr>
              <a:t>Chúng</a:t>
            </a:r>
            <a:r>
              <a:rPr lang="en-US" sz="3600" b="1" i="1" dirty="0">
                <a:solidFill>
                  <a:schemeClr val="bg1"/>
                </a:solidFill>
                <a:effectLst/>
                <a:ea typeface="Times New Roman" panose="02020603050405020304" pitchFamily="18" charset="0"/>
              </a:rPr>
              <a:t> ta </a:t>
            </a:r>
            <a:r>
              <a:rPr lang="en-US" sz="3600" b="1" i="1" dirty="0" err="1">
                <a:solidFill>
                  <a:schemeClr val="bg1"/>
                </a:solidFill>
                <a:effectLst/>
                <a:ea typeface="Times New Roman" panose="02020603050405020304" pitchFamily="18" charset="0"/>
              </a:rPr>
              <a:t>cần</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phải</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bảo</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vệ</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môi</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trường</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không</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khí</a:t>
            </a:r>
            <a:r>
              <a:rPr lang="en-US" sz="3600" b="1" i="1" dirty="0">
                <a:solidFill>
                  <a:schemeClr val="bg1"/>
                </a:solidFill>
                <a:effectLst/>
                <a:ea typeface="Times New Roman" panose="02020603050405020304" pitchFamily="18" charset="0"/>
              </a:rPr>
              <a:t> </a:t>
            </a:r>
            <a:r>
              <a:rPr lang="en-US" sz="3600" b="1" i="1" dirty="0" err="1">
                <a:solidFill>
                  <a:schemeClr val="bg1"/>
                </a:solidFill>
                <a:effectLst/>
                <a:ea typeface="Times New Roman" panose="02020603050405020304" pitchFamily="18" charset="0"/>
              </a:rPr>
              <a:t>vì</a:t>
            </a:r>
            <a:r>
              <a:rPr lang="en-US" sz="3600" b="1" i="1" dirty="0">
                <a:solidFill>
                  <a:schemeClr val="bg1"/>
                </a:solidFill>
                <a:effectLst/>
                <a:ea typeface="Times New Roman" panose="02020603050405020304" pitchFamily="18" charset="0"/>
              </a:rPr>
              <a:t>: </a:t>
            </a:r>
            <a:endParaRPr lang="en-US" sz="3600" b="1" dirty="0">
              <a:solidFill>
                <a:schemeClr val="bg1"/>
              </a:solidFill>
              <a:effectLst/>
              <a:ea typeface="Times New Roman" panose="02020603050405020304" pitchFamily="18" charset="0"/>
            </a:endParaRPr>
          </a:p>
        </p:txBody>
      </p:sp>
      <p:sp>
        <p:nvSpPr>
          <p:cNvPr id="3" name="圆角矩形 5">
            <a:extLst>
              <a:ext uri="{FF2B5EF4-FFF2-40B4-BE49-F238E27FC236}">
                <a16:creationId xmlns:a16="http://schemas.microsoft.com/office/drawing/2014/main" id="{D46D07F8-03D9-0C19-8325-3A833E1FBAFB}"/>
              </a:ext>
            </a:extLst>
          </p:cNvPr>
          <p:cNvSpPr/>
          <p:nvPr/>
        </p:nvSpPr>
        <p:spPr>
          <a:xfrm>
            <a:off x="1164717" y="1302653"/>
            <a:ext cx="9829800" cy="125957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Không khí có vai trò quan trọng đối với sự sống của con người, động vật, thực vật.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4" name="圆角矩形 5">
            <a:extLst>
              <a:ext uri="{FF2B5EF4-FFF2-40B4-BE49-F238E27FC236}">
                <a16:creationId xmlns:a16="http://schemas.microsoft.com/office/drawing/2014/main" id="{BCC07DD2-B0B7-CB24-B23A-E543337DF758}"/>
              </a:ext>
            </a:extLst>
          </p:cNvPr>
          <p:cNvSpPr/>
          <p:nvPr/>
        </p:nvSpPr>
        <p:spPr>
          <a:xfrm>
            <a:off x="1126617" y="2960003"/>
            <a:ext cx="9829800" cy="135482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Không khí bị ô nhiễm gây hại cho sức khỏe của con nguòi, động vật, thực vật.</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5" name="圆角矩形 5">
            <a:extLst>
              <a:ext uri="{FF2B5EF4-FFF2-40B4-BE49-F238E27FC236}">
                <a16:creationId xmlns:a16="http://schemas.microsoft.com/office/drawing/2014/main" id="{40E09BA2-84C5-9F05-90C0-4F846B249969}"/>
              </a:ext>
            </a:extLst>
          </p:cNvPr>
          <p:cNvSpPr/>
          <p:nvPr/>
        </p:nvSpPr>
        <p:spPr>
          <a:xfrm>
            <a:off x="1202817" y="4693553"/>
            <a:ext cx="9829800" cy="157199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Nếu được sống trong môi trường không khí trong sạch, tuổi thọ của cong người sẽ cao hơn.</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29244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52242B-82C3-F120-6069-F3AA20C346FB}"/>
              </a:ext>
            </a:extLst>
          </p:cNvPr>
          <p:cNvSpPr txBox="1"/>
          <p:nvPr/>
        </p:nvSpPr>
        <p:spPr>
          <a:xfrm>
            <a:off x="809626" y="619125"/>
            <a:ext cx="10801350" cy="584775"/>
          </a:xfrm>
          <a:prstGeom prst="rect">
            <a:avLst/>
          </a:prstGeom>
          <a:noFill/>
        </p:spPr>
        <p:txBody>
          <a:bodyPr wrap="square" rtlCol="0">
            <a:spAutoFit/>
          </a:bodyPr>
          <a:lstStyle/>
          <a:p>
            <a:pPr lvl="0"/>
            <a:r>
              <a:rPr lang="en-US" sz="3200" b="1" i="1" dirty="0" err="1">
                <a:solidFill>
                  <a:prstClr val="white"/>
                </a:solidFill>
                <a:latin typeface="Calibri"/>
                <a:ea typeface="Times New Roman" panose="02020603050405020304" pitchFamily="18" charset="0"/>
              </a:rPr>
              <a:t>Nêu</a:t>
            </a:r>
            <a:r>
              <a:rPr lang="en-US" sz="3200" b="1" i="1" dirty="0">
                <a:solidFill>
                  <a:prstClr val="white"/>
                </a:solidFill>
                <a:latin typeface="Calibri"/>
                <a:ea typeface="Times New Roman" panose="02020603050405020304" pitchFamily="18" charset="0"/>
              </a:rPr>
              <a:t> </a:t>
            </a:r>
            <a:r>
              <a:rPr lang="en-US" sz="3200" b="1" i="1" dirty="0" err="1">
                <a:solidFill>
                  <a:prstClr val="white"/>
                </a:solidFill>
                <a:latin typeface="Calibri"/>
                <a:ea typeface="Times New Roman" panose="02020603050405020304" pitchFamily="18" charset="0"/>
              </a:rPr>
              <a:t>những</a:t>
            </a:r>
            <a:r>
              <a:rPr lang="en-US" sz="3200" b="1" i="1" dirty="0">
                <a:solidFill>
                  <a:prstClr val="white"/>
                </a:solidFill>
                <a:latin typeface="Calibri"/>
                <a:ea typeface="Times New Roman" panose="02020603050405020304" pitchFamily="18" charset="0"/>
              </a:rPr>
              <a:t> </a:t>
            </a:r>
            <a:r>
              <a:rPr lang="en-US" sz="3200" b="1" i="1" dirty="0" err="1">
                <a:solidFill>
                  <a:prstClr val="white"/>
                </a:solidFill>
                <a:latin typeface="Calibri"/>
                <a:ea typeface="Times New Roman" panose="02020603050405020304" pitchFamily="18" charset="0"/>
              </a:rPr>
              <a:t>việc</a:t>
            </a:r>
            <a:r>
              <a:rPr lang="en-US" sz="3200" b="1" i="1" dirty="0">
                <a:solidFill>
                  <a:prstClr val="white"/>
                </a:solidFill>
                <a:latin typeface="Calibri"/>
                <a:ea typeface="Times New Roman" panose="02020603050405020304" pitchFamily="18" charset="0"/>
              </a:rPr>
              <a:t> </a:t>
            </a:r>
            <a:r>
              <a:rPr lang="en-US" sz="3200" b="1" i="1" dirty="0" err="1">
                <a:solidFill>
                  <a:prstClr val="white"/>
                </a:solidFill>
                <a:latin typeface="Calibri"/>
                <a:ea typeface="Times New Roman" panose="02020603050405020304" pitchFamily="18" charset="0"/>
              </a:rPr>
              <a:t>làm</a:t>
            </a:r>
            <a:r>
              <a:rPr lang="en-US" sz="3200" b="1" i="1" dirty="0">
                <a:solidFill>
                  <a:prstClr val="white"/>
                </a:solidFill>
                <a:latin typeface="Calibri"/>
                <a:ea typeface="Times New Roman" panose="02020603050405020304" pitchFamily="18" charset="0"/>
              </a:rPr>
              <a:t> </a:t>
            </a:r>
            <a:r>
              <a:rPr lang="en-US" sz="3200" b="1" i="1" dirty="0" err="1">
                <a:solidFill>
                  <a:prstClr val="white"/>
                </a:solidFill>
                <a:latin typeface="Calibri"/>
                <a:ea typeface="Times New Roman" panose="02020603050405020304" pitchFamily="18" charset="0"/>
              </a:rPr>
              <a:t>phù</a:t>
            </a:r>
            <a:r>
              <a:rPr lang="en-US" sz="3200" b="1" i="1" dirty="0">
                <a:solidFill>
                  <a:prstClr val="white"/>
                </a:solidFill>
                <a:latin typeface="Calibri"/>
                <a:ea typeface="Times New Roman" panose="02020603050405020304" pitchFamily="18" charset="0"/>
              </a:rPr>
              <a:t> </a:t>
            </a:r>
            <a:r>
              <a:rPr lang="en-US" sz="3200" b="1" i="1" dirty="0" err="1">
                <a:solidFill>
                  <a:prstClr val="white"/>
                </a:solidFill>
                <a:latin typeface="Calibri"/>
                <a:ea typeface="Times New Roman" panose="02020603050405020304" pitchFamily="18" charset="0"/>
              </a:rPr>
              <a:t>hợp</a:t>
            </a:r>
            <a:r>
              <a:rPr lang="en-US" sz="3200" b="1" i="1" dirty="0">
                <a:solidFill>
                  <a:prstClr val="white"/>
                </a:solidFill>
                <a:latin typeface="Calibri"/>
                <a:ea typeface="Times New Roman" panose="02020603050405020304" pitchFamily="18" charset="0"/>
              </a:rPr>
              <a:t> </a:t>
            </a:r>
            <a:r>
              <a:rPr lang="vi-VN" sz="3200" b="1" i="1" dirty="0">
                <a:solidFill>
                  <a:prstClr val="white"/>
                </a:solidFill>
                <a:latin typeface="Calibri"/>
                <a:ea typeface="Times New Roman" panose="02020603050405020304" pitchFamily="18" charset="0"/>
              </a:rPr>
              <a:t>để bảo vệ môi trường không khí?</a:t>
            </a:r>
            <a:endParaRPr kumimoji="0" lang="en-US" sz="3200" b="1" i="0" u="none" strike="noStrike" kern="1200" cap="none" spc="0" normalizeH="0" baseline="0" noProof="0" dirty="0">
              <a:ln>
                <a:noFill/>
              </a:ln>
              <a:solidFill>
                <a:prstClr val="white"/>
              </a:solidFill>
              <a:effectLst/>
              <a:uLnTx/>
              <a:uFillTx/>
              <a:latin typeface="Calibri"/>
              <a:ea typeface="Times New Roman" panose="02020603050405020304" pitchFamily="18" charset="0"/>
            </a:endParaRPr>
          </a:p>
        </p:txBody>
      </p:sp>
      <p:pic>
        <p:nvPicPr>
          <p:cNvPr id="7" name="Picture 6">
            <a:extLst>
              <a:ext uri="{FF2B5EF4-FFF2-40B4-BE49-F238E27FC236}">
                <a16:creationId xmlns:a16="http://schemas.microsoft.com/office/drawing/2014/main" id="{DAD0D412-80CA-5BC1-A712-EA243F59AA8D}"/>
              </a:ext>
            </a:extLst>
          </p:cNvPr>
          <p:cNvPicPr>
            <a:picLocks noChangeAspect="1"/>
          </p:cNvPicPr>
          <p:nvPr/>
        </p:nvPicPr>
        <p:blipFill>
          <a:blip r:embed="rId2"/>
          <a:stretch>
            <a:fillRect/>
          </a:stretch>
        </p:blipFill>
        <p:spPr>
          <a:xfrm>
            <a:off x="3124200" y="1304167"/>
            <a:ext cx="6172200" cy="5006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204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1285" l="0" r="100000">
                        <a14:backgroundMark x1="10800" y1="7734" x2="38700" y2="8824"/>
                        <a14:backgroundMark x1="52600" y1="4575" x2="63500" y2="31046"/>
                        <a14:backgroundMark x1="68600" y1="20697" x2="81400" y2="14488"/>
                        <a14:backgroundMark x1="96900" y1="2070" x2="98500" y2="5229"/>
                        <a14:backgroundMark x1="98900" y1="22222" x2="97500" y2="29739"/>
                        <a14:backgroundMark x1="99400" y1="55556" x2="98600" y2="87800"/>
                        <a14:backgroundMark x1="79100" y1="69935" x2="82200" y2="69281"/>
                        <a14:backgroundMark x1="9200" y1="67865" x2="27600" y2="63834"/>
                        <a14:backgroundMark x1="5500" y1="9804" x2="4700" y2="27996"/>
                        <a14:backgroundMark x1="3400" y1="50109" x2="8100" y2="72222"/>
                        <a14:backgroundMark x1="3100" y1="76797" x2="1400" y2="87582"/>
                        <a14:backgroundMark x1="74900" y1="81699" x2="67000" y2="87691"/>
                      </a14:backgroundRemoval>
                    </a14:imgEffect>
                  </a14:imgLayer>
                </a14:imgProps>
              </a:ext>
              <a:ext uri="{28A0092B-C50C-407E-A947-70E740481C1C}">
                <a14:useLocalDpi xmlns:a14="http://schemas.microsoft.com/office/drawing/2010/main" val="0"/>
              </a:ext>
            </a:extLst>
          </a:blip>
          <a:srcRect b="8864"/>
          <a:stretch/>
        </p:blipFill>
        <p:spPr>
          <a:xfrm flipH="1">
            <a:off x="2225689" y="4371033"/>
            <a:ext cx="2791810" cy="2335696"/>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3981" b="90000" l="9702" r="89967"/>
                    </a14:imgEffect>
                  </a14:imgLayer>
                </a14:imgProps>
              </a:ext>
              <a:ext uri="{28A0092B-C50C-407E-A947-70E740481C1C}">
                <a14:useLocalDpi xmlns:a14="http://schemas.microsoft.com/office/drawing/2010/main" val="0"/>
              </a:ext>
            </a:extLst>
          </a:blip>
          <a:stretch>
            <a:fillRect/>
          </a:stretch>
        </p:blipFill>
        <p:spPr>
          <a:xfrm flipH="1">
            <a:off x="6380303" y="2244135"/>
            <a:ext cx="2106197" cy="2507929"/>
          </a:xfrm>
          <a:prstGeom prst="rect">
            <a:avLst/>
          </a:prstGeom>
        </p:spPr>
      </p:pic>
      <p:pic>
        <p:nvPicPr>
          <p:cNvPr id="5" name="Picture 4"/>
          <p:cNvPicPr>
            <a:picLocks noChangeAspect="1"/>
          </p:cNvPicPr>
          <p:nvPr/>
        </p:nvPicPr>
        <p:blipFill>
          <a:blip r:embed="rId8" cstate="print">
            <a:extLst>
              <a:ext uri="{BEBA8EAE-BF5A-486C-A8C5-ECC9F3942E4B}">
                <a14:imgProps xmlns:a14="http://schemas.microsoft.com/office/drawing/2010/main">
                  <a14:imgLayer r:embed="rId9">
                    <a14:imgEffect>
                      <a14:backgroundRemoval t="17833" b="89933" l="9585" r="95367">
                        <a14:foregroundMark x1="82907" y1="38734" x2="88019" y2="41419"/>
                        <a14:foregroundMark x1="49042" y1="27229" x2="56230" y2="27421"/>
                        <a14:foregroundMark x1="47604" y1="26270" x2="54153" y2="23394"/>
                        <a14:foregroundMark x1="78594" y1="79099" x2="81150" y2="80537"/>
                        <a14:backgroundMark x1="15495" y1="29147" x2="46965" y2="25983"/>
                        <a14:backgroundMark x1="27796" y1="33269" x2="27796" y2="36913"/>
                        <a14:backgroundMark x1="29233" y1="31831" x2="37061" y2="38159"/>
                      </a14:backgroundRemoval>
                    </a14:imgEffect>
                  </a14:imgLayer>
                </a14:imgProps>
              </a:ext>
              <a:ext uri="{28A0092B-C50C-407E-A947-70E740481C1C}">
                <a14:useLocalDpi xmlns:a14="http://schemas.microsoft.com/office/drawing/2010/main" val="0"/>
              </a:ext>
            </a:extLst>
          </a:blip>
          <a:stretch>
            <a:fillRect/>
          </a:stretch>
        </p:blipFill>
        <p:spPr>
          <a:xfrm flipH="1">
            <a:off x="7637345" y="951225"/>
            <a:ext cx="1017268" cy="1694904"/>
          </a:xfrm>
          <a:prstGeom prst="rect">
            <a:avLst/>
          </a:prstGeom>
        </p:spPr>
      </p:pic>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backgroundRemoval t="0" b="92101" l="0" r="100000">
                        <a14:foregroundMark x1="15655" y1="54958" x2="23003" y2="54958"/>
                        <a14:foregroundMark x1="33227" y1="66555" x2="33387" y2="74958"/>
                        <a14:foregroundMark x1="60064" y1="50252" x2="58307" y2="57815"/>
                      </a14:backgroundRemoval>
                    </a14:imgEffect>
                  </a14:imgLayer>
                </a14:imgProps>
              </a:ext>
              <a:ext uri="{28A0092B-C50C-407E-A947-70E740481C1C}">
                <a14:useLocalDpi xmlns:a14="http://schemas.microsoft.com/office/drawing/2010/main" val="0"/>
              </a:ext>
            </a:extLst>
          </a:blip>
          <a:stretch>
            <a:fillRect/>
          </a:stretch>
        </p:blipFill>
        <p:spPr>
          <a:xfrm>
            <a:off x="9131000" y="3584658"/>
            <a:ext cx="2727564" cy="2592493"/>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17610" y="2635973"/>
            <a:ext cx="2242109" cy="1831803"/>
          </a:xfrm>
          <a:prstGeom prst="rect">
            <a:avLst/>
          </a:prstGeom>
        </p:spPr>
      </p:pic>
      <p:pic>
        <p:nvPicPr>
          <p:cNvPr id="13" name="Picture 1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19" b="92037" l="2591" r="97173">
                        <a14:foregroundMark x1="49117" y1="21574" x2="47821" y2="28148"/>
                      </a14:backgroundRemoval>
                    </a14:imgEffect>
                  </a14:imgLayer>
                </a14:imgProps>
              </a:ext>
              <a:ext uri="{28A0092B-C50C-407E-A947-70E740481C1C}">
                <a14:useLocalDpi xmlns:a14="http://schemas.microsoft.com/office/drawing/2010/main" val="0"/>
              </a:ext>
            </a:extLst>
          </a:blip>
          <a:srcRect b="7399"/>
          <a:stretch/>
        </p:blipFill>
        <p:spPr>
          <a:xfrm>
            <a:off x="-171700" y="1205802"/>
            <a:ext cx="2146543" cy="2528542"/>
          </a:xfrm>
          <a:prstGeom prst="rect">
            <a:avLst/>
          </a:prstGeom>
        </p:spPr>
      </p:pic>
      <p:grpSp>
        <p:nvGrpSpPr>
          <p:cNvPr id="11" name="Group 10"/>
          <p:cNvGrpSpPr/>
          <p:nvPr/>
        </p:nvGrpSpPr>
        <p:grpSpPr>
          <a:xfrm>
            <a:off x="92675" y="91401"/>
            <a:ext cx="12006649" cy="1290480"/>
            <a:chOff x="92675" y="91401"/>
            <a:chExt cx="12006649" cy="1290480"/>
          </a:xfrm>
        </p:grpSpPr>
        <p:sp>
          <p:nvSpPr>
            <p:cNvPr id="7" name="Rectangle: Rounded Corners 6"/>
            <p:cNvSpPr/>
            <p:nvPr/>
          </p:nvSpPr>
          <p:spPr>
            <a:xfrm>
              <a:off x="92675" y="91401"/>
              <a:ext cx="12006649" cy="129048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p:cNvSpPr/>
            <p:nvPr/>
          </p:nvSpPr>
          <p:spPr>
            <a:xfrm>
              <a:off x="189781" y="190735"/>
              <a:ext cx="11835443" cy="1085974"/>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Picture 7"/>
          <p:cNvPicPr>
            <a:picLocks noChangeAspect="1"/>
          </p:cNvPicPr>
          <p:nvPr/>
        </p:nvPicPr>
        <p:blipFill>
          <a:blip r:embed="rId15" cstate="print">
            <a:extLst>
              <a:ext uri="{BEBA8EAE-BF5A-486C-A8C5-ECC9F3942E4B}">
                <a14:imgProps xmlns:a14="http://schemas.microsoft.com/office/drawing/2010/main">
                  <a14:imgLayer r:embed="rId16">
                    <a14:imgEffect>
                      <a14:backgroundRemoval t="3590" b="88974" l="1900" r="98600">
                        <a14:foregroundMark x1="34800" y1="33462" x2="37000" y2="44615"/>
                      </a14:backgroundRemoval>
                    </a14:imgEffect>
                  </a14:imgLayer>
                </a14:imgProps>
              </a:ext>
              <a:ext uri="{28A0092B-C50C-407E-A947-70E740481C1C}">
                <a14:useLocalDpi xmlns:a14="http://schemas.microsoft.com/office/drawing/2010/main" val="0"/>
              </a:ext>
            </a:extLst>
          </a:blip>
          <a:stretch>
            <a:fillRect/>
          </a:stretch>
        </p:blipFill>
        <p:spPr>
          <a:xfrm rot="781296">
            <a:off x="10141431" y="967488"/>
            <a:ext cx="1653145" cy="1289453"/>
          </a:xfrm>
          <a:prstGeom prst="rect">
            <a:avLst/>
          </a:prstGeom>
        </p:spPr>
      </p:pic>
      <p:sp>
        <p:nvSpPr>
          <p:cNvPr id="14" name="TextBox 13"/>
          <p:cNvSpPr txBox="1"/>
          <p:nvPr/>
        </p:nvSpPr>
        <p:spPr>
          <a:xfrm>
            <a:off x="494784" y="376765"/>
            <a:ext cx="11372550" cy="5232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ngàn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xưa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muôn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loài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luôn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sự</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môi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trường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20700" y1="34679" x2="19000" y2="45962"/>
                        <a14:foregroundMark x1="18600" y1="33729" x2="20100" y2="45368"/>
                        <a14:foregroundMark x1="22200" y1="29097" x2="26000" y2="41449"/>
                      </a14:backgroundRemoval>
                    </a14:imgEffect>
                  </a14:imgLayer>
                </a14:imgProps>
              </a:ext>
              <a:ext uri="{28A0092B-C50C-407E-A947-70E740481C1C}">
                <a14:useLocalDpi xmlns:a14="http://schemas.microsoft.com/office/drawing/2010/main" val="0"/>
              </a:ext>
            </a:extLst>
          </a:blip>
          <a:stretch>
            <a:fillRect/>
          </a:stretch>
        </p:blipFill>
        <p:spPr>
          <a:xfrm rot="19868975" flipH="1">
            <a:off x="9441374" y="1691609"/>
            <a:ext cx="1274500" cy="1073129"/>
          </a:xfrm>
          <a:prstGeom prst="rect">
            <a:avLst/>
          </a:prstGeom>
        </p:spPr>
      </p:pic>
    </p:spTree>
    <p:extLst>
      <p:ext uri="{BB962C8B-B14F-4D97-AF65-F5344CB8AC3E}">
        <p14:creationId xmlns:p14="http://schemas.microsoft.com/office/powerpoint/2010/main" val="1010794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2500"/>
                            </p:stCondLst>
                            <p:childTnLst>
                              <p:par>
                                <p:cTn id="27" presetID="22" presetClass="entr" presetSubtype="4"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par>
                                <p:cTn id="30" presetID="22" presetClass="entr" presetSubtype="4"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par>
                          <p:cTn id="36" fill="hold">
                            <p:stCondLst>
                              <p:cond delay="3000"/>
                            </p:stCondLst>
                            <p:childTnLst>
                              <p:par>
                                <p:cTn id="37" presetID="2" presetClass="entr" presetSubtype="3"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0-#ppt_h/2"/>
                                          </p:val>
                                        </p:tav>
                                        <p:tav tm="100000">
                                          <p:val>
                                            <p:strVal val="#ppt_y"/>
                                          </p:val>
                                        </p:tav>
                                      </p:tavLst>
                                    </p:anim>
                                  </p:childTnLst>
                                </p:cTn>
                              </p:par>
                              <p:par>
                                <p:cTn id="41" presetID="2" presetClass="entr" presetSubtype="9"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250" fill="hold"/>
                                        <p:tgtEl>
                                          <p:spTgt spid="9"/>
                                        </p:tgtEl>
                                        <p:attrNameLst>
                                          <p:attrName>ppt_x</p:attrName>
                                        </p:attrNameLst>
                                      </p:cBhvr>
                                      <p:tavLst>
                                        <p:tav tm="0">
                                          <p:val>
                                            <p:strVal val="0-#ppt_w/2"/>
                                          </p:val>
                                        </p:tav>
                                        <p:tav tm="100000">
                                          <p:val>
                                            <p:strVal val="#ppt_x"/>
                                          </p:val>
                                        </p:tav>
                                      </p:tavLst>
                                    </p:anim>
                                    <p:anim calcmode="lin" valueType="num">
                                      <p:cBhvr additive="base">
                                        <p:cTn id="44" dur="12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EN PHA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5" y="1588"/>
            <a:ext cx="12187592" cy="6854825"/>
          </a:xfrm>
          <a:prstGeom prst="rect">
            <a:avLst/>
          </a:prstGeom>
        </p:spPr>
      </p:pic>
    </p:spTree>
    <p:extLst>
      <p:ext uri="{BB962C8B-B14F-4D97-AF65-F5344CB8AC3E}">
        <p14:creationId xmlns:p14="http://schemas.microsoft.com/office/powerpoint/2010/main" val="172430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121" y="448453"/>
            <a:ext cx="5742074" cy="5742074"/>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37272" y="117399"/>
            <a:ext cx="1367835" cy="1609218"/>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5180949" y="862721"/>
            <a:ext cx="987309" cy="863896"/>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9859130" y="5444758"/>
            <a:ext cx="1504397" cy="1316347"/>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246558" y="5281510"/>
            <a:ext cx="1504397" cy="1316347"/>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9746472" y="384794"/>
            <a:ext cx="864857" cy="756750"/>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4847649" y="5012810"/>
            <a:ext cx="869754" cy="761035"/>
          </a:xfrm>
          <a:prstGeom prst="rect">
            <a:avLst/>
          </a:prstGeom>
        </p:spPr>
      </p:pic>
      <p:pic>
        <p:nvPicPr>
          <p:cNvPr id="2" name="Picture 1">
            <a:extLst>
              <a:ext uri="{FF2B5EF4-FFF2-40B4-BE49-F238E27FC236}">
                <a16:creationId xmlns:a16="http://schemas.microsoft.com/office/drawing/2014/main" id="{7CD410FF-CC1B-174A-1B91-0766AE4EE529}"/>
              </a:ext>
            </a:extLst>
          </p:cNvPr>
          <p:cNvPicPr>
            <a:picLocks noChangeAspect="1"/>
          </p:cNvPicPr>
          <p:nvPr/>
        </p:nvPicPr>
        <p:blipFill>
          <a:blip r:embed="rId9"/>
          <a:stretch>
            <a:fillRect/>
          </a:stretch>
        </p:blipFill>
        <p:spPr>
          <a:xfrm>
            <a:off x="-228917" y="962657"/>
            <a:ext cx="7315834" cy="5895343"/>
          </a:xfrm>
          <a:prstGeom prst="rect">
            <a:avLst/>
          </a:prstGeom>
        </p:spPr>
      </p:pic>
    </p:spTree>
    <p:extLst>
      <p:ext uri="{BB962C8B-B14F-4D97-AF65-F5344CB8AC3E}">
        <p14:creationId xmlns:p14="http://schemas.microsoft.com/office/powerpoint/2010/main" val="238337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914401" y="720797"/>
            <a:ext cx="10439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088284" eaLnBrk="1" hangingPunct="1">
              <a:defRPr/>
            </a:pPr>
            <a:r>
              <a:rPr lang="vi-VN" altLang="en-US" sz="5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 động 8: Liên hệ những hoạt động bảo vệ môi trường không khí ở địa phương</a:t>
            </a:r>
            <a:endParaRPr kumimoji="0" lang="en-US"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5"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9523" y="3164199"/>
            <a:ext cx="3923764" cy="3923764"/>
          </a:xfrm>
          <a:prstGeom prst="rect">
            <a:avLst/>
          </a:prstGeom>
        </p:spPr>
      </p:pic>
      <p:pic>
        <p:nvPicPr>
          <p:cNvPr id="56"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36693" y="3141035"/>
            <a:ext cx="3912480" cy="3912480"/>
          </a:xfrm>
          <a:prstGeom prst="rect">
            <a:avLst/>
          </a:prstGeom>
        </p:spPr>
      </p:pic>
      <p:pic>
        <p:nvPicPr>
          <p:cNvPr id="58"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2191" y="3572983"/>
            <a:ext cx="3311601" cy="3421976"/>
          </a:xfrm>
          <a:prstGeom prst="rect">
            <a:avLst/>
          </a:prstGeom>
        </p:spPr>
      </p:pic>
    </p:spTree>
    <p:extLst>
      <p:ext uri="{BB962C8B-B14F-4D97-AF65-F5344CB8AC3E}">
        <p14:creationId xmlns:p14="http://schemas.microsoft.com/office/powerpoint/2010/main" val="226927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
                                        </p:tgtEl>
                                        <p:attrNameLst>
                                          <p:attrName>fillcolor</p:attrName>
                                        </p:attrNameLst>
                                      </p:cBhvr>
                                      <p:tavLst>
                                        <p:tav tm="0">
                                          <p:val>
                                            <p:clrVal>
                                              <a:schemeClr val="accent2"/>
                                            </p:clrVal>
                                          </p:val>
                                        </p:tav>
                                        <p:tav tm="50000">
                                          <p:val>
                                            <p:clrVal>
                                              <a:schemeClr val="hlink"/>
                                            </p:clrVal>
                                          </p:val>
                                        </p:tav>
                                      </p:tavLst>
                                    </p:anim>
                                    <p:set>
                                      <p:cBhvr>
                                        <p:cTn id="9" dur="8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7166FE4B-E5C0-2D80-C071-1E97C91F56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5855" y="1344958"/>
            <a:ext cx="8187469" cy="3256915"/>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a16="http://schemas.microsoft.com/office/drawing/2014/main" id="{48AF033D-C17C-F69E-5918-6FCE0A68542C}"/>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a16="http://schemas.microsoft.com/office/drawing/2014/main" id="{A63290BE-BE5E-18FA-9998-579C99BCD0C2}"/>
              </a:ext>
            </a:extLst>
          </p:cNvPr>
          <p:cNvSpPr txBox="1"/>
          <p:nvPr/>
        </p:nvSpPr>
        <p:spPr>
          <a:xfrm>
            <a:off x="3234561" y="1632002"/>
            <a:ext cx="8033514" cy="2800767"/>
          </a:xfrm>
          <a:prstGeom prst="rect">
            <a:avLst/>
          </a:prstGeom>
          <a:noFill/>
        </p:spPr>
        <p:txBody>
          <a:bodyPr wrap="square">
            <a:spAutoFit/>
          </a:bodyPr>
          <a:lstStyle/>
          <a:p>
            <a:pPr lvl="0" algn="ctr"/>
            <a:r>
              <a:rPr lang="en-US" sz="4400" b="1" i="1" dirty="0">
                <a:solidFill>
                  <a:srgbClr val="FF0000"/>
                </a:solidFill>
                <a:latin typeface="Cambria" panose="02040503050406030204" pitchFamily="18" charset="0"/>
                <a:ea typeface="Cambria" panose="02040503050406030204" pitchFamily="18" charset="0"/>
                <a:cs typeface="Arial" panose="020B0604020202020204" pitchFamily="34" charset="0"/>
              </a:rPr>
              <a:t>1. </a:t>
            </a:r>
            <a:r>
              <a:rPr lang="vi-VN" sz="4400" b="1" i="1" dirty="0">
                <a:solidFill>
                  <a:srgbClr val="FF0000"/>
                </a:solidFill>
                <a:latin typeface="Cambria" panose="02040503050406030204" pitchFamily="18" charset="0"/>
                <a:ea typeface="Cambria" panose="02040503050406030204" pitchFamily="18" charset="0"/>
                <a:cs typeface="Arial" panose="020B0604020202020204" pitchFamily="34" charset="0"/>
              </a:rPr>
              <a:t>Em, gia đình và địa phương nơi em sống đã có những hoạt động gì để bảo vệ môi trường không khí?</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11426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59743-0425-E8A5-16C8-2AF73656F355}"/>
              </a:ext>
            </a:extLst>
          </p:cNvPr>
          <p:cNvSpPr txBox="1"/>
          <p:nvPr/>
        </p:nvSpPr>
        <p:spPr>
          <a:xfrm>
            <a:off x="904875" y="504825"/>
            <a:ext cx="10525125" cy="5078313"/>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2. </a:t>
            </a:r>
            <a:r>
              <a:rPr lang="vi-VN" sz="3600" b="1" i="0" dirty="0">
                <a:solidFill>
                  <a:schemeClr val="bg1"/>
                </a:solidFill>
                <a:effectLst/>
                <a:latin typeface="Cambria" panose="02040503050406030204" pitchFamily="18" charset="0"/>
                <a:ea typeface="Cambria" panose="02040503050406030204" pitchFamily="18" charset="0"/>
              </a:rPr>
              <a:t>Chọn một trong những chủ để sau để vận động những người xung quanh tham gia bảo vệ môi trường không khí:</a:t>
            </a:r>
          </a:p>
          <a:p>
            <a:pPr marL="571500" indent="-571500" algn="l">
              <a:buFont typeface="Arial" panose="020B0604020202020204" pitchFamily="34" charset="0"/>
              <a:buChar char="•"/>
            </a:pPr>
            <a:r>
              <a:rPr lang="vi-VN" sz="3600" b="1" i="1" dirty="0">
                <a:solidFill>
                  <a:schemeClr val="bg1"/>
                </a:solidFill>
                <a:effectLst/>
                <a:latin typeface="Cambria" panose="02040503050406030204" pitchFamily="18" charset="0"/>
                <a:ea typeface="Cambria" panose="02040503050406030204" pitchFamily="18" charset="0"/>
              </a:rPr>
              <a:t>Tăng cường đi bộ, đi xe đạp, sử dụng phương tiện giao thông công cộng.</a:t>
            </a:r>
          </a:p>
          <a:p>
            <a:pPr marL="571500" indent="-571500" algn="l">
              <a:buFont typeface="Arial" panose="020B0604020202020204" pitchFamily="34" charset="0"/>
              <a:buChar char="•"/>
            </a:pPr>
            <a:r>
              <a:rPr lang="vi-VN" sz="3600" b="1" i="1" dirty="0">
                <a:solidFill>
                  <a:schemeClr val="bg1"/>
                </a:solidFill>
                <a:effectLst/>
                <a:latin typeface="Cambria" panose="02040503050406030204" pitchFamily="18" charset="0"/>
                <a:ea typeface="Cambria" panose="02040503050406030204" pitchFamily="18" charset="0"/>
              </a:rPr>
              <a:t>Tham gia bảo vệ rừng và trồng cây xanh.</a:t>
            </a:r>
          </a:p>
          <a:p>
            <a:pPr marL="571500" indent="-571500" algn="l">
              <a:buFont typeface="Arial" panose="020B0604020202020204" pitchFamily="34" charset="0"/>
              <a:buChar char="•"/>
            </a:pPr>
            <a:r>
              <a:rPr lang="vi-VN" sz="3600" b="1" i="1" dirty="0">
                <a:solidFill>
                  <a:schemeClr val="bg1"/>
                </a:solidFill>
                <a:effectLst/>
                <a:latin typeface="Cambria" panose="02040503050406030204" pitchFamily="18" charset="0"/>
                <a:ea typeface="Cambria" panose="02040503050406030204" pitchFamily="18" charset="0"/>
              </a:rPr>
              <a:t>Tham gia phong trào vệ sinh nơi ở và nơi công cộng.</a:t>
            </a:r>
          </a:p>
          <a:p>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823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F1DC57-6DD4-06E6-51C3-F181FA9119D5}"/>
              </a:ext>
            </a:extLst>
          </p:cNvPr>
          <p:cNvGrpSpPr/>
          <p:nvPr/>
        </p:nvGrpSpPr>
        <p:grpSpPr>
          <a:xfrm>
            <a:off x="228600" y="2438399"/>
            <a:ext cx="4362449" cy="2666345"/>
            <a:chOff x="4514850" y="4512503"/>
            <a:chExt cx="3788443" cy="2165656"/>
          </a:xfrm>
        </p:grpSpPr>
        <p:pic>
          <p:nvPicPr>
            <p:cNvPr id="3" name="Picture 2" descr="A picture containing toy, doll&#10;&#10;Description automatically generated">
              <a:extLst>
                <a:ext uri="{FF2B5EF4-FFF2-40B4-BE49-F238E27FC236}">
                  <a16:creationId xmlns:a16="http://schemas.microsoft.com/office/drawing/2014/main" id="{3A134764-617C-E76E-C172-91FC3329E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50" y="4512503"/>
              <a:ext cx="3240873" cy="1643728"/>
            </a:xfrm>
            <a:prstGeom prst="rect">
              <a:avLst/>
            </a:prstGeom>
          </p:spPr>
        </p:pic>
        <p:sp>
          <p:nvSpPr>
            <p:cNvPr id="4" name="TextBox 3">
              <a:extLst>
                <a:ext uri="{FF2B5EF4-FFF2-40B4-BE49-F238E27FC236}">
                  <a16:creationId xmlns:a16="http://schemas.microsoft.com/office/drawing/2014/main" id="{F9D3CB30-4485-C8F5-5ADE-87DD52D6AA85}"/>
                </a:ext>
              </a:extLst>
            </p:cNvPr>
            <p:cNvSpPr txBox="1"/>
            <p:nvPr/>
          </p:nvSpPr>
          <p:spPr>
            <a:xfrm>
              <a:off x="5026693" y="6154939"/>
              <a:ext cx="3276600" cy="523220"/>
            </a:xfrm>
            <a:prstGeom prst="rect">
              <a:avLst/>
            </a:prstGeom>
            <a:noFill/>
          </p:spPr>
          <p:txBody>
            <a:bodyPr wrap="square" rtlCol="0">
              <a:spAutoFit/>
            </a:bodyPr>
            <a:lstStyle/>
            <a:p>
              <a:r>
                <a:rPr lang="en-US" sz="2800" b="1" dirty="0" err="1">
                  <a:solidFill>
                    <a:srgbClr val="FFFF00"/>
                  </a:solidFill>
                </a:rPr>
                <a:t>Thảo</a:t>
              </a:r>
              <a:r>
                <a:rPr lang="en-US" sz="2800" b="1" dirty="0">
                  <a:solidFill>
                    <a:srgbClr val="FFFF00"/>
                  </a:solidFill>
                </a:rPr>
                <a:t> </a:t>
              </a:r>
              <a:r>
                <a:rPr lang="en-US" sz="2800" b="1" dirty="0" err="1">
                  <a:solidFill>
                    <a:srgbClr val="FFFF00"/>
                  </a:solidFill>
                </a:rPr>
                <a:t>luận</a:t>
              </a:r>
              <a:r>
                <a:rPr lang="en-US" sz="2800" b="1" dirty="0">
                  <a:solidFill>
                    <a:srgbClr val="FFFF00"/>
                  </a:solidFill>
                </a:rPr>
                <a:t> </a:t>
              </a:r>
              <a:r>
                <a:rPr lang="en-US" sz="2800" b="1" dirty="0" err="1">
                  <a:solidFill>
                    <a:srgbClr val="FFFF00"/>
                  </a:solidFill>
                </a:rPr>
                <a:t>nhóm</a:t>
              </a:r>
              <a:endParaRPr lang="en-US" sz="2800" b="1" dirty="0">
                <a:solidFill>
                  <a:srgbClr val="FFFF00"/>
                </a:solidFill>
              </a:endParaRPr>
            </a:p>
          </p:txBody>
        </p:sp>
      </p:grpSp>
      <p:sp>
        <p:nvSpPr>
          <p:cNvPr id="5" name="圆角矩形 5">
            <a:extLst>
              <a:ext uri="{FF2B5EF4-FFF2-40B4-BE49-F238E27FC236}">
                <a16:creationId xmlns:a16="http://schemas.microsoft.com/office/drawing/2014/main" id="{050CD9B8-17A3-5FE9-FF12-54EA405504D6}"/>
              </a:ext>
            </a:extLst>
          </p:cNvPr>
          <p:cNvSpPr/>
          <p:nvPr/>
        </p:nvSpPr>
        <p:spPr>
          <a:xfrm>
            <a:off x="4086224" y="407302"/>
            <a:ext cx="7648575" cy="2259697"/>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altLang="zh-CN"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Mỗi</a:t>
            </a:r>
            <a:r>
              <a:rPr lang="en-US"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altLang="zh-CN" sz="32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nhóm</a:t>
            </a:r>
            <a:r>
              <a:rPr lang="en-US"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chọn một trong những chủ đề SGK nêu ra (hoặc chủ đề khác nếu có) để vận động những người xung quanh tham gia bảo vệ môi trường không khí. </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6" name="圆角矩形 5">
            <a:extLst>
              <a:ext uri="{FF2B5EF4-FFF2-40B4-BE49-F238E27FC236}">
                <a16:creationId xmlns:a16="http://schemas.microsoft.com/office/drawing/2014/main" id="{2F796006-12DF-1407-62BC-F15E57EBC178}"/>
              </a:ext>
            </a:extLst>
          </p:cNvPr>
          <p:cNvSpPr/>
          <p:nvPr/>
        </p:nvSpPr>
        <p:spPr>
          <a:xfrm>
            <a:off x="4095749" y="3038475"/>
            <a:ext cx="7648575" cy="356234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Đưa ra kế hoạch (thời gian, địa điểm), cách thức thực hiện (viết khẩu hiệu, áp phích, tổ chức vận động trực tiếp theo nhóm,...), nội dung vận động (mời những người xung quanh cùng thực hiện vệ sinh nơi ở và nơi công cộng, cùng tham gia trồng cây xanh,...).</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156111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42"/>
          <p:cNvSpPr>
            <a:spLocks noChangeArrowheads="1"/>
          </p:cNvSpPr>
          <p:nvPr/>
        </p:nvSpPr>
        <p:spPr bwMode="auto">
          <a:xfrm>
            <a:off x="9551585" y="765321"/>
            <a:ext cx="2026296" cy="5399350"/>
          </a:xfrm>
          <a:prstGeom prst="rect">
            <a:avLst/>
          </a:prstGeom>
          <a:solidFill>
            <a:srgbClr val="F5DF7F"/>
          </a:solidFill>
          <a:ln>
            <a:noFill/>
          </a:ln>
        </p:spPr>
        <p:txBody>
          <a:bodyPr lIns="121884" tIns="60942" rIns="121884" bIns="60942"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defTabSz="1088284" eaLnBrk="1" hangingPunct="1"/>
            <a:endParaRPr lang="zh-CN" altLang="zh-CN" sz="2400">
              <a:solidFill>
                <a:prstClr val="black">
                  <a:lumMod val="75000"/>
                  <a:lumOff val="25000"/>
                </a:prstClr>
              </a:solidFill>
              <a:latin typeface="微软雅黑" pitchFamily="34" charset="-122"/>
              <a:ea typeface="微软雅黑" pitchFamily="34" charset="-122"/>
              <a:sym typeface="方正兰亭黑_GBK" pitchFamily="2" charset="-122"/>
            </a:endParaRPr>
          </a:p>
        </p:txBody>
      </p:sp>
      <p:sp>
        <p:nvSpPr>
          <p:cNvPr id="19" name="矩形 37"/>
          <p:cNvSpPr>
            <a:spLocks noChangeArrowheads="1"/>
          </p:cNvSpPr>
          <p:nvPr/>
        </p:nvSpPr>
        <p:spPr bwMode="auto">
          <a:xfrm>
            <a:off x="563206" y="765321"/>
            <a:ext cx="8866170" cy="5399350"/>
          </a:xfrm>
          <a:prstGeom prst="rect">
            <a:avLst/>
          </a:prstGeom>
          <a:solidFill>
            <a:schemeClr val="bg1"/>
          </a:solidFill>
          <a:ln>
            <a:noFill/>
          </a:ln>
        </p:spPr>
        <p:txBody>
          <a:bodyPr lIns="121884" tIns="60942" rIns="121884" bIns="60942"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defTabSz="1088284" eaLnBrk="1" hangingPunct="1">
              <a:lnSpc>
                <a:spcPct val="100000"/>
              </a:lnSpc>
              <a:spcBef>
                <a:spcPct val="0"/>
              </a:spcBef>
              <a:buNone/>
            </a:pPr>
            <a:endParaRPr lang="zh-CN" altLang="zh-CN" sz="2400">
              <a:solidFill>
                <a:prstClr val="black">
                  <a:lumMod val="75000"/>
                  <a:lumOff val="25000"/>
                </a:prstClr>
              </a:solidFill>
              <a:latin typeface="黑体" panose="02010609060101010101" pitchFamily="49" charset="-122"/>
              <a:ea typeface="黑体" panose="02010609060101010101" pitchFamily="49" charset="-122"/>
              <a:sym typeface="方正兰亭黑_GBK" pitchFamily="2" charset="-122"/>
            </a:endParaRPr>
          </a:p>
        </p:txBody>
      </p:sp>
      <p:sp>
        <p:nvSpPr>
          <p:cNvPr id="2" name="Rectangle 1"/>
          <p:cNvSpPr/>
          <p:nvPr/>
        </p:nvSpPr>
        <p:spPr>
          <a:xfrm>
            <a:off x="784798" y="957197"/>
            <a:ext cx="8422986" cy="5016758"/>
          </a:xfrm>
          <a:prstGeom prst="rect">
            <a:avLst/>
          </a:prstGeom>
        </p:spPr>
        <p:txBody>
          <a:bodyPr wrap="square">
            <a:spAutoFit/>
          </a:bodyPr>
          <a:lstStyle/>
          <a:p>
            <a:pPr algn="just" defTabSz="1088284"/>
            <a:r>
              <a:rPr lang="vi-VN" sz="3200" b="1" dirty="0">
                <a:solidFill>
                  <a:srgbClr val="002060"/>
                </a:solidFill>
                <a:cs typeface="Arial" panose="020B0604020202020204" pitchFamily="34" charset="0"/>
              </a:rPr>
              <a:t>• Khói, bụi thải ra từ các nhà máy, các phương tiện giao thông công trình xây dựng, khi bốc lên từ những bãi rác; sông, ao, hồ bị ô nhiễm,... là những nguyên nhân gây ô nhiễm không khí.</a:t>
            </a:r>
          </a:p>
          <a:p>
            <a:pPr algn="just" defTabSz="1088284"/>
            <a:r>
              <a:rPr lang="vi-VN" sz="3200" b="1" dirty="0">
                <a:solidFill>
                  <a:srgbClr val="002060"/>
                </a:solidFill>
                <a:cs typeface="Arial" panose="020B0604020202020204" pitchFamily="34" charset="0"/>
              </a:rPr>
              <a:t>• Để bảo vệ môi trường không khí, chúng ta cần: trồng nhiều cây xanh, tăng cường sử dụng phương tiện giao thông công cộng, vệ sinh nơi ở và nơi sinh hoạt chung, ...</a:t>
            </a:r>
          </a:p>
        </p:txBody>
      </p:sp>
      <p:pic>
        <p:nvPicPr>
          <p:cNvPr id="3" name="Picture 2">
            <a:extLst>
              <a:ext uri="{FF2B5EF4-FFF2-40B4-BE49-F238E27FC236}">
                <a16:creationId xmlns:a16="http://schemas.microsoft.com/office/drawing/2014/main" id="{D37DB8AE-8FBF-1009-5A5C-76FEB0378BFF}"/>
              </a:ext>
            </a:extLst>
          </p:cNvPr>
          <p:cNvPicPr>
            <a:picLocks noChangeAspect="1"/>
          </p:cNvPicPr>
          <p:nvPr/>
        </p:nvPicPr>
        <p:blipFill>
          <a:blip r:embed="rId3"/>
          <a:stretch>
            <a:fillRect/>
          </a:stretch>
        </p:blipFill>
        <p:spPr>
          <a:xfrm>
            <a:off x="9181110" y="-438151"/>
            <a:ext cx="2439389" cy="7435661"/>
          </a:xfrm>
          <a:prstGeom prst="rect">
            <a:avLst/>
          </a:prstGeom>
        </p:spPr>
      </p:pic>
    </p:spTree>
    <p:extLst>
      <p:ext uri="{BB962C8B-B14F-4D97-AF65-F5344CB8AC3E}">
        <p14:creationId xmlns:p14="http://schemas.microsoft.com/office/powerpoint/2010/main" val="2860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60000" fill="hold" grpId="0" nodeType="afterEffect" p14:presetBounceEnd="4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0000">
                                          <p:cBhvr>
                                            <p:cTn id="7" dur="500" fill="hold"/>
                                            <p:tgtEl>
                                              <p:spTgt spid="19"/>
                                            </p:tgtEl>
                                            <p:attrNameLst>
                                              <p:attrName>ppt_x</p:attrName>
                                            </p:attrNameLst>
                                          </p:cBhvr>
                                          <p:tavLst>
                                            <p:tav tm="0">
                                              <p:val>
                                                <p:strVal val="1+#ppt_w/2"/>
                                              </p:val>
                                            </p:tav>
                                            <p:tav tm="100000">
                                              <p:val>
                                                <p:strVal val="#ppt_x"/>
                                              </p:val>
                                            </p:tav>
                                          </p:tavLst>
                                        </p:anim>
                                        <p:anim calcmode="lin" valueType="num" p14:bounceEnd="40000">
                                          <p:cBhvr>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60000" fill="hold" grpId="0" nodeType="afterEffect" p14:presetBounceEnd="40000">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14:bounceEnd="40000">
                                          <p:cBhvr>
                                            <p:cTn id="12" dur="500" fill="hold"/>
                                            <p:tgtEl>
                                              <p:spTgt spid="18"/>
                                            </p:tgtEl>
                                            <p:attrNameLst>
                                              <p:attrName>ppt_x</p:attrName>
                                            </p:attrNameLst>
                                          </p:cBhvr>
                                          <p:tavLst>
                                            <p:tav tm="0">
                                              <p:val>
                                                <p:strVal val="1+#ppt_w/2"/>
                                              </p:val>
                                            </p:tav>
                                            <p:tav tm="100000">
                                              <p:val>
                                                <p:strVal val="#ppt_x"/>
                                              </p:val>
                                            </p:tav>
                                          </p:tavLst>
                                        </p:anim>
                                        <p:anim calcmode="lin" valueType="num" p14:bounceEnd="40000">
                                          <p:cBhvr>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circle(in)">
                                          <p:cBhvr>
                                            <p:cTn id="18" dur="20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circle(in)">
                                          <p:cBhvr>
                                            <p:cTn id="23"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autoUpdateAnimBg="0"/>
          <p:bldP spid="19" grpId="0" bldLvl="0" animBg="1" autoUpdateAnimBg="0"/>
          <p:bldP spid="2"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6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1+#ppt_w/2"/>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6000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ppt_x</p:attrName>
                                            </p:attrNameLst>
                                          </p:cBhvr>
                                          <p:tavLst>
                                            <p:tav tm="0">
                                              <p:val>
                                                <p:strVal val="1+#ppt_w/2"/>
                                              </p:val>
                                            </p:tav>
                                            <p:tav tm="100000">
                                              <p:val>
                                                <p:strVal val="#ppt_x"/>
                                              </p:val>
                                            </p:tav>
                                          </p:tavLst>
                                        </p:anim>
                                        <p:anim calcmode="lin" valueType="num">
                                          <p:cBhvr>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circle(in)">
                                          <p:cBhvr>
                                            <p:cTn id="18" dur="20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circle(in)">
                                          <p:cBhvr>
                                            <p:cTn id="23"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autoUpdateAnimBg="0"/>
          <p:bldP spid="19" grpId="0" bldLvl="0" animBg="1" autoUpdateAnimBg="0"/>
          <p:bldP spid="2" grpId="0" build="p"/>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5931"/>
          <a:stretch/>
        </p:blipFill>
        <p:spPr>
          <a:xfrm rot="10800000" flipH="1" flipV="1">
            <a:off x="336693" y="405364"/>
            <a:ext cx="11590605" cy="6185909"/>
          </a:xfrm>
          <a:prstGeom prst="rect">
            <a:avLst/>
          </a:prstGeom>
        </p:spPr>
      </p:pic>
      <p:pic>
        <p:nvPicPr>
          <p:cNvPr id="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0113" y="189390"/>
            <a:ext cx="6552117" cy="6263246"/>
          </a:xfrm>
          <a:prstGeom prst="rect">
            <a:avLst/>
          </a:prstGeom>
        </p:spPr>
      </p:pic>
      <p:pic>
        <p:nvPicPr>
          <p:cNvPr id="5" name="Picture 4">
            <a:extLst>
              <a:ext uri="{FF2B5EF4-FFF2-40B4-BE49-F238E27FC236}">
                <a16:creationId xmlns:a16="http://schemas.microsoft.com/office/drawing/2014/main" id="{79240EB4-BE90-B365-5AAA-9BBB298CB8C6}"/>
              </a:ext>
            </a:extLst>
          </p:cNvPr>
          <p:cNvPicPr>
            <a:picLocks noChangeAspect="1"/>
          </p:cNvPicPr>
          <p:nvPr/>
        </p:nvPicPr>
        <p:blipFill>
          <a:blip r:embed="rId4"/>
          <a:stretch>
            <a:fillRect/>
          </a:stretch>
        </p:blipFill>
        <p:spPr>
          <a:xfrm>
            <a:off x="270696" y="247650"/>
            <a:ext cx="5707007" cy="6858000"/>
          </a:xfrm>
          <a:prstGeom prst="rect">
            <a:avLst/>
          </a:prstGeom>
        </p:spPr>
      </p:pic>
    </p:spTree>
    <p:extLst>
      <p:ext uri="{BB962C8B-B14F-4D97-AF65-F5344CB8AC3E}">
        <p14:creationId xmlns:p14="http://schemas.microsoft.com/office/powerpoint/2010/main" val="342472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88" b="51897" l="3524" r="35513"/>
                    </a14:imgEffect>
                  </a14:imgLayer>
                </a14:imgProps>
              </a:ext>
              <a:ext uri="{28A0092B-C50C-407E-A947-70E740481C1C}">
                <a14:useLocalDpi xmlns:a14="http://schemas.microsoft.com/office/drawing/2010/main" val="0"/>
              </a:ext>
            </a:extLst>
          </a:blip>
          <a:srcRect r="64066" b="48269"/>
          <a:stretch/>
        </p:blipFill>
        <p:spPr>
          <a:xfrm>
            <a:off x="4217560" y="1669730"/>
            <a:ext cx="3331090" cy="3196941"/>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7280" b="78329" l="31692" r="70352">
                        <a14:foregroundMark x1="52273" y1="37813" x2="56766" y2="43745"/>
                      </a14:backgroundRemoval>
                    </a14:imgEffect>
                  </a14:imgLayer>
                </a14:imgProps>
              </a:ext>
              <a:ext uri="{28A0092B-C50C-407E-A947-70E740481C1C}">
                <a14:useLocalDpi xmlns:a14="http://schemas.microsoft.com/office/drawing/2010/main" val="0"/>
              </a:ext>
            </a:extLst>
          </a:blip>
          <a:srcRect l="30924" t="27510" r="29385" b="20469"/>
          <a:stretch/>
        </p:blipFill>
        <p:spPr>
          <a:xfrm>
            <a:off x="705566" y="526701"/>
            <a:ext cx="2449901" cy="214061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1421" b="100000" l="4036" r="39494">
                        <a14:foregroundMark x1="16034" y1="71106" x2="22088" y2="66182"/>
                        <a14:foregroundMark x1="16142" y1="71913" x2="11945" y2="78612"/>
                        <a14:foregroundMark x1="23810" y1="68362" x2="28948" y2="68563"/>
                        <a14:foregroundMark x1="25397" y1="69532" x2="25397" y2="73487"/>
                        <a14:foregroundMark x1="12322" y1="78450" x2="12080" y2="83172"/>
                        <a14:foregroundMark x1="7802" y1="69976" x2="8071" y2="72559"/>
                      </a14:backgroundRemoval>
                    </a14:imgEffect>
                  </a14:imgLayer>
                </a14:imgProps>
              </a:ext>
              <a:ext uri="{28A0092B-C50C-407E-A947-70E740481C1C}">
                <a14:useLocalDpi xmlns:a14="http://schemas.microsoft.com/office/drawing/2010/main" val="0"/>
              </a:ext>
            </a:extLst>
          </a:blip>
          <a:srcRect t="61818" r="59582"/>
          <a:stretch/>
        </p:blipFill>
        <p:spPr>
          <a:xfrm>
            <a:off x="886470" y="3194014"/>
            <a:ext cx="3331090" cy="2097858"/>
          </a:xfrm>
          <a:prstGeom prst="rect">
            <a:avLst/>
          </a:prstGeom>
        </p:spPr>
      </p:pic>
      <p:pic>
        <p:nvPicPr>
          <p:cNvPr id="7" name="Picture 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71" b="55690" l="60748" r="95911">
                        <a14:foregroundMark x1="62604" y1="26998" x2="65241" y2="25020"/>
                        <a14:foregroundMark x1="89884" y1="34504" x2="89104" y2="37490"/>
                      </a14:backgroundRemoval>
                    </a14:imgEffect>
                  </a14:imgLayer>
                </a14:imgProps>
              </a:ext>
              <a:ext uri="{28A0092B-C50C-407E-A947-70E740481C1C}">
                <a14:useLocalDpi xmlns:a14="http://schemas.microsoft.com/office/drawing/2010/main" val="0"/>
              </a:ext>
            </a:extLst>
          </a:blip>
          <a:srcRect l="59165" b="42138"/>
          <a:stretch/>
        </p:blipFill>
        <p:spPr>
          <a:xfrm rot="840367">
            <a:off x="8595441" y="-202530"/>
            <a:ext cx="3111701" cy="2939463"/>
          </a:xfrm>
          <a:prstGeom prst="rect">
            <a:avLst/>
          </a:prstGeom>
        </p:spPr>
      </p:pic>
      <p:grpSp>
        <p:nvGrpSpPr>
          <p:cNvPr id="8" name="Group 7"/>
          <p:cNvGrpSpPr/>
          <p:nvPr/>
        </p:nvGrpSpPr>
        <p:grpSpPr>
          <a:xfrm>
            <a:off x="84050" y="5460233"/>
            <a:ext cx="12006649" cy="1290480"/>
            <a:chOff x="92675" y="91401"/>
            <a:chExt cx="12006649" cy="1290480"/>
          </a:xfrm>
        </p:grpSpPr>
        <p:sp>
          <p:nvSpPr>
            <p:cNvPr id="9" name="Rectangle: Rounded Corners 8"/>
            <p:cNvSpPr/>
            <p:nvPr/>
          </p:nvSpPr>
          <p:spPr>
            <a:xfrm>
              <a:off x="92675" y="91401"/>
              <a:ext cx="12006649" cy="129048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p:cNvSpPr/>
            <p:nvPr/>
          </p:nvSpPr>
          <p:spPr>
            <a:xfrm>
              <a:off x="189781" y="190735"/>
              <a:ext cx="11835443" cy="1085974"/>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p:cNvSpPr txBox="1"/>
          <p:nvPr/>
        </p:nvSpPr>
        <p:spPr>
          <a:xfrm>
            <a:off x="401099" y="5586109"/>
            <a:ext cx="11372550"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nhưng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xuất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hung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tợn</a:t>
            </a:r>
            <a:r>
              <a:rPr lang="en-US" sz="2800" b="1" dirty="0">
                <a:solidFill>
                  <a:prstClr val="black"/>
                </a:solidFill>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khiến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môi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trường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bị</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ô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nhiễm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lang="en-US" sz="2800" b="1" dirty="0">
                <a:solidFill>
                  <a:prstClr val="black"/>
                </a:solidFill>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loài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dần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tuyệt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chủng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5004" b="100000" l="61743" r="99596">
                        <a14:foregroundMark x1="78639" y1="62389" x2="82863" y2="68886"/>
                        <a14:foregroundMark x1="79419" y1="62389" x2="75330" y2="68523"/>
                      </a14:backgroundRemoval>
                    </a14:imgEffect>
                  </a14:imgLayer>
                </a14:imgProps>
              </a:ext>
              <a:ext uri="{28A0092B-C50C-407E-A947-70E740481C1C}">
                <a14:useLocalDpi xmlns:a14="http://schemas.microsoft.com/office/drawing/2010/main" val="0"/>
              </a:ext>
            </a:extLst>
          </a:blip>
          <a:srcRect l="62022" t="55258"/>
          <a:stretch/>
        </p:blipFill>
        <p:spPr>
          <a:xfrm>
            <a:off x="7918640" y="3302424"/>
            <a:ext cx="3078563" cy="2417888"/>
          </a:xfrm>
          <a:prstGeom prst="rect">
            <a:avLst/>
          </a:prstGeom>
        </p:spPr>
      </p:pic>
    </p:spTree>
    <p:extLst>
      <p:ext uri="{BB962C8B-B14F-4D97-AF65-F5344CB8AC3E}">
        <p14:creationId xmlns:p14="http://schemas.microsoft.com/office/powerpoint/2010/main" val="1296555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3"/>
          <p:cNvPicPr>
            <a:picLocks noChangeAspect="1"/>
          </p:cNvPicPr>
          <p:nvPr/>
        </p:nvPicPr>
        <p:blipFill rotWithShape="1">
          <a:blip r:embed="rId5">
            <a:extLst>
              <a:ext uri="{28A0092B-C50C-407E-A947-70E740481C1C}">
                <a14:useLocalDpi xmlns:a14="http://schemas.microsoft.com/office/drawing/2010/main" val="0"/>
              </a:ext>
            </a:extLst>
          </a:blip>
          <a:srcRect t="24370"/>
          <a:stretch/>
        </p:blipFill>
        <p:spPr>
          <a:xfrm>
            <a:off x="1896175" y="-289356"/>
            <a:ext cx="7868927" cy="532779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32210" r="6166" b="42002"/>
          <a:stretch/>
        </p:blipFill>
        <p:spPr>
          <a:xfrm>
            <a:off x="1048377" y="5045949"/>
            <a:ext cx="9213927" cy="253218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 t="58559" r="56409"/>
          <a:stretch/>
        </p:blipFill>
        <p:spPr>
          <a:xfrm flipH="1">
            <a:off x="-477184" y="3843496"/>
            <a:ext cx="3718727" cy="353534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58559" r="6044"/>
          <a:stretch/>
        </p:blipFill>
        <p:spPr>
          <a:xfrm>
            <a:off x="-866670" y="4762920"/>
            <a:ext cx="8015459" cy="3535344"/>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 t="58559" r="56409"/>
          <a:stretch/>
        </p:blipFill>
        <p:spPr>
          <a:xfrm rot="19533115" flipH="1">
            <a:off x="10552748" y="2712575"/>
            <a:ext cx="3718727" cy="3535344"/>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5334" t="58559" r="6044"/>
          <a:stretch/>
        </p:blipFill>
        <p:spPr>
          <a:xfrm>
            <a:off x="8197166" y="4211762"/>
            <a:ext cx="4952639" cy="4221145"/>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35637" t="54255" r="32538"/>
          <a:stretch/>
        </p:blipFill>
        <p:spPr>
          <a:xfrm>
            <a:off x="2817677" y="3527092"/>
            <a:ext cx="3735234" cy="3579302"/>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31360" t="5637" r="33278" b="52847"/>
          <a:stretch/>
        </p:blipFill>
        <p:spPr>
          <a:xfrm>
            <a:off x="8258085" y="2774171"/>
            <a:ext cx="3964983" cy="3103291"/>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r="69575" b="53162"/>
          <a:stretch/>
        </p:blipFill>
        <p:spPr>
          <a:xfrm>
            <a:off x="-562223" y="2488626"/>
            <a:ext cx="3464606" cy="3555642"/>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67382" t="52222"/>
          <a:stretch/>
        </p:blipFill>
        <p:spPr>
          <a:xfrm>
            <a:off x="5442578" y="3348681"/>
            <a:ext cx="3962447" cy="3869385"/>
          </a:xfrm>
          <a:prstGeom prst="rect">
            <a:avLst/>
          </a:prstGeom>
        </p:spPr>
      </p:pic>
      <p:pic>
        <p:nvPicPr>
          <p:cNvPr id="2" name="Hãy cùng biệt đội siêu nhân giải cứu trái đất thân yêu của chúng ta khỏi lũ yêu quái kia bằng cách trả lời đúng những câu hỏi của chúng. Có như thế nguồn nước mới quay trở lại với chúng ta.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2717" y="-471567"/>
            <a:ext cx="487363" cy="487363"/>
          </a:xfrm>
          <a:prstGeom prst="rect">
            <a:avLst/>
          </a:prstGeom>
        </p:spPr>
      </p:pic>
      <p:pic>
        <p:nvPicPr>
          <p:cNvPr id="3" name="Picture 2">
            <a:extLst>
              <a:ext uri="{FF2B5EF4-FFF2-40B4-BE49-F238E27FC236}">
                <a16:creationId xmlns:a16="http://schemas.microsoft.com/office/drawing/2014/main" id="{226F0290-F54D-D27D-9D5F-311EA45A7A3F}"/>
              </a:ext>
            </a:extLst>
          </p:cNvPr>
          <p:cNvPicPr>
            <a:picLocks noChangeAspect="1"/>
          </p:cNvPicPr>
          <p:nvPr/>
        </p:nvPicPr>
        <p:blipFill>
          <a:blip r:embed="rId12"/>
          <a:stretch>
            <a:fillRect/>
          </a:stretch>
        </p:blipFill>
        <p:spPr>
          <a:xfrm>
            <a:off x="2882118" y="682269"/>
            <a:ext cx="5236918" cy="2962913"/>
          </a:xfrm>
          <a:prstGeom prst="rect">
            <a:avLst/>
          </a:prstGeom>
        </p:spPr>
      </p:pic>
    </p:spTree>
    <p:extLst>
      <p:ext uri="{BB962C8B-B14F-4D97-AF65-F5344CB8AC3E}">
        <p14:creationId xmlns:p14="http://schemas.microsoft.com/office/powerpoint/2010/main" val="196134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par>
                                <p:cTn id="12" presetID="45" presetClass="entr" presetSubtype="0" fill="hold"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anim calcmode="lin" valueType="num">
                                      <p:cBhvr>
                                        <p:cTn id="15" dur="2000" fill="hold"/>
                                        <p:tgtEl>
                                          <p:spTgt spid="17"/>
                                        </p:tgtEl>
                                        <p:attrNameLst>
                                          <p:attrName>ppt_w</p:attrName>
                                        </p:attrNameLst>
                                      </p:cBhvr>
                                      <p:tavLst>
                                        <p:tav tm="0" fmla="#ppt_w*sin(2.5*pi*$)">
                                          <p:val>
                                            <p:fltVal val="0"/>
                                          </p:val>
                                        </p:tav>
                                        <p:tav tm="100000">
                                          <p:val>
                                            <p:fltVal val="1"/>
                                          </p:val>
                                        </p:tav>
                                      </p:tavLst>
                                    </p:anim>
                                    <p:anim calcmode="lin" valueType="num">
                                      <p:cBhvr>
                                        <p:cTn id="16" dur="2000" fill="hold"/>
                                        <p:tgtEl>
                                          <p:spTgt spid="17"/>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anim calcmode="lin" valueType="num">
                                      <p:cBhvr>
                                        <p:cTn id="20" dur="2000" fill="hold"/>
                                        <p:tgtEl>
                                          <p:spTgt spid="13"/>
                                        </p:tgtEl>
                                        <p:attrNameLst>
                                          <p:attrName>ppt_w</p:attrName>
                                        </p:attrNameLst>
                                      </p:cBhvr>
                                      <p:tavLst>
                                        <p:tav tm="0" fmla="#ppt_w*sin(2.5*pi*$)">
                                          <p:val>
                                            <p:fltVal val="0"/>
                                          </p:val>
                                        </p:tav>
                                        <p:tav tm="100000">
                                          <p:val>
                                            <p:fltVal val="1"/>
                                          </p:val>
                                        </p:tav>
                                      </p:tavLst>
                                    </p:anim>
                                    <p:anim calcmode="lin" valueType="num">
                                      <p:cBhvr>
                                        <p:cTn id="21" dur="2000" fill="hold"/>
                                        <p:tgtEl>
                                          <p:spTgt spid="1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anim calcmode="lin" valueType="num">
                                      <p:cBhvr>
                                        <p:cTn id="25" dur="2000" fill="hold"/>
                                        <p:tgtEl>
                                          <p:spTgt spid="12"/>
                                        </p:tgtEl>
                                        <p:attrNameLst>
                                          <p:attrName>ppt_w</p:attrName>
                                        </p:attrNameLst>
                                      </p:cBhvr>
                                      <p:tavLst>
                                        <p:tav tm="0" fmla="#ppt_w*sin(2.5*pi*$)">
                                          <p:val>
                                            <p:fltVal val="0"/>
                                          </p:val>
                                        </p:tav>
                                        <p:tav tm="100000">
                                          <p:val>
                                            <p:fltVal val="1"/>
                                          </p:val>
                                        </p:tav>
                                      </p:tavLst>
                                    </p:anim>
                                    <p:anim calcmode="lin" valueType="num">
                                      <p:cBhvr>
                                        <p:cTn id="26" dur="2000" fill="hold"/>
                                        <p:tgtEl>
                                          <p:spTgt spid="12"/>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000"/>
                                        <p:tgtEl>
                                          <p:spTgt spid="16"/>
                                        </p:tgtEl>
                                      </p:cBhvr>
                                    </p:animEffect>
                                    <p:anim calcmode="lin" valueType="num">
                                      <p:cBhvr>
                                        <p:cTn id="30" dur="2000" fill="hold"/>
                                        <p:tgtEl>
                                          <p:spTgt spid="16"/>
                                        </p:tgtEl>
                                        <p:attrNameLst>
                                          <p:attrName>ppt_w</p:attrName>
                                        </p:attrNameLst>
                                      </p:cBhvr>
                                      <p:tavLst>
                                        <p:tav tm="0" fmla="#ppt_w*sin(2.5*pi*$)">
                                          <p:val>
                                            <p:fltVal val="0"/>
                                          </p:val>
                                        </p:tav>
                                        <p:tav tm="100000">
                                          <p:val>
                                            <p:fltVal val="1"/>
                                          </p:val>
                                        </p:tav>
                                      </p:tavLst>
                                    </p:anim>
                                    <p:anim calcmode="lin" valueType="num">
                                      <p:cBhvr>
                                        <p:cTn id="3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88" b="51897" l="3524" r="35513"/>
                    </a14:imgEffect>
                  </a14:imgLayer>
                </a14:imgProps>
              </a:ext>
              <a:ext uri="{28A0092B-C50C-407E-A947-70E740481C1C}">
                <a14:useLocalDpi xmlns:a14="http://schemas.microsoft.com/office/drawing/2010/main" val="0"/>
              </a:ext>
            </a:extLst>
          </a:blip>
          <a:srcRect r="64066" b="48269"/>
          <a:stretch/>
        </p:blipFill>
        <p:spPr>
          <a:xfrm>
            <a:off x="4217560" y="1669730"/>
            <a:ext cx="3331090" cy="3196941"/>
          </a:xfrm>
          <a:prstGeom prst="rect">
            <a:avLst/>
          </a:prstGeom>
        </p:spPr>
      </p:pic>
      <p:pic>
        <p:nvPicPr>
          <p:cNvPr id="4" name="Picture 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7280" b="78329" l="31692" r="70352">
                        <a14:foregroundMark x1="52273" y1="37813" x2="56766" y2="43745"/>
                      </a14:backgroundRemoval>
                    </a14:imgEffect>
                  </a14:imgLayer>
                </a14:imgProps>
              </a:ext>
              <a:ext uri="{28A0092B-C50C-407E-A947-70E740481C1C}">
                <a14:useLocalDpi xmlns:a14="http://schemas.microsoft.com/office/drawing/2010/main" val="0"/>
              </a:ext>
            </a:extLst>
          </a:blip>
          <a:srcRect l="30924" t="27510" r="29385" b="20469"/>
          <a:stretch/>
        </p:blipFill>
        <p:spPr>
          <a:xfrm>
            <a:off x="705566" y="526701"/>
            <a:ext cx="2449901" cy="2140612"/>
          </a:xfrm>
          <a:prstGeom prst="rect">
            <a:avLst/>
          </a:prstGeom>
        </p:spPr>
      </p:pic>
      <p:pic>
        <p:nvPicPr>
          <p:cNvPr id="6" name="Picture 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61421" b="100000" l="4036" r="39494">
                        <a14:foregroundMark x1="16034" y1="71106" x2="22088" y2="66182"/>
                        <a14:foregroundMark x1="16142" y1="71913" x2="11945" y2="78612"/>
                        <a14:foregroundMark x1="23810" y1="68362" x2="28948" y2="68563"/>
                        <a14:foregroundMark x1="25397" y1="69532" x2="25397" y2="73487"/>
                        <a14:foregroundMark x1="12322" y1="78450" x2="12080" y2="83172"/>
                        <a14:foregroundMark x1="7802" y1="69976" x2="8071" y2="72559"/>
                      </a14:backgroundRemoval>
                    </a14:imgEffect>
                  </a14:imgLayer>
                </a14:imgProps>
              </a:ext>
              <a:ext uri="{28A0092B-C50C-407E-A947-70E740481C1C}">
                <a14:useLocalDpi xmlns:a14="http://schemas.microsoft.com/office/drawing/2010/main" val="0"/>
              </a:ext>
            </a:extLst>
          </a:blip>
          <a:srcRect t="61818" r="59582"/>
          <a:stretch/>
        </p:blipFill>
        <p:spPr>
          <a:xfrm>
            <a:off x="886470" y="3194014"/>
            <a:ext cx="3331090" cy="2097858"/>
          </a:xfrm>
          <a:prstGeom prst="rect">
            <a:avLst/>
          </a:prstGeom>
        </p:spPr>
      </p:pic>
      <p:pic>
        <p:nvPicPr>
          <p:cNvPr id="7" name="Picture 6"/>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771" b="55690" l="60748" r="95911">
                        <a14:foregroundMark x1="62604" y1="26998" x2="65241" y2="25020"/>
                        <a14:foregroundMark x1="89884" y1="34504" x2="89104" y2="37490"/>
                      </a14:backgroundRemoval>
                    </a14:imgEffect>
                  </a14:imgLayer>
                </a14:imgProps>
              </a:ext>
              <a:ext uri="{28A0092B-C50C-407E-A947-70E740481C1C}">
                <a14:useLocalDpi xmlns:a14="http://schemas.microsoft.com/office/drawing/2010/main" val="0"/>
              </a:ext>
            </a:extLst>
          </a:blip>
          <a:srcRect l="59165" b="42138"/>
          <a:stretch/>
        </p:blipFill>
        <p:spPr>
          <a:xfrm rot="840367">
            <a:off x="8595441" y="-202530"/>
            <a:ext cx="3111701" cy="2939463"/>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55004" b="100000" l="61743" r="99596">
                        <a14:foregroundMark x1="78639" y1="62389" x2="82863" y2="68886"/>
                        <a14:foregroundMark x1="79419" y1="62389" x2="75330" y2="68523"/>
                      </a14:backgroundRemoval>
                    </a14:imgEffect>
                  </a14:imgLayer>
                </a14:imgProps>
              </a:ext>
              <a:ext uri="{28A0092B-C50C-407E-A947-70E740481C1C}">
                <a14:useLocalDpi xmlns:a14="http://schemas.microsoft.com/office/drawing/2010/main" val="0"/>
              </a:ext>
            </a:extLst>
          </a:blip>
          <a:srcRect l="62022" t="55258"/>
          <a:stretch/>
        </p:blipFill>
        <p:spPr>
          <a:xfrm>
            <a:off x="7918640" y="3302424"/>
            <a:ext cx="3078563" cy="2417888"/>
          </a:xfrm>
          <a:prstGeom prst="rect">
            <a:avLst/>
          </a:prstGeom>
        </p:spPr>
      </p:pic>
      <p:pic>
        <p:nvPicPr>
          <p:cNvPr id="16"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44515" y="0"/>
            <a:ext cx="487363" cy="487363"/>
          </a:xfrm>
          <a:prstGeom prst="rect">
            <a:avLst/>
          </a:prstGeom>
        </p:spPr>
      </p:pic>
      <p:pic>
        <p:nvPicPr>
          <p:cNvPr id="17" name="Nhac-chuong-game-over-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552009" y="573401"/>
            <a:ext cx="487363" cy="487363"/>
          </a:xfrm>
          <a:prstGeom prst="rect">
            <a:avLst/>
          </a:prstGeom>
        </p:spPr>
      </p:pic>
      <p:pic>
        <p:nvPicPr>
          <p:cNvPr id="18" name="Picture 17"/>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59" b="38134" l="75716" r="98932"/>
                    </a14:imgEffect>
                  </a14:imgLayer>
                </a14:imgProps>
              </a:ext>
              <a:ext uri="{28A0092B-C50C-407E-A947-70E740481C1C}">
                <a14:useLocalDpi xmlns:a14="http://schemas.microsoft.com/office/drawing/2010/main" val="0"/>
              </a:ext>
            </a:extLst>
          </a:blip>
          <a:srcRect l="75319" b="58552"/>
          <a:stretch/>
        </p:blipFill>
        <p:spPr>
          <a:xfrm>
            <a:off x="7505701" y="2240171"/>
            <a:ext cx="4110343" cy="3831810"/>
          </a:xfrm>
          <a:prstGeom prst="rect">
            <a:avLst/>
          </a:prstGeom>
        </p:spPr>
      </p:pic>
      <p:pic>
        <p:nvPicPr>
          <p:cNvPr id="20" name="Tieng-suoi-chay-www_tiengdong_com">
            <a:hlinkClick r:id="" action="ppaction://media"/>
          </p:cNvPr>
          <p:cNvPicPr>
            <a:picLocks noChangeAspect="1"/>
          </p:cNvPicPr>
          <p:nvPr>
            <a:audioFile r:link="rId5"/>
            <p:extLst>
              <p:ext uri="{DAA4B4D4-6D71-4841-9C94-3DE7FCFB9230}">
                <p14:media xmlns:p14="http://schemas.microsoft.com/office/powerpoint/2010/main" r:embed="rId6">
                  <p14:trim end="118611.3125"/>
                  <p14:fade out="2000"/>
                </p14:media>
              </p:ext>
            </p:extLst>
          </p:nvPr>
        </p:nvPicPr>
        <p:blipFill>
          <a:blip r:embed="rId19"/>
          <a:stretch>
            <a:fillRect/>
          </a:stretch>
        </p:blipFill>
        <p:spPr>
          <a:xfrm>
            <a:off x="-570741" y="1109644"/>
            <a:ext cx="487363" cy="487363"/>
          </a:xfrm>
          <a:prstGeom prst="rect">
            <a:avLst/>
          </a:prstGeom>
        </p:spPr>
      </p:pic>
      <p:grpSp>
        <p:nvGrpSpPr>
          <p:cNvPr id="8" name="Group 7"/>
          <p:cNvGrpSpPr/>
          <p:nvPr/>
        </p:nvGrpSpPr>
        <p:grpSpPr>
          <a:xfrm>
            <a:off x="117619" y="1262939"/>
            <a:ext cx="12006649" cy="4447429"/>
            <a:chOff x="92675" y="91401"/>
            <a:chExt cx="12006649" cy="1290480"/>
          </a:xfrm>
        </p:grpSpPr>
        <p:sp>
          <p:nvSpPr>
            <p:cNvPr id="9" name="Rectangle: Rounded Corners 8"/>
            <p:cNvSpPr/>
            <p:nvPr/>
          </p:nvSpPr>
          <p:spPr>
            <a:xfrm>
              <a:off x="92675" y="91401"/>
              <a:ext cx="12006649" cy="1290480"/>
            </a:xfrm>
            <a:prstGeom prst="roundRect">
              <a:avLst>
                <a:gd name="adj" fmla="val 7785"/>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p:cNvSpPr/>
            <p:nvPr/>
          </p:nvSpPr>
          <p:spPr>
            <a:xfrm>
              <a:off x="241539" y="133953"/>
              <a:ext cx="11714672" cy="1198970"/>
            </a:xfrm>
            <a:prstGeom prst="roundRect">
              <a:avLst>
                <a:gd name="adj" fmla="val 6234"/>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381506" y="1499107"/>
            <a:ext cx="11372550" cy="1754326"/>
          </a:xfrm>
          <a:prstGeom prst="rect">
            <a:avLst/>
          </a:prstGeom>
          <a:noFill/>
        </p:spPr>
        <p:txBody>
          <a:bodyPr wrap="square" rtlCol="0">
            <a:spAutoFit/>
          </a:bodyPr>
          <a:lstStyle/>
          <a:p>
            <a:pPr lvl="0" algn="ctr" defTabSz="457200">
              <a:defRPr/>
            </a:pPr>
            <a:r>
              <a:rPr lang="vi-VN" sz="5400" b="1" dirty="0">
                <a:solidFill>
                  <a:prstClr val="black"/>
                </a:solidFill>
                <a:latin typeface="Cambria" panose="02040503050406030204" pitchFamily="18" charset="0"/>
                <a:ea typeface="Cambria" panose="02040503050406030204" pitchFamily="18" charset="0"/>
              </a:rPr>
              <a:t>Không khí giúp con người, động vật hô hấp.</a:t>
            </a:r>
          </a:p>
        </p:txBody>
      </p:sp>
      <p:pic>
        <p:nvPicPr>
          <p:cNvPr id="12" name="Picture 11"/>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2019" b="88535" l="9141" r="89858">
                        <a14:foregroundMark x1="24774" y1="28179" x2="34399" y2="24869"/>
                        <a14:foregroundMark x1="36869" y1="21147" x2="28440" y2="33907"/>
                        <a14:foregroundMark x1="17087" y1="30036" x2="17489" y2="31685"/>
                      </a14:backgroundRemoval>
                    </a14:imgEffect>
                  </a14:imgLayer>
                </a14:imgProps>
              </a:ext>
              <a:ext uri="{28A0092B-C50C-407E-A947-70E740481C1C}">
                <a14:useLocalDpi xmlns:a14="http://schemas.microsoft.com/office/drawing/2010/main" val="0"/>
              </a:ext>
            </a:extLst>
          </a:blip>
          <a:srcRect l="14976" t="6969" r="51823" b="53460"/>
          <a:stretch/>
        </p:blipFill>
        <p:spPr>
          <a:xfrm>
            <a:off x="3670913" y="3185678"/>
            <a:ext cx="2534948" cy="2417231"/>
          </a:xfrm>
          <a:prstGeom prst="rect">
            <a:avLst/>
          </a:prstGeom>
        </p:spPr>
      </p:pic>
      <p:pic>
        <p:nvPicPr>
          <p:cNvPr id="13" name="Picture 12"/>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2130" b="86481" l="2700" r="98400"/>
                    </a14:imgEffect>
                  </a14:imgLayer>
                </a14:imgProps>
              </a:ext>
              <a:ext uri="{28A0092B-C50C-407E-A947-70E740481C1C}">
                <a14:useLocalDpi xmlns:a14="http://schemas.microsoft.com/office/drawing/2010/main" val="0"/>
              </a:ext>
            </a:extLst>
          </a:blip>
          <a:srcRect t="8468" b="11712"/>
          <a:stretch/>
        </p:blipFill>
        <p:spPr>
          <a:xfrm>
            <a:off x="241507" y="2480879"/>
            <a:ext cx="3581024" cy="3087036"/>
          </a:xfrm>
          <a:prstGeom prst="rect">
            <a:avLst/>
          </a:prstGeom>
        </p:spPr>
      </p:pic>
      <p:pic>
        <p:nvPicPr>
          <p:cNvPr id="14" name="Picture 13"/>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5975" b="45862" l="52519" r="87048">
                        <a14:foregroundMark x1="66473" y1="21599" x2="74580" y2="36213"/>
                        <a14:foregroundMark x1="74580" y1="20872" x2="63081" y2="34558"/>
                        <a14:foregroundMark x1="57300" y1="17925" x2="55814" y2="20993"/>
                        <a14:foregroundMark x1="55814" y1="32297" x2="57687" y2="35608"/>
                        <a14:foregroundMark x1="67119" y1="19338" x2="63921" y2="21235"/>
                        <a14:foregroundMark x1="77132" y1="27816" x2="68992" y2="34921"/>
                      </a14:backgroundRemoval>
                    </a14:imgEffect>
                  </a14:imgLayer>
                </a14:imgProps>
              </a:ext>
              <a:ext uri="{28A0092B-C50C-407E-A947-70E740481C1C}">
                <a14:useLocalDpi xmlns:a14="http://schemas.microsoft.com/office/drawing/2010/main" val="0"/>
              </a:ext>
            </a:extLst>
          </a:blip>
          <a:srcRect l="50063" t="1912" r="8814" b="45958"/>
          <a:stretch/>
        </p:blipFill>
        <p:spPr>
          <a:xfrm>
            <a:off x="5983507" y="2853575"/>
            <a:ext cx="3160947" cy="3205670"/>
          </a:xfrm>
          <a:prstGeom prst="rect">
            <a:avLst/>
          </a:prstGeom>
        </p:spPr>
      </p:pic>
    </p:spTree>
    <p:extLst>
      <p:ext uri="{BB962C8B-B14F-4D97-AF65-F5344CB8AC3E}">
        <p14:creationId xmlns:p14="http://schemas.microsoft.com/office/powerpoint/2010/main" val="280200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par>
                                <p:cTn id="32" presetID="1" presetClass="mediacall" presetSubtype="0" fill="hold" nodeType="withEffect">
                                  <p:stCondLst>
                                    <p:cond delay="0"/>
                                  </p:stCondLst>
                                  <p:childTnLst>
                                    <p:cmd type="call" cmd="playFrom(0.0)">
                                      <p:cBhvr>
                                        <p:cTn id="33" dur="5276"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8"/>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2"/>
                                        </p:tgtEl>
                                        <p:attrNameLst>
                                          <p:attrName>style.visibility</p:attrName>
                                        </p:attrNameLst>
                                      </p:cBhvr>
                                      <p:to>
                                        <p:strVal val="hidden"/>
                                      </p:to>
                                    </p:set>
                                  </p:childTnLst>
                                </p:cTn>
                              </p:par>
                            </p:childTnLst>
                          </p:cTn>
                        </p:par>
                        <p:par>
                          <p:cTn id="44" fill="hold">
                            <p:stCondLst>
                              <p:cond delay="0"/>
                            </p:stCondLst>
                            <p:childTnLst>
                              <p:par>
                                <p:cTn id="45" presetID="32" presetClass="emph" presetSubtype="0" repeatCount="5000" fill="hold" nodeType="afterEffect">
                                  <p:stCondLst>
                                    <p:cond delay="0"/>
                                  </p:stCondLst>
                                  <p:childTnLst>
                                    <p:animRot by="120000">
                                      <p:cBhvr>
                                        <p:cTn id="46" dur="50" fill="hold">
                                          <p:stCondLst>
                                            <p:cond delay="0"/>
                                          </p:stCondLst>
                                        </p:cTn>
                                        <p:tgtEl>
                                          <p:spTgt spid="5"/>
                                        </p:tgtEl>
                                        <p:attrNameLst>
                                          <p:attrName>r</p:attrName>
                                        </p:attrNameLst>
                                      </p:cBhvr>
                                    </p:animRot>
                                    <p:animRot by="-240000">
                                      <p:cBhvr>
                                        <p:cTn id="47" dur="100" fill="hold">
                                          <p:stCondLst>
                                            <p:cond delay="100"/>
                                          </p:stCondLst>
                                        </p:cTn>
                                        <p:tgtEl>
                                          <p:spTgt spid="5"/>
                                        </p:tgtEl>
                                        <p:attrNameLst>
                                          <p:attrName>r</p:attrName>
                                        </p:attrNameLst>
                                      </p:cBhvr>
                                    </p:animRot>
                                    <p:animRot by="240000">
                                      <p:cBhvr>
                                        <p:cTn id="48" dur="100" fill="hold">
                                          <p:stCondLst>
                                            <p:cond delay="200"/>
                                          </p:stCondLst>
                                        </p:cTn>
                                        <p:tgtEl>
                                          <p:spTgt spid="5"/>
                                        </p:tgtEl>
                                        <p:attrNameLst>
                                          <p:attrName>r</p:attrName>
                                        </p:attrNameLst>
                                      </p:cBhvr>
                                    </p:animRot>
                                    <p:animRot by="-240000">
                                      <p:cBhvr>
                                        <p:cTn id="49" dur="100" fill="hold">
                                          <p:stCondLst>
                                            <p:cond delay="300"/>
                                          </p:stCondLst>
                                        </p:cTn>
                                        <p:tgtEl>
                                          <p:spTgt spid="5"/>
                                        </p:tgtEl>
                                        <p:attrNameLst>
                                          <p:attrName>r</p:attrName>
                                        </p:attrNameLst>
                                      </p:cBhvr>
                                    </p:animRot>
                                    <p:animRot by="120000">
                                      <p:cBhvr>
                                        <p:cTn id="50" dur="100" fill="hold">
                                          <p:stCondLst>
                                            <p:cond delay="400"/>
                                          </p:stCondLst>
                                        </p:cTn>
                                        <p:tgtEl>
                                          <p:spTgt spid="5"/>
                                        </p:tgtEl>
                                        <p:attrNameLst>
                                          <p:attrName>r</p:attrName>
                                        </p:attrNameLst>
                                      </p:cBhvr>
                                    </p:animRot>
                                  </p:childTnLst>
                                </p:cTn>
                              </p:par>
                              <p:par>
                                <p:cTn id="51" presetID="32" presetClass="emph" presetSubtype="0" repeatCount="5000" fill="hold" nodeType="withEffect">
                                  <p:stCondLst>
                                    <p:cond delay="0"/>
                                  </p:stCondLst>
                                  <p:childTnLst>
                                    <p:animRot by="120000">
                                      <p:cBhvr>
                                        <p:cTn id="52" dur="50" fill="hold">
                                          <p:stCondLst>
                                            <p:cond delay="0"/>
                                          </p:stCondLst>
                                        </p:cTn>
                                        <p:tgtEl>
                                          <p:spTgt spid="4"/>
                                        </p:tgtEl>
                                        <p:attrNameLst>
                                          <p:attrName>r</p:attrName>
                                        </p:attrNameLst>
                                      </p:cBhvr>
                                    </p:animRot>
                                    <p:animRot by="-240000">
                                      <p:cBhvr>
                                        <p:cTn id="53" dur="100" fill="hold">
                                          <p:stCondLst>
                                            <p:cond delay="100"/>
                                          </p:stCondLst>
                                        </p:cTn>
                                        <p:tgtEl>
                                          <p:spTgt spid="4"/>
                                        </p:tgtEl>
                                        <p:attrNameLst>
                                          <p:attrName>r</p:attrName>
                                        </p:attrNameLst>
                                      </p:cBhvr>
                                    </p:animRot>
                                    <p:animRot by="240000">
                                      <p:cBhvr>
                                        <p:cTn id="54" dur="100" fill="hold">
                                          <p:stCondLst>
                                            <p:cond delay="200"/>
                                          </p:stCondLst>
                                        </p:cTn>
                                        <p:tgtEl>
                                          <p:spTgt spid="4"/>
                                        </p:tgtEl>
                                        <p:attrNameLst>
                                          <p:attrName>r</p:attrName>
                                        </p:attrNameLst>
                                      </p:cBhvr>
                                    </p:animRot>
                                    <p:animRot by="-240000">
                                      <p:cBhvr>
                                        <p:cTn id="55" dur="100" fill="hold">
                                          <p:stCondLst>
                                            <p:cond delay="300"/>
                                          </p:stCondLst>
                                        </p:cTn>
                                        <p:tgtEl>
                                          <p:spTgt spid="4"/>
                                        </p:tgtEl>
                                        <p:attrNameLst>
                                          <p:attrName>r</p:attrName>
                                        </p:attrNameLst>
                                      </p:cBhvr>
                                    </p:animRot>
                                    <p:animRot by="120000">
                                      <p:cBhvr>
                                        <p:cTn id="56" dur="100" fill="hold">
                                          <p:stCondLst>
                                            <p:cond delay="400"/>
                                          </p:stCondLst>
                                        </p:cTn>
                                        <p:tgtEl>
                                          <p:spTgt spid="4"/>
                                        </p:tgtEl>
                                        <p:attrNameLst>
                                          <p:attrName>r</p:attrName>
                                        </p:attrNameLst>
                                      </p:cBhvr>
                                    </p:animRot>
                                  </p:childTnLst>
                                </p:cTn>
                              </p:par>
                              <p:par>
                                <p:cTn id="57" presetID="53" presetClass="exit" presetSubtype="32" fill="hold" nodeType="withEffect">
                                  <p:stCondLst>
                                    <p:cond delay="2000"/>
                                  </p:stCondLst>
                                  <p:childTnLst>
                                    <p:anim calcmode="lin" valueType="num">
                                      <p:cBhvr>
                                        <p:cTn id="58" dur="1000"/>
                                        <p:tgtEl>
                                          <p:spTgt spid="5"/>
                                        </p:tgtEl>
                                        <p:attrNameLst>
                                          <p:attrName>ppt_w</p:attrName>
                                        </p:attrNameLst>
                                      </p:cBhvr>
                                      <p:tavLst>
                                        <p:tav tm="0">
                                          <p:val>
                                            <p:strVal val="ppt_w"/>
                                          </p:val>
                                        </p:tav>
                                        <p:tav tm="100000">
                                          <p:val>
                                            <p:fltVal val="0"/>
                                          </p:val>
                                        </p:tav>
                                      </p:tavLst>
                                    </p:anim>
                                    <p:anim calcmode="lin" valueType="num">
                                      <p:cBhvr>
                                        <p:cTn id="59" dur="1000"/>
                                        <p:tgtEl>
                                          <p:spTgt spid="5"/>
                                        </p:tgtEl>
                                        <p:attrNameLst>
                                          <p:attrName>ppt_h</p:attrName>
                                        </p:attrNameLst>
                                      </p:cBhvr>
                                      <p:tavLst>
                                        <p:tav tm="0">
                                          <p:val>
                                            <p:strVal val="ppt_h"/>
                                          </p:val>
                                        </p:tav>
                                        <p:tav tm="100000">
                                          <p:val>
                                            <p:fltVal val="0"/>
                                          </p:val>
                                        </p:tav>
                                      </p:tavLst>
                                    </p:anim>
                                    <p:animEffect transition="out" filter="fade">
                                      <p:cBhvr>
                                        <p:cTn id="60" dur="1000"/>
                                        <p:tgtEl>
                                          <p:spTgt spid="5"/>
                                        </p:tgtEl>
                                      </p:cBhvr>
                                    </p:animEffect>
                                    <p:set>
                                      <p:cBhvr>
                                        <p:cTn id="61" dur="1" fill="hold">
                                          <p:stCondLst>
                                            <p:cond delay="999"/>
                                          </p:stCondLst>
                                        </p:cTn>
                                        <p:tgtEl>
                                          <p:spTgt spid="5"/>
                                        </p:tgtEl>
                                        <p:attrNameLst>
                                          <p:attrName>style.visibility</p:attrName>
                                        </p:attrNameLst>
                                      </p:cBhvr>
                                      <p:to>
                                        <p:strVal val="hidden"/>
                                      </p:to>
                                    </p:set>
                                  </p:childTnLst>
                                </p:cTn>
                              </p:par>
                              <p:par>
                                <p:cTn id="62" presetID="53" presetClass="exit" presetSubtype="32" fill="hold" nodeType="withEffect">
                                  <p:stCondLst>
                                    <p:cond delay="2000"/>
                                  </p:stCondLst>
                                  <p:childTnLst>
                                    <p:anim calcmode="lin" valueType="num">
                                      <p:cBhvr>
                                        <p:cTn id="63" dur="1000"/>
                                        <p:tgtEl>
                                          <p:spTgt spid="4"/>
                                        </p:tgtEl>
                                        <p:attrNameLst>
                                          <p:attrName>ppt_w</p:attrName>
                                        </p:attrNameLst>
                                      </p:cBhvr>
                                      <p:tavLst>
                                        <p:tav tm="0">
                                          <p:val>
                                            <p:strVal val="ppt_w"/>
                                          </p:val>
                                        </p:tav>
                                        <p:tav tm="100000">
                                          <p:val>
                                            <p:fltVal val="0"/>
                                          </p:val>
                                        </p:tav>
                                      </p:tavLst>
                                    </p:anim>
                                    <p:anim calcmode="lin" valueType="num">
                                      <p:cBhvr>
                                        <p:cTn id="64" dur="1000"/>
                                        <p:tgtEl>
                                          <p:spTgt spid="4"/>
                                        </p:tgtEl>
                                        <p:attrNameLst>
                                          <p:attrName>ppt_h</p:attrName>
                                        </p:attrNameLst>
                                      </p:cBhvr>
                                      <p:tavLst>
                                        <p:tav tm="0">
                                          <p:val>
                                            <p:strVal val="ppt_h"/>
                                          </p:val>
                                        </p:tav>
                                        <p:tav tm="100000">
                                          <p:val>
                                            <p:fltVal val="0"/>
                                          </p:val>
                                        </p:tav>
                                      </p:tavLst>
                                    </p:anim>
                                    <p:animEffect transition="out" filter="fade">
                                      <p:cBhvr>
                                        <p:cTn id="65" dur="1000"/>
                                        <p:tgtEl>
                                          <p:spTgt spid="4"/>
                                        </p:tgtEl>
                                      </p:cBhvr>
                                    </p:animEffect>
                                    <p:set>
                                      <p:cBhvr>
                                        <p:cTn id="66" dur="1" fill="hold">
                                          <p:stCondLst>
                                            <p:cond delay="999"/>
                                          </p:stCondLst>
                                        </p:cTn>
                                        <p:tgtEl>
                                          <p:spTgt spid="4"/>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3056" fill="hold"/>
                                        <p:tgtEl>
                                          <p:spTgt spid="17"/>
                                        </p:tgtEl>
                                      </p:cBhvr>
                                    </p:cmd>
                                  </p:childTnLst>
                                </p:cTn>
                              </p:par>
                            </p:childTnLst>
                          </p:cTn>
                        </p:par>
                        <p:par>
                          <p:cTn id="69" fill="hold">
                            <p:stCondLst>
                              <p:cond delay="3056"/>
                            </p:stCondLst>
                            <p:childTnLst>
                              <p:par>
                                <p:cTn id="70" presetID="22" presetClass="entr" presetSubtype="4"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4000"/>
                                        <p:tgtEl>
                                          <p:spTgt spid="18"/>
                                        </p:tgtEl>
                                      </p:cBhvr>
                                    </p:animEffect>
                                  </p:childTnLst>
                                </p:cTn>
                              </p:par>
                              <p:par>
                                <p:cTn id="73" presetID="1" presetClass="mediacall" presetSubtype="0" fill="hold" nodeType="withEffect">
                                  <p:stCondLst>
                                    <p:cond delay="0"/>
                                  </p:stCondLst>
                                  <p:childTnLst>
                                    <p:cmd type="call" cmd="playFrom(0.0)">
                                      <p:cBhvr>
                                        <p:cTn id="74" dur="50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20"/>
                </p:tgtEl>
              </p:cMediaNode>
            </p:audio>
          </p:childTnLst>
        </p:cTn>
      </p:par>
    </p:tnLst>
    <p:bldLst>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88" b="51897" l="3524" r="35513"/>
                    </a14:imgEffect>
                  </a14:imgLayer>
                </a14:imgProps>
              </a:ext>
              <a:ext uri="{28A0092B-C50C-407E-A947-70E740481C1C}">
                <a14:useLocalDpi xmlns:a14="http://schemas.microsoft.com/office/drawing/2010/main" val="0"/>
              </a:ext>
            </a:extLst>
          </a:blip>
          <a:srcRect r="64066" b="48269"/>
          <a:stretch/>
        </p:blipFill>
        <p:spPr>
          <a:xfrm>
            <a:off x="4217560" y="1669730"/>
            <a:ext cx="3331090" cy="3196941"/>
          </a:xfrm>
          <a:prstGeom prst="rect">
            <a:avLst/>
          </a:prstGeom>
        </p:spPr>
      </p:pic>
      <p:pic>
        <p:nvPicPr>
          <p:cNvPr id="6" name="Picture 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1421" b="100000" l="4036" r="39494">
                        <a14:foregroundMark x1="16034" y1="71106" x2="22088" y2="66182"/>
                        <a14:foregroundMark x1="16142" y1="71913" x2="11945" y2="78612"/>
                        <a14:foregroundMark x1="23810" y1="68362" x2="28948" y2="68563"/>
                        <a14:foregroundMark x1="25397" y1="69532" x2="25397" y2="73487"/>
                        <a14:foregroundMark x1="12322" y1="78450" x2="12080" y2="83172"/>
                        <a14:foregroundMark x1="7802" y1="69976" x2="8071" y2="72559"/>
                      </a14:backgroundRemoval>
                    </a14:imgEffect>
                  </a14:imgLayer>
                </a14:imgProps>
              </a:ext>
              <a:ext uri="{28A0092B-C50C-407E-A947-70E740481C1C}">
                <a14:useLocalDpi xmlns:a14="http://schemas.microsoft.com/office/drawing/2010/main" val="0"/>
              </a:ext>
            </a:extLst>
          </a:blip>
          <a:srcRect t="61818" r="59582"/>
          <a:stretch/>
        </p:blipFill>
        <p:spPr>
          <a:xfrm>
            <a:off x="886470" y="3194014"/>
            <a:ext cx="3331090" cy="2097858"/>
          </a:xfrm>
          <a:prstGeom prst="rect">
            <a:avLst/>
          </a:prstGeom>
        </p:spPr>
      </p:pic>
      <p:pic>
        <p:nvPicPr>
          <p:cNvPr id="7" name="Picture 6"/>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771" b="55690" l="60748" r="95911">
                        <a14:foregroundMark x1="62604" y1="26998" x2="65241" y2="25020"/>
                        <a14:foregroundMark x1="89884" y1="34504" x2="89104" y2="37490"/>
                      </a14:backgroundRemoval>
                    </a14:imgEffect>
                  </a14:imgLayer>
                </a14:imgProps>
              </a:ext>
              <a:ext uri="{28A0092B-C50C-407E-A947-70E740481C1C}">
                <a14:useLocalDpi xmlns:a14="http://schemas.microsoft.com/office/drawing/2010/main" val="0"/>
              </a:ext>
            </a:extLst>
          </a:blip>
          <a:srcRect l="59165" b="42138"/>
          <a:stretch/>
        </p:blipFill>
        <p:spPr>
          <a:xfrm rot="840367">
            <a:off x="8595441" y="-202530"/>
            <a:ext cx="3111701" cy="2939463"/>
          </a:xfrm>
          <a:prstGeom prst="rect">
            <a:avLst/>
          </a:prstGeom>
        </p:spPr>
      </p:pic>
      <p:pic>
        <p:nvPicPr>
          <p:cNvPr id="16"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44515" y="0"/>
            <a:ext cx="487363" cy="487363"/>
          </a:xfrm>
          <a:prstGeom prst="rect">
            <a:avLst/>
          </a:prstGeom>
        </p:spPr>
      </p:pic>
      <p:pic>
        <p:nvPicPr>
          <p:cNvPr id="17" name="Nhac-chuong-game-over-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52009" y="573401"/>
            <a:ext cx="487363" cy="487363"/>
          </a:xfrm>
          <a:prstGeom prst="rect">
            <a:avLst/>
          </a:prstGeom>
        </p:spPr>
      </p:pic>
      <p:pic>
        <p:nvPicPr>
          <p:cNvPr id="18" name="Picture 17"/>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9" b="38134" l="75716" r="98932"/>
                    </a14:imgEffect>
                  </a14:imgLayer>
                </a14:imgProps>
              </a:ext>
              <a:ext uri="{28A0092B-C50C-407E-A947-70E740481C1C}">
                <a14:useLocalDpi xmlns:a14="http://schemas.microsoft.com/office/drawing/2010/main" val="0"/>
              </a:ext>
            </a:extLst>
          </a:blip>
          <a:srcRect l="75319" b="58552"/>
          <a:stretch/>
        </p:blipFill>
        <p:spPr>
          <a:xfrm>
            <a:off x="7505701" y="2224177"/>
            <a:ext cx="4127499" cy="3847804"/>
          </a:xfrm>
          <a:prstGeom prst="rect">
            <a:avLst/>
          </a:prstGeom>
        </p:spPr>
      </p:pic>
      <p:pic>
        <p:nvPicPr>
          <p:cNvPr id="20" name="Tieng-suoi-chay-www_tiengdong_com">
            <a:hlinkClick r:id="" action="ppaction://media"/>
          </p:cNvPr>
          <p:cNvPicPr>
            <a:picLocks noChangeAspect="1"/>
          </p:cNvPicPr>
          <p:nvPr>
            <a:audioFile r:link="rId5"/>
            <p:extLst>
              <p:ext uri="{DAA4B4D4-6D71-4841-9C94-3DE7FCFB9230}">
                <p14:media xmlns:p14="http://schemas.microsoft.com/office/powerpoint/2010/main" r:embed="rId6">
                  <p14:trim end="118611.3125"/>
                  <p14:fade out="2000"/>
                </p14:media>
              </p:ext>
            </p:extLst>
          </p:nvPr>
        </p:nvPicPr>
        <p:blipFill>
          <a:blip r:embed="rId15"/>
          <a:stretch>
            <a:fillRect/>
          </a:stretch>
        </p:blipFill>
        <p:spPr>
          <a:xfrm>
            <a:off x="-570741" y="1109644"/>
            <a:ext cx="487363" cy="487363"/>
          </a:xfrm>
          <a:prstGeom prst="rect">
            <a:avLst/>
          </a:prstGeom>
        </p:spPr>
      </p:pic>
      <p:pic>
        <p:nvPicPr>
          <p:cNvPr id="22" name="Picture 21"/>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859" b="38134" l="75716" r="98932"/>
                    </a14:imgEffect>
                  </a14:imgLayer>
                </a14:imgProps>
              </a:ext>
              <a:ext uri="{28A0092B-C50C-407E-A947-70E740481C1C}">
                <a14:useLocalDpi xmlns:a14="http://schemas.microsoft.com/office/drawing/2010/main" val="0"/>
              </a:ext>
            </a:extLst>
          </a:blip>
          <a:srcRect l="75319" b="58552"/>
          <a:stretch/>
        </p:blipFill>
        <p:spPr>
          <a:xfrm>
            <a:off x="-171532" y="817082"/>
            <a:ext cx="5547756" cy="5171818"/>
          </a:xfrm>
          <a:prstGeom prst="rect">
            <a:avLst/>
          </a:prstGeom>
        </p:spPr>
      </p:pic>
      <p:grpSp>
        <p:nvGrpSpPr>
          <p:cNvPr id="8" name="Group 7"/>
          <p:cNvGrpSpPr/>
          <p:nvPr/>
        </p:nvGrpSpPr>
        <p:grpSpPr>
          <a:xfrm>
            <a:off x="101792" y="1242516"/>
            <a:ext cx="12006649" cy="4447429"/>
            <a:chOff x="92675" y="91401"/>
            <a:chExt cx="12006649" cy="1290480"/>
          </a:xfrm>
        </p:grpSpPr>
        <p:sp>
          <p:nvSpPr>
            <p:cNvPr id="9" name="Rectangle: Rounded Corners 8"/>
            <p:cNvSpPr/>
            <p:nvPr/>
          </p:nvSpPr>
          <p:spPr>
            <a:xfrm>
              <a:off x="92675" y="91401"/>
              <a:ext cx="12006649" cy="1290480"/>
            </a:xfrm>
            <a:prstGeom prst="roundRect">
              <a:avLst>
                <a:gd name="adj" fmla="val 7785"/>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p:cNvSpPr/>
            <p:nvPr/>
          </p:nvSpPr>
          <p:spPr>
            <a:xfrm>
              <a:off x="241539" y="133953"/>
              <a:ext cx="11714672" cy="1198970"/>
            </a:xfrm>
            <a:prstGeom prst="roundRect">
              <a:avLst>
                <a:gd name="adj" fmla="val 6234"/>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TextBox 10"/>
          <p:cNvSpPr txBox="1"/>
          <p:nvPr/>
        </p:nvSpPr>
        <p:spPr>
          <a:xfrm>
            <a:off x="1085475" y="1599620"/>
            <a:ext cx="9962288" cy="769441"/>
          </a:xfrm>
          <a:prstGeom prst="rect">
            <a:avLst/>
          </a:prstGeom>
          <a:noFill/>
        </p:spPr>
        <p:txBody>
          <a:bodyPr wrap="square" rtlCol="0">
            <a:spAutoFit/>
          </a:bodyPr>
          <a:lstStyle/>
          <a:p>
            <a:pPr lvl="0" algn="ctr" defTabSz="457200"/>
            <a:r>
              <a:rPr lang="vi-VN" sz="4400" b="1" dirty="0">
                <a:solidFill>
                  <a:prstClr val="black"/>
                </a:solidFill>
                <a:latin typeface="Cambria" panose="02040503050406030204" pitchFamily="18" charset="0"/>
                <a:ea typeface="Cambria" panose="02040503050406030204" pitchFamily="18" charset="0"/>
              </a:rPr>
              <a:t>Không khí giúp </a:t>
            </a:r>
            <a:r>
              <a:rPr lang="en-US" sz="4400" b="1" dirty="0" err="1">
                <a:solidFill>
                  <a:prstClr val="black"/>
                </a:solidFill>
                <a:latin typeface="Cambria" panose="02040503050406030204" pitchFamily="18" charset="0"/>
                <a:ea typeface="Cambria" panose="02040503050406030204" pitchFamily="18" charset="0"/>
              </a:rPr>
              <a:t>động</a:t>
            </a:r>
            <a:r>
              <a:rPr lang="vi-VN" sz="4400" b="1" dirty="0">
                <a:solidFill>
                  <a:prstClr val="black"/>
                </a:solidFill>
                <a:latin typeface="Cambria" panose="02040503050406030204" pitchFamily="18" charset="0"/>
                <a:ea typeface="Cambria" panose="02040503050406030204" pitchFamily="18" charset="0"/>
              </a:rPr>
              <a:t> vật quang hợp.</a:t>
            </a:r>
          </a:p>
        </p:txBody>
      </p:sp>
      <p:pic>
        <p:nvPicPr>
          <p:cNvPr id="12" name="Picture 11"/>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2019" b="88535" l="9141" r="89858">
                        <a14:foregroundMark x1="24774" y1="28179" x2="34399" y2="24869"/>
                        <a14:foregroundMark x1="36869" y1="21147" x2="28440" y2="33907"/>
                        <a14:foregroundMark x1="17087" y1="30036" x2="17489" y2="31685"/>
                      </a14:backgroundRemoval>
                    </a14:imgEffect>
                  </a14:imgLayer>
                </a14:imgProps>
              </a:ext>
              <a:ext uri="{28A0092B-C50C-407E-A947-70E740481C1C}">
                <a14:useLocalDpi xmlns:a14="http://schemas.microsoft.com/office/drawing/2010/main" val="0"/>
              </a:ext>
            </a:extLst>
          </a:blip>
          <a:srcRect l="14976" t="6969" r="51823" b="53460"/>
          <a:stretch/>
        </p:blipFill>
        <p:spPr>
          <a:xfrm>
            <a:off x="3655086" y="3165255"/>
            <a:ext cx="2534948" cy="2417231"/>
          </a:xfrm>
          <a:prstGeom prst="rect">
            <a:avLst/>
          </a:prstGeom>
        </p:spPr>
      </p:pic>
      <p:pic>
        <p:nvPicPr>
          <p:cNvPr id="14" name="Picture 1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975" b="45862" l="52519" r="87048">
                        <a14:foregroundMark x1="66473" y1="21599" x2="74580" y2="36213"/>
                        <a14:foregroundMark x1="74580" y1="20872" x2="63081" y2="34558"/>
                        <a14:foregroundMark x1="57300" y1="17925" x2="55814" y2="20993"/>
                        <a14:foregroundMark x1="55814" y1="32297" x2="57687" y2="35608"/>
                        <a14:foregroundMark x1="67119" y1="19338" x2="63921" y2="21235"/>
                        <a14:foregroundMark x1="77132" y1="27816" x2="68992" y2="34921"/>
                      </a14:backgroundRemoval>
                    </a14:imgEffect>
                  </a14:imgLayer>
                </a14:imgProps>
              </a:ext>
              <a:ext uri="{28A0092B-C50C-407E-A947-70E740481C1C}">
                <a14:useLocalDpi xmlns:a14="http://schemas.microsoft.com/office/drawing/2010/main" val="0"/>
              </a:ext>
            </a:extLst>
          </a:blip>
          <a:srcRect l="50063" t="1912" r="8814" b="45958"/>
          <a:stretch/>
        </p:blipFill>
        <p:spPr>
          <a:xfrm>
            <a:off x="5967680" y="2833152"/>
            <a:ext cx="3160947" cy="3205670"/>
          </a:xfrm>
          <a:prstGeom prst="rect">
            <a:avLst/>
          </a:prstGeom>
        </p:spPr>
      </p:pic>
      <p:pic>
        <p:nvPicPr>
          <p:cNvPr id="19" name="Picture 18"/>
          <p:cNvPicPr>
            <a:picLocks noChangeAspect="1"/>
          </p:cNvPicPr>
          <p:nvPr/>
        </p:nvPicPr>
        <p:blipFill rotWithShape="1">
          <a:blip r:embed="rId24" cstate="print">
            <a:extLst>
              <a:ext uri="{28A0092B-C50C-407E-A947-70E740481C1C}">
                <a14:useLocalDpi xmlns:a14="http://schemas.microsoft.com/office/drawing/2010/main" val="0"/>
              </a:ext>
            </a:extLst>
          </a:blip>
          <a:srcRect l="31360" t="5637" r="33278" b="52847"/>
          <a:stretch/>
        </p:blipFill>
        <p:spPr>
          <a:xfrm>
            <a:off x="8239045" y="2564578"/>
            <a:ext cx="3964983" cy="3103291"/>
          </a:xfrm>
          <a:prstGeom prst="rect">
            <a:avLst/>
          </a:prstGeom>
        </p:spPr>
      </p:pic>
      <p:pic>
        <p:nvPicPr>
          <p:cNvPr id="21" name="Picture 20"/>
          <p:cNvPicPr>
            <a:picLocks noChangeAspect="1"/>
          </p:cNvPicPr>
          <p:nvPr/>
        </p:nvPicPr>
        <p:blipFill rotWithShape="1">
          <a:blip r:embed="rId25" cstate="print">
            <a:extLst>
              <a:ext uri="{28A0092B-C50C-407E-A947-70E740481C1C}">
                <a14:useLocalDpi xmlns:a14="http://schemas.microsoft.com/office/drawing/2010/main" val="0"/>
              </a:ext>
            </a:extLst>
          </a:blip>
          <a:srcRect l="67382" t="52222"/>
          <a:stretch/>
        </p:blipFill>
        <p:spPr>
          <a:xfrm>
            <a:off x="197385" y="2369844"/>
            <a:ext cx="3962447" cy="3869385"/>
          </a:xfrm>
          <a:prstGeom prst="rect">
            <a:avLst/>
          </a:prstGeom>
        </p:spPr>
      </p:pic>
    </p:spTree>
    <p:extLst>
      <p:ext uri="{BB962C8B-B14F-4D97-AF65-F5344CB8AC3E}">
        <p14:creationId xmlns:p14="http://schemas.microsoft.com/office/powerpoint/2010/main" val="924123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5276" fill="hold"/>
                                        <p:tgtEl>
                                          <p:spTgt spid="16"/>
                                        </p:tgtEl>
                                      </p:cBhvr>
                                    </p:cmd>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childTnLst>
                          </p:cTn>
                        </p:par>
                        <p:par>
                          <p:cTn id="49" fill="hold">
                            <p:stCondLst>
                              <p:cond delay="0"/>
                            </p:stCondLst>
                            <p:childTnLst>
                              <p:par>
                                <p:cTn id="50" presetID="32" presetClass="emph" presetSubtype="0" repeatCount="5000" fill="hold" nodeType="afterEffect">
                                  <p:stCondLst>
                                    <p:cond delay="0"/>
                                  </p:stCondLst>
                                  <p:childTnLst>
                                    <p:animRot by="120000">
                                      <p:cBhvr>
                                        <p:cTn id="51" dur="50" fill="hold">
                                          <p:stCondLst>
                                            <p:cond delay="0"/>
                                          </p:stCondLst>
                                        </p:cTn>
                                        <p:tgtEl>
                                          <p:spTgt spid="7"/>
                                        </p:tgtEl>
                                        <p:attrNameLst>
                                          <p:attrName>r</p:attrName>
                                        </p:attrNameLst>
                                      </p:cBhvr>
                                    </p:animRot>
                                    <p:animRot by="-240000">
                                      <p:cBhvr>
                                        <p:cTn id="52" dur="100" fill="hold">
                                          <p:stCondLst>
                                            <p:cond delay="100"/>
                                          </p:stCondLst>
                                        </p:cTn>
                                        <p:tgtEl>
                                          <p:spTgt spid="7"/>
                                        </p:tgtEl>
                                        <p:attrNameLst>
                                          <p:attrName>r</p:attrName>
                                        </p:attrNameLst>
                                      </p:cBhvr>
                                    </p:animRot>
                                    <p:animRot by="240000">
                                      <p:cBhvr>
                                        <p:cTn id="53" dur="100" fill="hold">
                                          <p:stCondLst>
                                            <p:cond delay="200"/>
                                          </p:stCondLst>
                                        </p:cTn>
                                        <p:tgtEl>
                                          <p:spTgt spid="7"/>
                                        </p:tgtEl>
                                        <p:attrNameLst>
                                          <p:attrName>r</p:attrName>
                                        </p:attrNameLst>
                                      </p:cBhvr>
                                    </p:animRot>
                                    <p:animRot by="-240000">
                                      <p:cBhvr>
                                        <p:cTn id="54" dur="100" fill="hold">
                                          <p:stCondLst>
                                            <p:cond delay="300"/>
                                          </p:stCondLst>
                                        </p:cTn>
                                        <p:tgtEl>
                                          <p:spTgt spid="7"/>
                                        </p:tgtEl>
                                        <p:attrNameLst>
                                          <p:attrName>r</p:attrName>
                                        </p:attrNameLst>
                                      </p:cBhvr>
                                    </p:animRot>
                                    <p:animRot by="120000">
                                      <p:cBhvr>
                                        <p:cTn id="55" dur="100" fill="hold">
                                          <p:stCondLst>
                                            <p:cond delay="400"/>
                                          </p:stCondLst>
                                        </p:cTn>
                                        <p:tgtEl>
                                          <p:spTgt spid="7"/>
                                        </p:tgtEl>
                                        <p:attrNameLst>
                                          <p:attrName>r</p:attrName>
                                        </p:attrNameLst>
                                      </p:cBhvr>
                                    </p:animRot>
                                  </p:childTnLst>
                                </p:cTn>
                              </p:par>
                              <p:par>
                                <p:cTn id="56" presetID="32" presetClass="emph" presetSubtype="0" repeatCount="5000" fill="hold" nodeType="withEffect">
                                  <p:stCondLst>
                                    <p:cond delay="0"/>
                                  </p:stCondLst>
                                  <p:childTnLst>
                                    <p:animRot by="120000">
                                      <p:cBhvr>
                                        <p:cTn id="57" dur="50" fill="hold">
                                          <p:stCondLst>
                                            <p:cond delay="0"/>
                                          </p:stCondLst>
                                        </p:cTn>
                                        <p:tgtEl>
                                          <p:spTgt spid="6"/>
                                        </p:tgtEl>
                                        <p:attrNameLst>
                                          <p:attrName>r</p:attrName>
                                        </p:attrNameLst>
                                      </p:cBhvr>
                                    </p:animRot>
                                    <p:animRot by="-240000">
                                      <p:cBhvr>
                                        <p:cTn id="58" dur="100" fill="hold">
                                          <p:stCondLst>
                                            <p:cond delay="100"/>
                                          </p:stCondLst>
                                        </p:cTn>
                                        <p:tgtEl>
                                          <p:spTgt spid="6"/>
                                        </p:tgtEl>
                                        <p:attrNameLst>
                                          <p:attrName>r</p:attrName>
                                        </p:attrNameLst>
                                      </p:cBhvr>
                                    </p:animRot>
                                    <p:animRot by="240000">
                                      <p:cBhvr>
                                        <p:cTn id="59" dur="100" fill="hold">
                                          <p:stCondLst>
                                            <p:cond delay="200"/>
                                          </p:stCondLst>
                                        </p:cTn>
                                        <p:tgtEl>
                                          <p:spTgt spid="6"/>
                                        </p:tgtEl>
                                        <p:attrNameLst>
                                          <p:attrName>r</p:attrName>
                                        </p:attrNameLst>
                                      </p:cBhvr>
                                    </p:animRot>
                                    <p:animRot by="-240000">
                                      <p:cBhvr>
                                        <p:cTn id="60" dur="100" fill="hold">
                                          <p:stCondLst>
                                            <p:cond delay="300"/>
                                          </p:stCondLst>
                                        </p:cTn>
                                        <p:tgtEl>
                                          <p:spTgt spid="6"/>
                                        </p:tgtEl>
                                        <p:attrNameLst>
                                          <p:attrName>r</p:attrName>
                                        </p:attrNameLst>
                                      </p:cBhvr>
                                    </p:animRot>
                                    <p:animRot by="120000">
                                      <p:cBhvr>
                                        <p:cTn id="61" dur="100" fill="hold">
                                          <p:stCondLst>
                                            <p:cond delay="400"/>
                                          </p:stCondLst>
                                        </p:cTn>
                                        <p:tgtEl>
                                          <p:spTgt spid="6"/>
                                        </p:tgtEl>
                                        <p:attrNameLst>
                                          <p:attrName>r</p:attrName>
                                        </p:attrNameLst>
                                      </p:cBhvr>
                                    </p:animRot>
                                  </p:childTnLst>
                                </p:cTn>
                              </p:par>
                              <p:par>
                                <p:cTn id="62" presetID="53" presetClass="exit" presetSubtype="32" fill="hold" nodeType="withEffect">
                                  <p:stCondLst>
                                    <p:cond delay="2000"/>
                                  </p:stCondLst>
                                  <p:childTnLst>
                                    <p:anim calcmode="lin" valueType="num">
                                      <p:cBhvr>
                                        <p:cTn id="63" dur="1000"/>
                                        <p:tgtEl>
                                          <p:spTgt spid="6"/>
                                        </p:tgtEl>
                                        <p:attrNameLst>
                                          <p:attrName>ppt_w</p:attrName>
                                        </p:attrNameLst>
                                      </p:cBhvr>
                                      <p:tavLst>
                                        <p:tav tm="0">
                                          <p:val>
                                            <p:strVal val="ppt_w"/>
                                          </p:val>
                                        </p:tav>
                                        <p:tav tm="100000">
                                          <p:val>
                                            <p:fltVal val="0"/>
                                          </p:val>
                                        </p:tav>
                                      </p:tavLst>
                                    </p:anim>
                                    <p:anim calcmode="lin" valueType="num">
                                      <p:cBhvr>
                                        <p:cTn id="64" dur="1000"/>
                                        <p:tgtEl>
                                          <p:spTgt spid="6"/>
                                        </p:tgtEl>
                                        <p:attrNameLst>
                                          <p:attrName>ppt_h</p:attrName>
                                        </p:attrNameLst>
                                      </p:cBhvr>
                                      <p:tavLst>
                                        <p:tav tm="0">
                                          <p:val>
                                            <p:strVal val="ppt_h"/>
                                          </p:val>
                                        </p:tav>
                                        <p:tav tm="100000">
                                          <p:val>
                                            <p:fltVal val="0"/>
                                          </p:val>
                                        </p:tav>
                                      </p:tavLst>
                                    </p:anim>
                                    <p:animEffect transition="out" filter="fade">
                                      <p:cBhvr>
                                        <p:cTn id="65" dur="1000"/>
                                        <p:tgtEl>
                                          <p:spTgt spid="6"/>
                                        </p:tgtEl>
                                      </p:cBhvr>
                                    </p:animEffect>
                                    <p:set>
                                      <p:cBhvr>
                                        <p:cTn id="66" dur="1" fill="hold">
                                          <p:stCondLst>
                                            <p:cond delay="999"/>
                                          </p:stCondLst>
                                        </p:cTn>
                                        <p:tgtEl>
                                          <p:spTgt spid="6"/>
                                        </p:tgtEl>
                                        <p:attrNameLst>
                                          <p:attrName>style.visibility</p:attrName>
                                        </p:attrNameLst>
                                      </p:cBhvr>
                                      <p:to>
                                        <p:strVal val="hidden"/>
                                      </p:to>
                                    </p:set>
                                  </p:childTnLst>
                                </p:cTn>
                              </p:par>
                              <p:par>
                                <p:cTn id="67" presetID="53" presetClass="exit" presetSubtype="32" fill="hold" nodeType="withEffect">
                                  <p:stCondLst>
                                    <p:cond delay="2000"/>
                                  </p:stCondLst>
                                  <p:childTnLst>
                                    <p:anim calcmode="lin" valueType="num">
                                      <p:cBhvr>
                                        <p:cTn id="68" dur="1000"/>
                                        <p:tgtEl>
                                          <p:spTgt spid="7"/>
                                        </p:tgtEl>
                                        <p:attrNameLst>
                                          <p:attrName>ppt_w</p:attrName>
                                        </p:attrNameLst>
                                      </p:cBhvr>
                                      <p:tavLst>
                                        <p:tav tm="0">
                                          <p:val>
                                            <p:strVal val="ppt_w"/>
                                          </p:val>
                                        </p:tav>
                                        <p:tav tm="100000">
                                          <p:val>
                                            <p:fltVal val="0"/>
                                          </p:val>
                                        </p:tav>
                                      </p:tavLst>
                                    </p:anim>
                                    <p:anim calcmode="lin" valueType="num">
                                      <p:cBhvr>
                                        <p:cTn id="69" dur="1000"/>
                                        <p:tgtEl>
                                          <p:spTgt spid="7"/>
                                        </p:tgtEl>
                                        <p:attrNameLst>
                                          <p:attrName>ppt_h</p:attrName>
                                        </p:attrNameLst>
                                      </p:cBhvr>
                                      <p:tavLst>
                                        <p:tav tm="0">
                                          <p:val>
                                            <p:strVal val="ppt_h"/>
                                          </p:val>
                                        </p:tav>
                                        <p:tav tm="100000">
                                          <p:val>
                                            <p:fltVal val="0"/>
                                          </p:val>
                                        </p:tav>
                                      </p:tavLst>
                                    </p:anim>
                                    <p:animEffect transition="out" filter="fade">
                                      <p:cBhvr>
                                        <p:cTn id="70" dur="1000"/>
                                        <p:tgtEl>
                                          <p:spTgt spid="7"/>
                                        </p:tgtEl>
                                      </p:cBhvr>
                                    </p:animEffect>
                                    <p:set>
                                      <p:cBhvr>
                                        <p:cTn id="71" dur="1" fill="hold">
                                          <p:stCondLst>
                                            <p:cond delay="999"/>
                                          </p:stCondLst>
                                        </p:cTn>
                                        <p:tgtEl>
                                          <p:spTgt spid="7"/>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3056" fill="hold"/>
                                        <p:tgtEl>
                                          <p:spTgt spid="17"/>
                                        </p:tgtEl>
                                      </p:cBhvr>
                                    </p:cmd>
                                  </p:childTnLst>
                                </p:cTn>
                              </p:par>
                            </p:childTnLst>
                          </p:cTn>
                        </p:par>
                        <p:par>
                          <p:cTn id="74" fill="hold">
                            <p:stCondLst>
                              <p:cond delay="3056"/>
                            </p:stCondLst>
                            <p:childTnLst>
                              <p:par>
                                <p:cTn id="75" presetID="22" presetClass="entr" presetSubtype="4"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down)">
                                      <p:cBhvr>
                                        <p:cTn id="77" dur="4000"/>
                                        <p:tgtEl>
                                          <p:spTgt spid="22"/>
                                        </p:tgtEl>
                                      </p:cBhvr>
                                    </p:animEffect>
                                  </p:childTnLst>
                                </p:cTn>
                              </p:par>
                              <p:par>
                                <p:cTn id="78" presetID="1" presetClass="mediacall" presetSubtype="0" fill="hold" nodeType="withEffect">
                                  <p:stCondLst>
                                    <p:cond delay="0"/>
                                  </p:stCondLst>
                                  <p:childTnLst>
                                    <p:cmd type="call" cmd="playFrom(0.0)">
                                      <p:cBhvr>
                                        <p:cTn id="79" dur="50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7"/>
                </p:tgtEl>
              </p:cMediaNode>
            </p:audio>
            <p:audio>
              <p:cMediaNode vol="80000">
                <p:cTn id="82" fill="hold" display="0">
                  <p:stCondLst>
                    <p:cond delay="indefinite"/>
                  </p:stCondLst>
                  <p:endCondLst>
                    <p:cond evt="onStopAudio" delay="0">
                      <p:tgtEl>
                        <p:sldTgt/>
                      </p:tgtEl>
                    </p:cond>
                  </p:endCondLst>
                </p:cTn>
                <p:tgtEl>
                  <p:spTgt spid="20"/>
                </p:tgtEl>
              </p:cMediaNode>
            </p:audio>
          </p:childTnLst>
        </p:cTn>
      </p:par>
    </p:tnLst>
    <p:bldLst>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88" b="51897" l="3524" r="35513"/>
                    </a14:imgEffect>
                  </a14:imgLayer>
                </a14:imgProps>
              </a:ext>
              <a:ext uri="{28A0092B-C50C-407E-A947-70E740481C1C}">
                <a14:useLocalDpi xmlns:a14="http://schemas.microsoft.com/office/drawing/2010/main" val="0"/>
              </a:ext>
            </a:extLst>
          </a:blip>
          <a:srcRect r="64066" b="48269"/>
          <a:stretch/>
        </p:blipFill>
        <p:spPr>
          <a:xfrm>
            <a:off x="4217560" y="1669730"/>
            <a:ext cx="3331090" cy="3196941"/>
          </a:xfrm>
          <a:prstGeom prst="rect">
            <a:avLst/>
          </a:prstGeom>
        </p:spPr>
      </p:pic>
      <p:pic>
        <p:nvPicPr>
          <p:cNvPr id="16"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4515" y="0"/>
            <a:ext cx="487363" cy="487363"/>
          </a:xfrm>
          <a:prstGeom prst="rect">
            <a:avLst/>
          </a:prstGeom>
        </p:spPr>
      </p:pic>
      <p:pic>
        <p:nvPicPr>
          <p:cNvPr id="17" name="Nhac-chuong-game-over-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52009" y="573401"/>
            <a:ext cx="487363" cy="487363"/>
          </a:xfrm>
          <a:prstGeom prst="rect">
            <a:avLst/>
          </a:prstGeom>
        </p:spPr>
      </p:pic>
      <p:pic>
        <p:nvPicPr>
          <p:cNvPr id="20" name="Tieng-suoi-chay-www_tiengdong_com">
            <a:hlinkClick r:id="" action="ppaction://media"/>
          </p:cNvPr>
          <p:cNvPicPr>
            <a:picLocks noChangeAspect="1"/>
          </p:cNvPicPr>
          <p:nvPr>
            <a:audioFile r:link="rId5"/>
            <p:extLst>
              <p:ext uri="{DAA4B4D4-6D71-4841-9C94-3DE7FCFB9230}">
                <p14:media xmlns:p14="http://schemas.microsoft.com/office/powerpoint/2010/main" r:embed="rId6">
                  <p14:trim end="118611.3125"/>
                  <p14:fade out="2000"/>
                </p14:media>
              </p:ext>
            </p:extLst>
          </p:nvPr>
        </p:nvPicPr>
        <p:blipFill>
          <a:blip r:embed="rId11"/>
          <a:stretch>
            <a:fillRect/>
          </a:stretch>
        </p:blipFill>
        <p:spPr>
          <a:xfrm>
            <a:off x="-570741" y="1109644"/>
            <a:ext cx="487363" cy="487363"/>
          </a:xfrm>
          <a:prstGeom prst="rect">
            <a:avLst/>
          </a:prstGeom>
        </p:spPr>
      </p:pic>
      <p:pic>
        <p:nvPicPr>
          <p:cNvPr id="4" name="Picture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9133" b="97831" l="1636" r="46956"/>
                    </a14:imgEffect>
                  </a14:imgLayer>
                </a14:imgProps>
              </a:ext>
              <a:ext uri="{28A0092B-C50C-407E-A947-70E740481C1C}">
                <a14:useLocalDpi xmlns:a14="http://schemas.microsoft.com/office/drawing/2010/main" val="0"/>
              </a:ext>
            </a:extLst>
          </a:blip>
          <a:srcRect t="78898" r="52443"/>
          <a:stretch/>
        </p:blipFill>
        <p:spPr>
          <a:xfrm>
            <a:off x="816127" y="4489146"/>
            <a:ext cx="10037295" cy="2472370"/>
          </a:xfrm>
          <a:prstGeom prst="rect">
            <a:avLst/>
          </a:prstGeom>
        </p:spPr>
      </p:pic>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859" b="38134" l="75716" r="98932"/>
                    </a14:imgEffect>
                  </a14:imgLayer>
                </a14:imgProps>
              </a:ext>
              <a:ext uri="{28A0092B-C50C-407E-A947-70E740481C1C}">
                <a14:useLocalDpi xmlns:a14="http://schemas.microsoft.com/office/drawing/2010/main" val="0"/>
              </a:ext>
            </a:extLst>
          </a:blip>
          <a:srcRect l="75319" b="58552"/>
          <a:stretch/>
        </p:blipFill>
        <p:spPr>
          <a:xfrm>
            <a:off x="7505701" y="2224177"/>
            <a:ext cx="4127499" cy="3847804"/>
          </a:xfrm>
          <a:prstGeom prst="rect">
            <a:avLst/>
          </a:prstGeom>
        </p:spPr>
      </p:pic>
      <p:pic>
        <p:nvPicPr>
          <p:cNvPr id="22" name="Picture 21"/>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9" b="38134" l="75716" r="98932"/>
                    </a14:imgEffect>
                  </a14:imgLayer>
                </a14:imgProps>
              </a:ext>
              <a:ext uri="{28A0092B-C50C-407E-A947-70E740481C1C}">
                <a14:useLocalDpi xmlns:a14="http://schemas.microsoft.com/office/drawing/2010/main" val="0"/>
              </a:ext>
            </a:extLst>
          </a:blip>
          <a:srcRect l="75319" b="58552"/>
          <a:stretch/>
        </p:blipFill>
        <p:spPr>
          <a:xfrm>
            <a:off x="-150835" y="817082"/>
            <a:ext cx="5547756" cy="5171818"/>
          </a:xfrm>
          <a:prstGeom prst="rect">
            <a:avLst/>
          </a:prstGeom>
        </p:spPr>
      </p:pic>
      <p:grpSp>
        <p:nvGrpSpPr>
          <p:cNvPr id="8" name="Group 7"/>
          <p:cNvGrpSpPr/>
          <p:nvPr/>
        </p:nvGrpSpPr>
        <p:grpSpPr>
          <a:xfrm>
            <a:off x="84254" y="926787"/>
            <a:ext cx="12006649" cy="4447429"/>
            <a:chOff x="92675" y="91401"/>
            <a:chExt cx="12006649" cy="1290480"/>
          </a:xfrm>
        </p:grpSpPr>
        <p:sp>
          <p:nvSpPr>
            <p:cNvPr id="9" name="Rectangle: Rounded Corners 8"/>
            <p:cNvSpPr/>
            <p:nvPr/>
          </p:nvSpPr>
          <p:spPr>
            <a:xfrm>
              <a:off x="92675" y="91401"/>
              <a:ext cx="12006649" cy="1290480"/>
            </a:xfrm>
            <a:prstGeom prst="roundRect">
              <a:avLst>
                <a:gd name="adj" fmla="val 7785"/>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p:cNvSpPr/>
            <p:nvPr/>
          </p:nvSpPr>
          <p:spPr>
            <a:xfrm>
              <a:off x="241539" y="133953"/>
              <a:ext cx="11714672" cy="1198970"/>
            </a:xfrm>
            <a:prstGeom prst="roundRect">
              <a:avLst>
                <a:gd name="adj" fmla="val 6234"/>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3" name="Picture 22"/>
          <p:cNvPicPr>
            <a:picLocks noChangeAspect="1"/>
          </p:cNvPicPr>
          <p:nvPr/>
        </p:nvPicPr>
        <p:blipFill rotWithShape="1">
          <a:blip r:embed="rId18" cstate="print">
            <a:extLst>
              <a:ext uri="{28A0092B-C50C-407E-A947-70E740481C1C}">
                <a14:useLocalDpi xmlns:a14="http://schemas.microsoft.com/office/drawing/2010/main" val="0"/>
              </a:ext>
            </a:extLst>
          </a:blip>
          <a:srcRect l="35637" t="54255" r="32538"/>
          <a:stretch/>
        </p:blipFill>
        <p:spPr>
          <a:xfrm>
            <a:off x="8689776" y="3516989"/>
            <a:ext cx="3692314" cy="3538174"/>
          </a:xfrm>
          <a:prstGeom prst="rect">
            <a:avLst/>
          </a:prstGeom>
        </p:spPr>
      </p:pic>
      <p:pic>
        <p:nvPicPr>
          <p:cNvPr id="24" name="Picture 23"/>
          <p:cNvPicPr>
            <a:picLocks noChangeAspect="1"/>
          </p:cNvPicPr>
          <p:nvPr/>
        </p:nvPicPr>
        <p:blipFill rotWithShape="1">
          <a:blip r:embed="rId19" cstate="print">
            <a:extLst>
              <a:ext uri="{28A0092B-C50C-407E-A947-70E740481C1C}">
                <a14:useLocalDpi xmlns:a14="http://schemas.microsoft.com/office/drawing/2010/main" val="0"/>
              </a:ext>
            </a:extLst>
          </a:blip>
          <a:srcRect r="69575" b="53162"/>
          <a:stretch/>
        </p:blipFill>
        <p:spPr>
          <a:xfrm>
            <a:off x="-657378" y="3325392"/>
            <a:ext cx="3216718" cy="3301241"/>
          </a:xfrm>
          <a:prstGeom prst="rect">
            <a:avLst/>
          </a:prstGeom>
        </p:spPr>
      </p:pic>
      <p:sp>
        <p:nvSpPr>
          <p:cNvPr id="25" name="TextBox 24"/>
          <p:cNvSpPr txBox="1"/>
          <p:nvPr/>
        </p:nvSpPr>
        <p:spPr>
          <a:xfrm>
            <a:off x="839972" y="1362017"/>
            <a:ext cx="1016472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C</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on người và động vật, thực vật: hít khí ô-xi trong không khí, thở ra </a:t>
            </a:r>
            <a:r>
              <a:rPr lang="en-US" sz="4000" b="1" dirty="0" err="1">
                <a:solidFill>
                  <a:prstClr val="black"/>
                </a:solidFill>
                <a:latin typeface="Cambria" panose="02040503050406030204" pitchFamily="18" charset="0"/>
                <a:ea typeface="Cambria" panose="02040503050406030204" pitchFamily="18" charset="0"/>
              </a:rPr>
              <a:t>khí</a:t>
            </a:r>
            <a:r>
              <a:rPr lang="en-US" sz="4000" b="1" dirty="0">
                <a:solidFill>
                  <a:prstClr val="black"/>
                </a:solidFill>
                <a:latin typeface="Cambria" panose="02040503050406030204" pitchFamily="18" charset="0"/>
                <a:ea typeface="Cambria" panose="02040503050406030204" pitchFamily="18" charset="0"/>
              </a:rPr>
              <a:t>………………</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không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khí</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FCF404C-662E-118F-9F7F-974150437F4B}"/>
              </a:ext>
            </a:extLst>
          </p:cNvPr>
          <p:cNvSpPr txBox="1"/>
          <p:nvPr/>
        </p:nvSpPr>
        <p:spPr>
          <a:xfrm>
            <a:off x="7565988" y="1962867"/>
            <a:ext cx="2747593" cy="646331"/>
          </a:xfrm>
          <a:prstGeom prst="rect">
            <a:avLst/>
          </a:prstGeom>
          <a:noFill/>
        </p:spPr>
        <p:txBody>
          <a:bodyPr wrap="square" rtlCol="0">
            <a:spAutoFit/>
          </a:bodyPr>
          <a:lstStyle/>
          <a:p>
            <a:pPr lvl="0" algn="ctr" defTabSz="457200">
              <a:defRPr/>
            </a:pPr>
            <a:r>
              <a:rPr lang="en-US" sz="3600" b="1" dirty="0" err="1">
                <a:solidFill>
                  <a:srgbClr val="FF0000"/>
                </a:solidFill>
                <a:latin typeface="Cambria" panose="02040503050406030204" pitchFamily="18" charset="0"/>
                <a:ea typeface="Cambria" panose="02040503050406030204" pitchFamily="18" charset="0"/>
              </a:rPr>
              <a:t>các-bô-níc</a:t>
            </a:r>
            <a:r>
              <a:rPr lang="en-US" sz="3600" b="1" dirty="0">
                <a:solidFill>
                  <a:srgbClr val="FF000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695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 presetClass="mediacall" presetSubtype="0" fill="hold" nodeType="withEffect">
                                  <p:stCondLst>
                                    <p:cond delay="0"/>
                                  </p:stCondLst>
                                  <p:childTnLst>
                                    <p:cmd type="call" cmd="playFrom(0.0)">
                                      <p:cBhvr>
                                        <p:cTn id="17" dur="5276" fill="hold"/>
                                        <p:tgtEl>
                                          <p:spTgt spid="16"/>
                                        </p:tgtEl>
                                      </p:cBhvr>
                                    </p:cmd>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4"/>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1" presetClass="mediacall" presetSubtype="0" fill="hold" nodeType="withEffect">
                                  <p:stCondLst>
                                    <p:cond delay="0"/>
                                  </p:stCondLst>
                                  <p:childTnLst>
                                    <p:cmd type="call" cmd="playFrom(0.0)">
                                      <p:cBhvr>
                                        <p:cTn id="33" dur="3056" fill="hold"/>
                                        <p:tgtEl>
                                          <p:spTgt spid="17"/>
                                        </p:tgtEl>
                                      </p:cBhvr>
                                    </p:cmd>
                                  </p:childTnLst>
                                </p:cTn>
                              </p:par>
                              <p:par>
                                <p:cTn id="34" presetID="32" presetClass="emph" presetSubtype="0" repeatCount="5000" fill="hold" nodeType="withEffect">
                                  <p:stCondLst>
                                    <p:cond delay="0"/>
                                  </p:stCondLst>
                                  <p:childTnLst>
                                    <p:animRot by="120000">
                                      <p:cBhvr>
                                        <p:cTn id="35" dur="50" fill="hold">
                                          <p:stCondLst>
                                            <p:cond delay="0"/>
                                          </p:stCondLst>
                                        </p:cTn>
                                        <p:tgtEl>
                                          <p:spTgt spid="3"/>
                                        </p:tgtEl>
                                        <p:attrNameLst>
                                          <p:attrName>r</p:attrName>
                                        </p:attrNameLst>
                                      </p:cBhvr>
                                    </p:animRot>
                                    <p:animRot by="-240000">
                                      <p:cBhvr>
                                        <p:cTn id="36" dur="100" fill="hold">
                                          <p:stCondLst>
                                            <p:cond delay="100"/>
                                          </p:stCondLst>
                                        </p:cTn>
                                        <p:tgtEl>
                                          <p:spTgt spid="3"/>
                                        </p:tgtEl>
                                        <p:attrNameLst>
                                          <p:attrName>r</p:attrName>
                                        </p:attrNameLst>
                                      </p:cBhvr>
                                    </p:animRot>
                                    <p:animRot by="240000">
                                      <p:cBhvr>
                                        <p:cTn id="37" dur="100" fill="hold">
                                          <p:stCondLst>
                                            <p:cond delay="200"/>
                                          </p:stCondLst>
                                        </p:cTn>
                                        <p:tgtEl>
                                          <p:spTgt spid="3"/>
                                        </p:tgtEl>
                                        <p:attrNameLst>
                                          <p:attrName>r</p:attrName>
                                        </p:attrNameLst>
                                      </p:cBhvr>
                                    </p:animRot>
                                    <p:animRot by="-240000">
                                      <p:cBhvr>
                                        <p:cTn id="38" dur="100" fill="hold">
                                          <p:stCondLst>
                                            <p:cond delay="300"/>
                                          </p:stCondLst>
                                        </p:cTn>
                                        <p:tgtEl>
                                          <p:spTgt spid="3"/>
                                        </p:tgtEl>
                                        <p:attrNameLst>
                                          <p:attrName>r</p:attrName>
                                        </p:attrNameLst>
                                      </p:cBhvr>
                                    </p:animRot>
                                    <p:animRot by="120000">
                                      <p:cBhvr>
                                        <p:cTn id="39" dur="100" fill="hold">
                                          <p:stCondLst>
                                            <p:cond delay="400"/>
                                          </p:stCondLst>
                                        </p:cTn>
                                        <p:tgtEl>
                                          <p:spTgt spid="3"/>
                                        </p:tgtEl>
                                        <p:attrNameLst>
                                          <p:attrName>r</p:attrName>
                                        </p:attrNameLst>
                                      </p:cBhvr>
                                    </p:animRot>
                                  </p:childTnLst>
                                </p:cTn>
                              </p:par>
                              <p:par>
                                <p:cTn id="40" presetID="53" presetClass="exit" presetSubtype="32" fill="hold" nodeType="withEffect">
                                  <p:stCondLst>
                                    <p:cond delay="2000"/>
                                  </p:stCondLst>
                                  <p:childTnLst>
                                    <p:anim calcmode="lin" valueType="num">
                                      <p:cBhvr>
                                        <p:cTn id="41" dur="1000"/>
                                        <p:tgtEl>
                                          <p:spTgt spid="3"/>
                                        </p:tgtEl>
                                        <p:attrNameLst>
                                          <p:attrName>ppt_w</p:attrName>
                                        </p:attrNameLst>
                                      </p:cBhvr>
                                      <p:tavLst>
                                        <p:tav tm="0">
                                          <p:val>
                                            <p:strVal val="ppt_w"/>
                                          </p:val>
                                        </p:tav>
                                        <p:tav tm="100000">
                                          <p:val>
                                            <p:fltVal val="0"/>
                                          </p:val>
                                        </p:tav>
                                      </p:tavLst>
                                    </p:anim>
                                    <p:anim calcmode="lin" valueType="num">
                                      <p:cBhvr>
                                        <p:cTn id="42" dur="1000"/>
                                        <p:tgtEl>
                                          <p:spTgt spid="3"/>
                                        </p:tgtEl>
                                        <p:attrNameLst>
                                          <p:attrName>ppt_h</p:attrName>
                                        </p:attrNameLst>
                                      </p:cBhvr>
                                      <p:tavLst>
                                        <p:tav tm="0">
                                          <p:val>
                                            <p:strVal val="ppt_h"/>
                                          </p:val>
                                        </p:tav>
                                        <p:tav tm="100000">
                                          <p:val>
                                            <p:fltVal val="0"/>
                                          </p:val>
                                        </p:tav>
                                      </p:tavLst>
                                    </p:anim>
                                    <p:animEffect transition="out" filter="fade">
                                      <p:cBhvr>
                                        <p:cTn id="43" dur="1000"/>
                                        <p:tgtEl>
                                          <p:spTgt spid="3"/>
                                        </p:tgtEl>
                                      </p:cBhvr>
                                    </p:animEffect>
                                    <p:set>
                                      <p:cBhvr>
                                        <p:cTn id="44" dur="1" fill="hold">
                                          <p:stCondLst>
                                            <p:cond delay="999"/>
                                          </p:stCondLst>
                                        </p:cTn>
                                        <p:tgtEl>
                                          <p:spTgt spid="3"/>
                                        </p:tgtEl>
                                        <p:attrNameLst>
                                          <p:attrName>style.visibility</p:attrName>
                                        </p:attrNameLst>
                                      </p:cBhvr>
                                      <p:to>
                                        <p:strVal val="hidden"/>
                                      </p:to>
                                    </p:set>
                                  </p:childTnLst>
                                </p:cTn>
                              </p:par>
                            </p:childTnLst>
                          </p:cTn>
                        </p:par>
                        <p:par>
                          <p:cTn id="45" fill="hold">
                            <p:stCondLst>
                              <p:cond delay="3056"/>
                            </p:stCondLst>
                            <p:childTnLst>
                              <p:par>
                                <p:cTn id="46" presetID="16" presetClass="entr" presetSubtype="37"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outVertical)">
                                      <p:cBhvr>
                                        <p:cTn id="48" dur="4000"/>
                                        <p:tgtEl>
                                          <p:spTgt spid="4"/>
                                        </p:tgtEl>
                                      </p:cBhvr>
                                    </p:animEffect>
                                  </p:childTnLst>
                                </p:cTn>
                              </p:par>
                              <p:par>
                                <p:cTn id="49" presetID="1" presetClass="mediacall" presetSubtype="0" fill="hold" nodeType="withEffect">
                                  <p:stCondLst>
                                    <p:cond delay="0"/>
                                  </p:stCondLst>
                                  <p:childTnLst>
                                    <p:cmd type="call" cmd="playFrom(0.0)">
                                      <p:cBhvr>
                                        <p:cTn id="50" dur="50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6"/>
                </p:tgtEl>
              </p:cMediaNode>
            </p:audio>
            <p:audio>
              <p:cMediaNode vol="80000">
                <p:cTn id="52" fill="hold" display="0">
                  <p:stCondLst>
                    <p:cond delay="indefinite"/>
                  </p:stCondLst>
                  <p:endCondLst>
                    <p:cond evt="onStopAudio" delay="0">
                      <p:tgtEl>
                        <p:sldTgt/>
                      </p:tgtEl>
                    </p:cond>
                  </p:endCondLst>
                </p:cTn>
                <p:tgtEl>
                  <p:spTgt spid="17"/>
                </p:tgtEl>
              </p:cMediaNode>
            </p:audio>
            <p:audio>
              <p:cMediaNode vol="80000">
                <p:cTn id="53" fill="hold" display="0">
                  <p:stCondLst>
                    <p:cond delay="indefinite"/>
                  </p:stCondLst>
                  <p:endCondLst>
                    <p:cond evt="onStopAudio" delay="0">
                      <p:tgtEl>
                        <p:sldTgt/>
                      </p:tgtEl>
                    </p:cond>
                  </p:endCondLst>
                </p:cTn>
                <p:tgtEl>
                  <p:spTgt spid="20"/>
                </p:tgtEl>
              </p:cMediaNode>
            </p:audio>
          </p:childTnLst>
        </p:cTn>
      </p:par>
    </p:tnLst>
    <p:bldLst>
      <p:bldP spid="25" grpId="0"/>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1285" l="0" r="100000">
                        <a14:backgroundMark x1="10800" y1="7734" x2="38700" y2="8824"/>
                        <a14:backgroundMark x1="52600" y1="4575" x2="63500" y2="31046"/>
                        <a14:backgroundMark x1="68600" y1="20697" x2="81400" y2="14488"/>
                        <a14:backgroundMark x1="96900" y1="2070" x2="98500" y2="5229"/>
                        <a14:backgroundMark x1="98900" y1="22222" x2="97500" y2="29739"/>
                        <a14:backgroundMark x1="99400" y1="55556" x2="98600" y2="87800"/>
                        <a14:backgroundMark x1="79100" y1="69935" x2="82200" y2="69281"/>
                        <a14:backgroundMark x1="9200" y1="67865" x2="27600" y2="63834"/>
                        <a14:backgroundMark x1="5500" y1="9804" x2="4700" y2="27996"/>
                        <a14:backgroundMark x1="3400" y1="50109" x2="8100" y2="72222"/>
                        <a14:backgroundMark x1="3100" y1="76797" x2="1400" y2="87582"/>
                        <a14:backgroundMark x1="74900" y1="81699" x2="67000" y2="87691"/>
                      </a14:backgroundRemoval>
                    </a14:imgEffect>
                  </a14:imgLayer>
                </a14:imgProps>
              </a:ext>
              <a:ext uri="{28A0092B-C50C-407E-A947-70E740481C1C}">
                <a14:useLocalDpi xmlns:a14="http://schemas.microsoft.com/office/drawing/2010/main" val="0"/>
              </a:ext>
            </a:extLst>
          </a:blip>
          <a:srcRect b="8864"/>
          <a:stretch/>
        </p:blipFill>
        <p:spPr>
          <a:xfrm flipH="1">
            <a:off x="2225689" y="4371033"/>
            <a:ext cx="2791810" cy="2335696"/>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3981" b="90000" l="9702" r="89967"/>
                    </a14:imgEffect>
                  </a14:imgLayer>
                </a14:imgProps>
              </a:ext>
              <a:ext uri="{28A0092B-C50C-407E-A947-70E740481C1C}">
                <a14:useLocalDpi xmlns:a14="http://schemas.microsoft.com/office/drawing/2010/main" val="0"/>
              </a:ext>
            </a:extLst>
          </a:blip>
          <a:stretch>
            <a:fillRect/>
          </a:stretch>
        </p:blipFill>
        <p:spPr>
          <a:xfrm flipH="1">
            <a:off x="6380303" y="2244135"/>
            <a:ext cx="2106197" cy="2507929"/>
          </a:xfrm>
          <a:prstGeom prst="rect">
            <a:avLst/>
          </a:prstGeom>
        </p:spPr>
      </p:pic>
      <p:pic>
        <p:nvPicPr>
          <p:cNvPr id="5" name="Picture 4"/>
          <p:cNvPicPr>
            <a:picLocks noChangeAspect="1"/>
          </p:cNvPicPr>
          <p:nvPr/>
        </p:nvPicPr>
        <p:blipFill>
          <a:blip r:embed="rId8" cstate="print">
            <a:extLst>
              <a:ext uri="{BEBA8EAE-BF5A-486C-A8C5-ECC9F3942E4B}">
                <a14:imgProps xmlns:a14="http://schemas.microsoft.com/office/drawing/2010/main">
                  <a14:imgLayer r:embed="rId9">
                    <a14:imgEffect>
                      <a14:backgroundRemoval t="17833" b="89933" l="9585" r="95367">
                        <a14:foregroundMark x1="82907" y1="38734" x2="88019" y2="41419"/>
                        <a14:foregroundMark x1="49042" y1="27229" x2="56230" y2="27421"/>
                        <a14:foregroundMark x1="47604" y1="26270" x2="54153" y2="23394"/>
                        <a14:foregroundMark x1="78594" y1="79099" x2="81150" y2="80537"/>
                        <a14:backgroundMark x1="15495" y1="29147" x2="46965" y2="25983"/>
                        <a14:backgroundMark x1="27796" y1="33269" x2="27796" y2="36913"/>
                        <a14:backgroundMark x1="29233" y1="31831" x2="37061" y2="38159"/>
                      </a14:backgroundRemoval>
                    </a14:imgEffect>
                  </a14:imgLayer>
                </a14:imgProps>
              </a:ext>
              <a:ext uri="{28A0092B-C50C-407E-A947-70E740481C1C}">
                <a14:useLocalDpi xmlns:a14="http://schemas.microsoft.com/office/drawing/2010/main" val="0"/>
              </a:ext>
            </a:extLst>
          </a:blip>
          <a:stretch>
            <a:fillRect/>
          </a:stretch>
        </p:blipFill>
        <p:spPr>
          <a:xfrm flipH="1">
            <a:off x="7637345" y="951225"/>
            <a:ext cx="1017268" cy="1694904"/>
          </a:xfrm>
          <a:prstGeom prst="rect">
            <a:avLst/>
          </a:prstGeom>
        </p:spPr>
      </p:pic>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backgroundRemoval t="0" b="92101" l="0" r="100000">
                        <a14:foregroundMark x1="15655" y1="54958" x2="23003" y2="54958"/>
                        <a14:foregroundMark x1="33227" y1="66555" x2="33387" y2="74958"/>
                        <a14:foregroundMark x1="60064" y1="50252" x2="58307" y2="57815"/>
                      </a14:backgroundRemoval>
                    </a14:imgEffect>
                  </a14:imgLayer>
                </a14:imgProps>
              </a:ext>
              <a:ext uri="{28A0092B-C50C-407E-A947-70E740481C1C}">
                <a14:useLocalDpi xmlns:a14="http://schemas.microsoft.com/office/drawing/2010/main" val="0"/>
              </a:ext>
            </a:extLst>
          </a:blip>
          <a:stretch>
            <a:fillRect/>
          </a:stretch>
        </p:blipFill>
        <p:spPr>
          <a:xfrm>
            <a:off x="9131000" y="3584658"/>
            <a:ext cx="2727564" cy="2592493"/>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0700" y1="34679" x2="19000" y2="45962"/>
                        <a14:foregroundMark x1="18600" y1="33729" x2="20100" y2="45368"/>
                        <a14:foregroundMark x1="22200" y1="29097" x2="26000" y2="41449"/>
                      </a14:backgroundRemoval>
                    </a14:imgEffect>
                  </a14:imgLayer>
                </a14:imgProps>
              </a:ext>
              <a:ext uri="{28A0092B-C50C-407E-A947-70E740481C1C}">
                <a14:useLocalDpi xmlns:a14="http://schemas.microsoft.com/office/drawing/2010/main" val="0"/>
              </a:ext>
            </a:extLst>
          </a:blip>
          <a:stretch>
            <a:fillRect/>
          </a:stretch>
        </p:blipFill>
        <p:spPr>
          <a:xfrm rot="19868975" flipH="1">
            <a:off x="9441374" y="1691609"/>
            <a:ext cx="1274500" cy="107312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17610" y="2635973"/>
            <a:ext cx="2242109" cy="1831803"/>
          </a:xfrm>
          <a:prstGeom prst="rect">
            <a:avLst/>
          </a:prstGeom>
        </p:spPr>
      </p:pic>
      <p:pic>
        <p:nvPicPr>
          <p:cNvPr id="13" name="Picture 1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19" b="92037" l="2591" r="97173">
                        <a14:foregroundMark x1="49117" y1="21574" x2="47821" y2="28148"/>
                      </a14:backgroundRemoval>
                    </a14:imgEffect>
                  </a14:imgLayer>
                </a14:imgProps>
              </a:ext>
              <a:ext uri="{28A0092B-C50C-407E-A947-70E740481C1C}">
                <a14:useLocalDpi xmlns:a14="http://schemas.microsoft.com/office/drawing/2010/main" val="0"/>
              </a:ext>
            </a:extLst>
          </a:blip>
          <a:srcRect b="7399"/>
          <a:stretch/>
        </p:blipFill>
        <p:spPr>
          <a:xfrm>
            <a:off x="-171700" y="1205802"/>
            <a:ext cx="2146543" cy="2528542"/>
          </a:xfrm>
          <a:prstGeom prst="rect">
            <a:avLst/>
          </a:prstGeom>
        </p:spPr>
      </p:pic>
      <p:grpSp>
        <p:nvGrpSpPr>
          <p:cNvPr id="11" name="Group 10"/>
          <p:cNvGrpSpPr/>
          <p:nvPr/>
        </p:nvGrpSpPr>
        <p:grpSpPr>
          <a:xfrm>
            <a:off x="92675" y="91401"/>
            <a:ext cx="12006649" cy="1290480"/>
            <a:chOff x="92675" y="91401"/>
            <a:chExt cx="12006649" cy="1290480"/>
          </a:xfrm>
        </p:grpSpPr>
        <p:sp>
          <p:nvSpPr>
            <p:cNvPr id="7" name="Rectangle: Rounded Corners 6"/>
            <p:cNvSpPr/>
            <p:nvPr/>
          </p:nvSpPr>
          <p:spPr>
            <a:xfrm>
              <a:off x="92675" y="91401"/>
              <a:ext cx="12006649" cy="129048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p:cNvSpPr/>
            <p:nvPr/>
          </p:nvSpPr>
          <p:spPr>
            <a:xfrm>
              <a:off x="189781" y="190735"/>
              <a:ext cx="11835443" cy="1085974"/>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Picture 7"/>
          <p:cNvPicPr>
            <a:picLocks noChangeAspect="1"/>
          </p:cNvPicPr>
          <p:nvPr/>
        </p:nvPicPr>
        <p:blipFill>
          <a:blip r:embed="rId17" cstate="print">
            <a:extLst>
              <a:ext uri="{BEBA8EAE-BF5A-486C-A8C5-ECC9F3942E4B}">
                <a14:imgProps xmlns:a14="http://schemas.microsoft.com/office/drawing/2010/main">
                  <a14:imgLayer r:embed="rId18">
                    <a14:imgEffect>
                      <a14:backgroundRemoval t="3590" b="88974" l="1900" r="98600">
                        <a14:foregroundMark x1="34800" y1="33462" x2="37000" y2="44615"/>
                      </a14:backgroundRemoval>
                    </a14:imgEffect>
                  </a14:imgLayer>
                </a14:imgProps>
              </a:ext>
              <a:ext uri="{28A0092B-C50C-407E-A947-70E740481C1C}">
                <a14:useLocalDpi xmlns:a14="http://schemas.microsoft.com/office/drawing/2010/main" val="0"/>
              </a:ext>
            </a:extLst>
          </a:blip>
          <a:stretch>
            <a:fillRect/>
          </a:stretch>
        </p:blipFill>
        <p:spPr>
          <a:xfrm rot="781296">
            <a:off x="10141431" y="967488"/>
            <a:ext cx="1653145" cy="1289453"/>
          </a:xfrm>
          <a:prstGeom prst="rect">
            <a:avLst/>
          </a:prstGeom>
        </p:spPr>
      </p:pic>
      <p:sp>
        <p:nvSpPr>
          <p:cNvPr id="14" name="TextBox 13"/>
          <p:cNvSpPr txBox="1"/>
          <p:nvPr/>
        </p:nvSpPr>
        <p:spPr>
          <a:xfrm>
            <a:off x="273410" y="397020"/>
            <a:ext cx="11762646"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Cảm</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ơn</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đã</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mang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môi</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trường</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sạch</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muông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thú</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78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千库网">
  <a:themeElements>
    <a:clrScheme name="自定义 81">
      <a:dk1>
        <a:sysClr val="windowText" lastClr="000000"/>
      </a:dk1>
      <a:lt1>
        <a:sysClr val="window" lastClr="FFFFFF"/>
      </a:lt1>
      <a:dk2>
        <a:srgbClr val="666666"/>
      </a:dk2>
      <a:lt2>
        <a:srgbClr val="D2D2D2"/>
      </a:lt2>
      <a:accent1>
        <a:srgbClr val="EF7768"/>
      </a:accent1>
      <a:accent2>
        <a:srgbClr val="C7C7C7"/>
      </a:accent2>
      <a:accent3>
        <a:srgbClr val="38B1BF"/>
      </a:accent3>
      <a:accent4>
        <a:srgbClr val="FF9933"/>
      </a:accent4>
      <a:accent5>
        <a:srgbClr val="7F7F7F"/>
      </a:accent5>
      <a:accent6>
        <a:srgbClr val="878787"/>
      </a:accent6>
      <a:hlink>
        <a:srgbClr val="006387"/>
      </a:hlink>
      <a:folHlink>
        <a:srgbClr val="8B8B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千库网">
  <a:themeElements>
    <a:clrScheme name="自定义 81">
      <a:dk1>
        <a:sysClr val="windowText" lastClr="000000"/>
      </a:dk1>
      <a:lt1>
        <a:sysClr val="window" lastClr="FFFFFF"/>
      </a:lt1>
      <a:dk2>
        <a:srgbClr val="666666"/>
      </a:dk2>
      <a:lt2>
        <a:srgbClr val="D2D2D2"/>
      </a:lt2>
      <a:accent1>
        <a:srgbClr val="EF7768"/>
      </a:accent1>
      <a:accent2>
        <a:srgbClr val="C7C7C7"/>
      </a:accent2>
      <a:accent3>
        <a:srgbClr val="38B1BF"/>
      </a:accent3>
      <a:accent4>
        <a:srgbClr val="FF9933"/>
      </a:accent4>
      <a:accent5>
        <a:srgbClr val="7F7F7F"/>
      </a:accent5>
      <a:accent6>
        <a:srgbClr val="878787"/>
      </a:accent6>
      <a:hlink>
        <a:srgbClr val="006387"/>
      </a:hlink>
      <a:folHlink>
        <a:srgbClr val="8B8B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836</Words>
  <Application>Microsoft Office PowerPoint</Application>
  <PresentationFormat>Widescreen</PresentationFormat>
  <Paragraphs>61</Paragraphs>
  <Slides>38</Slides>
  <Notes>16</Notes>
  <HiddenSlides>0</HiddenSlides>
  <MMClips>12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38</vt:i4>
      </vt:variant>
    </vt:vector>
  </HeadingPairs>
  <TitlesOfParts>
    <vt:vector size="51" baseType="lpstr">
      <vt:lpstr>黑体</vt:lpstr>
      <vt:lpstr>Arial</vt:lpstr>
      <vt:lpstr>Calibri</vt:lpstr>
      <vt:lpstr>Cambria</vt:lpstr>
      <vt:lpstr>Georgia</vt:lpstr>
      <vt:lpstr>Microsoft YaHei</vt:lpstr>
      <vt:lpstr>Tahoma</vt:lpstr>
      <vt:lpstr>UTM American Sans</vt:lpstr>
      <vt:lpstr>千库网</vt:lpstr>
      <vt:lpstr>Office Theme</vt:lpstr>
      <vt:lpstr>1_Office Theme</vt:lpstr>
      <vt:lpstr>1_Simple Light</vt:lpstr>
      <vt:lpstr>1_千库网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2023-09-15T14:37:58Z</dcterms:created>
  <dcterms:modified xsi:type="dcterms:W3CDTF">2023-09-16T01:42:29Z</dcterms:modified>
</cp:coreProperties>
</file>