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Lst>
  <p:notesMasterIdLst>
    <p:notesMasterId r:id="rId37"/>
  </p:notesMasterIdLst>
  <p:sldIdLst>
    <p:sldId id="257" r:id="rId7"/>
    <p:sldId id="259" r:id="rId8"/>
    <p:sldId id="316" r:id="rId9"/>
    <p:sldId id="317" r:id="rId10"/>
    <p:sldId id="262" r:id="rId11"/>
    <p:sldId id="263" r:id="rId12"/>
    <p:sldId id="256" r:id="rId13"/>
    <p:sldId id="11693" r:id="rId14"/>
    <p:sldId id="739" r:id="rId15"/>
    <p:sldId id="740" r:id="rId16"/>
    <p:sldId id="741" r:id="rId17"/>
    <p:sldId id="742" r:id="rId18"/>
    <p:sldId id="11694" r:id="rId19"/>
    <p:sldId id="261" r:id="rId20"/>
    <p:sldId id="291" r:id="rId21"/>
    <p:sldId id="333" r:id="rId22"/>
    <p:sldId id="343" r:id="rId23"/>
    <p:sldId id="11695" r:id="rId24"/>
    <p:sldId id="303" r:id="rId25"/>
    <p:sldId id="295" r:id="rId26"/>
    <p:sldId id="336" r:id="rId27"/>
    <p:sldId id="11697" r:id="rId28"/>
    <p:sldId id="11698" r:id="rId29"/>
    <p:sldId id="11696" r:id="rId30"/>
    <p:sldId id="4390" r:id="rId31"/>
    <p:sldId id="4393" r:id="rId32"/>
    <p:sldId id="315" r:id="rId33"/>
    <p:sldId id="319" r:id="rId34"/>
    <p:sldId id="4398" r:id="rId35"/>
    <p:sldId id="2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5" d="100"/>
          <a:sy n="65" d="100"/>
        </p:scale>
        <p:origin x="720"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09A4B-2D63-483D-B43F-B3286869056C}"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2828E-C1CF-41E6-8757-DFA4539FF53E}" type="slidenum">
              <a:rPr lang="en-US" smtClean="0"/>
              <a:t>‹#›</a:t>
            </a:fld>
            <a:endParaRPr lang="en-US"/>
          </a:p>
        </p:txBody>
      </p:sp>
    </p:spTree>
    <p:extLst>
      <p:ext uri="{BB962C8B-B14F-4D97-AF65-F5344CB8AC3E}">
        <p14:creationId xmlns:p14="http://schemas.microsoft.com/office/powerpoint/2010/main" val="2394094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6359F-4334-42D7-B842-283DA2DEC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57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lần</a:t>
            </a:r>
            <a:r>
              <a:rPr lang="en-US" dirty="0"/>
              <a:t> l</a:t>
            </a:r>
            <a:r>
              <a:rPr lang="vi-VN" dirty="0"/>
              <a:t>ư</a:t>
            </a:r>
            <a:r>
              <a:rPr lang="en-US" dirty="0" err="1"/>
              <a:t>ợt</a:t>
            </a:r>
            <a:r>
              <a:rPr lang="en-US" dirty="0"/>
              <a:t> </a:t>
            </a:r>
            <a:r>
              <a:rPr lang="en-US" dirty="0" err="1"/>
              <a:t>từng</a:t>
            </a:r>
            <a:r>
              <a:rPr lang="en-US" dirty="0"/>
              <a:t> </a:t>
            </a:r>
            <a:r>
              <a:rPr lang="en-US" dirty="0" err="1"/>
              <a:t>cái</a:t>
            </a:r>
            <a:r>
              <a:rPr lang="en-US" dirty="0"/>
              <a:t> </a:t>
            </a:r>
            <a:r>
              <a:rPr lang="en-US" dirty="0" err="1"/>
              <a:t>phao</a:t>
            </a:r>
            <a:r>
              <a:rPr lang="en-US" dirty="0"/>
              <a:t> </a:t>
            </a:r>
            <a:r>
              <a:rPr lang="en-US" dirty="0" err="1"/>
              <a:t>tới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thì</a:t>
            </a:r>
            <a:r>
              <a:rPr lang="en-US" dirty="0"/>
              <a:t> </a:t>
            </a:r>
            <a:r>
              <a:rPr lang="en-US" dirty="0" err="1"/>
              <a:t>bấm</a:t>
            </a:r>
            <a:r>
              <a:rPr lang="en-US" dirty="0"/>
              <a:t> </a:t>
            </a:r>
            <a:r>
              <a:rPr lang="en-US" dirty="0" err="1"/>
              <a:t>vào</a:t>
            </a:r>
            <a:r>
              <a:rPr lang="en-US" dirty="0"/>
              <a:t> </a:t>
            </a:r>
            <a:r>
              <a:rPr lang="en-US" dirty="0" err="1"/>
              <a:t>cái</a:t>
            </a:r>
            <a:r>
              <a:rPr lang="en-US" dirty="0"/>
              <a:t> </a:t>
            </a:r>
            <a:r>
              <a:rPr lang="en-US" dirty="0" err="1"/>
              <a:t>phao</a:t>
            </a:r>
            <a:r>
              <a:rPr lang="en-US" dirty="0"/>
              <a:t> </a:t>
            </a:r>
            <a:r>
              <a:rPr lang="en-US" dirty="0" err="1"/>
              <a:t>để</a:t>
            </a:r>
            <a:r>
              <a:rPr lang="en-US" dirty="0"/>
              <a:t> </a:t>
            </a:r>
            <a:r>
              <a:rPr lang="en-US" dirty="0" err="1"/>
              <a:t>về</a:t>
            </a:r>
            <a:r>
              <a:rPr lang="en-US" dirty="0"/>
              <a:t> </a:t>
            </a:r>
            <a:r>
              <a:rPr lang="en-US" dirty="0" err="1"/>
              <a:t>cứu</a:t>
            </a:r>
            <a:r>
              <a:rPr lang="en-US" dirty="0"/>
              <a:t> ng</a:t>
            </a:r>
            <a:r>
              <a:rPr lang="vi-VN" dirty="0"/>
              <a:t>ư</a:t>
            </a:r>
            <a:r>
              <a:rPr lang="en-US" dirty="0" err="1"/>
              <a:t>ời</a:t>
            </a:r>
            <a:r>
              <a:rPr lang="en-US" dirty="0"/>
              <a:t>. </a:t>
            </a:r>
            <a:r>
              <a:rPr lang="en-US" dirty="0" err="1"/>
              <a:t>Cứu</a:t>
            </a:r>
            <a:r>
              <a:rPr lang="en-US" dirty="0"/>
              <a:t> </a:t>
            </a:r>
            <a:r>
              <a:rPr lang="en-US" dirty="0" err="1"/>
              <a:t>xong</a:t>
            </a:r>
            <a:r>
              <a:rPr lang="en-US" dirty="0"/>
              <a:t> 5 ng</a:t>
            </a:r>
            <a:r>
              <a:rPr lang="vi-VN" dirty="0"/>
              <a:t>ư</a:t>
            </a:r>
            <a:r>
              <a:rPr lang="en-US" dirty="0" err="1"/>
              <a:t>ời</a:t>
            </a:r>
            <a:r>
              <a:rPr lang="en-US" dirty="0"/>
              <a:t> </a:t>
            </a:r>
            <a:r>
              <a:rPr lang="en-US" dirty="0" err="1"/>
              <a:t>thì</a:t>
            </a:r>
            <a:r>
              <a:rPr lang="en-US" dirty="0"/>
              <a:t> </a:t>
            </a:r>
            <a:r>
              <a:rPr lang="en-US" dirty="0" err="1"/>
              <a:t>bấm</a:t>
            </a:r>
            <a:r>
              <a:rPr lang="en-US" dirty="0"/>
              <a:t> </a:t>
            </a:r>
            <a:r>
              <a:rPr lang="en-US" dirty="0" err="1"/>
              <a:t>vào</a:t>
            </a:r>
            <a:r>
              <a:rPr lang="en-US" dirty="0"/>
              <a:t> </a:t>
            </a:r>
            <a:r>
              <a:rPr lang="en-US" dirty="0" err="1"/>
              <a:t>cái</a:t>
            </a:r>
            <a:r>
              <a:rPr lang="en-US" dirty="0"/>
              <a:t> </a:t>
            </a:r>
            <a:r>
              <a:rPr lang="en-US" dirty="0" err="1"/>
              <a:t>thuyền</a:t>
            </a:r>
            <a:r>
              <a:rPr lang="en-US" dirty="0"/>
              <a:t> </a:t>
            </a:r>
            <a:r>
              <a:rPr lang="en-US" dirty="0" err="1"/>
              <a:t>cho</a:t>
            </a:r>
            <a:r>
              <a:rPr lang="en-US" dirty="0"/>
              <a:t> </a:t>
            </a:r>
            <a:r>
              <a:rPr lang="en-US" dirty="0" err="1"/>
              <a:t>nó</a:t>
            </a:r>
            <a:r>
              <a:rPr lang="en-US" dirty="0"/>
              <a:t> </a:t>
            </a:r>
            <a:r>
              <a:rPr lang="en-US" dirty="0" err="1"/>
              <a:t>chìm</a:t>
            </a:r>
            <a:r>
              <a:rPr lang="en-US" dirty="0"/>
              <a:t> </a:t>
            </a:r>
            <a:r>
              <a:rPr lang="en-US" dirty="0" err="1"/>
              <a:t>sau</a:t>
            </a:r>
            <a:r>
              <a:rPr lang="en-US" dirty="0"/>
              <a:t> </a:t>
            </a:r>
            <a:r>
              <a:rPr lang="en-US" dirty="0" err="1"/>
              <a:t>đó</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tới</a:t>
            </a:r>
            <a:r>
              <a:rPr lang="en-US" dirty="0"/>
              <a:t> </a:t>
            </a:r>
            <a:r>
              <a:rPr lang="en-US" dirty="0" err="1"/>
              <a:t>bài</a:t>
            </a:r>
            <a:r>
              <a:rPr lang="en-US" dirty="0"/>
              <a:t> </a:t>
            </a:r>
            <a:r>
              <a:rPr lang="en-US" dirty="0" err="1"/>
              <a:t>học</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3CFD9-E4E4-4399-AD9B-D6F78F69D7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652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6359F-4334-42D7-B842-283DA2DEC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317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25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6359F-4334-42D7-B842-283DA2DEC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555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344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90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6359F-4334-42D7-B842-283DA2DEC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78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34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438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219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924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2883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161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048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745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3180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6923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73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2710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608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37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6415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2524077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528534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1418793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1153138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3387038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1441815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1630793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5501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2006972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2605107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2504848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28907-122B-4F74-B999-2EF621170125}" type="datetimeFigureOut">
              <a:rPr lang="en-US" smtClean="0"/>
              <a:t>9/9/2023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82BFD2F-6FAA-4A2D-90E3-D79E01F7EC5F}" type="slidenum">
              <a:rPr lang="en-US" smtClean="0"/>
              <a:t>‹#›</a:t>
            </a:fld>
            <a:endParaRPr lang="en-US"/>
          </a:p>
        </p:txBody>
      </p:sp>
    </p:spTree>
    <p:extLst>
      <p:ext uri="{BB962C8B-B14F-4D97-AF65-F5344CB8AC3E}">
        <p14:creationId xmlns:p14="http://schemas.microsoft.com/office/powerpoint/2010/main" val="1219481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30354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62551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06236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60496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87308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628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7003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3376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02810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85816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5095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64095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59845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6010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360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2229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9427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504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0849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3680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0153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641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5816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963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9748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3502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0778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858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223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3637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4320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5915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4895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03358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21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2397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924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40934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115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298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04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399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8CAD847B-8674-3941-3705-4B3CE1CAB9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227" y="238124"/>
            <a:ext cx="1162051" cy="1162051"/>
          </a:xfrm>
          <a:prstGeom prst="rect">
            <a:avLst/>
          </a:prstGeom>
        </p:spPr>
      </p:pic>
    </p:spTree>
    <p:extLst>
      <p:ext uri="{BB962C8B-B14F-4D97-AF65-F5344CB8AC3E}">
        <p14:creationId xmlns:p14="http://schemas.microsoft.com/office/powerpoint/2010/main" val="4188494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8CAD847B-8674-3941-3705-4B3CE1CAB9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5399" y="238124"/>
            <a:ext cx="1148224" cy="1148224"/>
          </a:xfrm>
          <a:prstGeom prst="rect">
            <a:avLst/>
          </a:prstGeom>
        </p:spPr>
      </p:pic>
    </p:spTree>
    <p:extLst>
      <p:ext uri="{BB962C8B-B14F-4D97-AF65-F5344CB8AC3E}">
        <p14:creationId xmlns:p14="http://schemas.microsoft.com/office/powerpoint/2010/main" val="2244123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879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400979514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AB3374AB-FB2F-2E64-373B-4ED5D6FBC98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58409" y="202018"/>
            <a:ext cx="1906329" cy="1906329"/>
          </a:xfrm>
          <a:prstGeom prst="rect">
            <a:avLst/>
          </a:prstGeom>
        </p:spPr>
      </p:pic>
    </p:spTree>
    <p:extLst>
      <p:ext uri="{BB962C8B-B14F-4D97-AF65-F5344CB8AC3E}">
        <p14:creationId xmlns:p14="http://schemas.microsoft.com/office/powerpoint/2010/main" val="56109335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7059858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Layout" Target="../slideLayouts/slideLayout23.xml"/><Relationship Id="rId6" Type="http://schemas.openxmlformats.org/officeDocument/2006/relationships/slide" Target="slide7.xml"/><Relationship Id="rId5" Type="http://schemas.openxmlformats.org/officeDocument/2006/relationships/image" Target="../media/image46.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Layout" Target="../slideLayouts/slideLayout23.xml"/><Relationship Id="rId6" Type="http://schemas.openxmlformats.org/officeDocument/2006/relationships/slide" Target="slide7.xml"/><Relationship Id="rId5" Type="http://schemas.openxmlformats.org/officeDocument/2006/relationships/image" Target="../media/image46.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Layout" Target="../slideLayouts/slideLayout23.xml"/><Relationship Id="rId6" Type="http://schemas.openxmlformats.org/officeDocument/2006/relationships/slide" Target="slide7.xml"/><Relationship Id="rId5" Type="http://schemas.openxmlformats.org/officeDocument/2006/relationships/image" Target="../media/image46.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svg"/><Relationship Id="rId11" Type="http://schemas.openxmlformats.org/officeDocument/2006/relationships/image" Target="../media/image10.png"/><Relationship Id="rId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55.svg"/><Relationship Id="rId12"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54.sv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11.png"/><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emf"/><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svg"/><Relationship Id="rId11" Type="http://schemas.openxmlformats.org/officeDocument/2006/relationships/image" Target="../media/image10.png"/><Relationship Id="rId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55.svg"/><Relationship Id="rId12"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8.png"/><Relationship Id="rId11"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54.sv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emf"/><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g"/><Relationship Id="rId1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9.png"/><Relationship Id="rId2" Type="http://schemas.openxmlformats.org/officeDocument/2006/relationships/image" Target="../media/image73.png"/><Relationship Id="rId1" Type="http://schemas.openxmlformats.org/officeDocument/2006/relationships/slideLayout" Target="../slideLayouts/slideLayout69.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75.png"/><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81.jpg"/><Relationship Id="rId13" Type="http://schemas.openxmlformats.org/officeDocument/2006/relationships/image" Target="../media/image85.png"/><Relationship Id="rId3" Type="http://schemas.openxmlformats.org/officeDocument/2006/relationships/slideLayout" Target="../slideLayouts/slideLayout69.xml"/><Relationship Id="rId7" Type="http://schemas.openxmlformats.org/officeDocument/2006/relationships/image" Target="../media/image80.png"/><Relationship Id="rId12"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7.png"/><Relationship Id="rId10" Type="http://schemas.openxmlformats.org/officeDocument/2006/relationships/image" Target="../media/image83.png"/><Relationship Id="rId4" Type="http://schemas.openxmlformats.org/officeDocument/2006/relationships/notesSlide" Target="../notesSlides/notesSlide7.xml"/><Relationship Id="rId9" Type="http://schemas.openxmlformats.org/officeDocument/2006/relationships/image" Target="../media/image82.jpg"/><Relationship Id="rId1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7.xml"/><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0.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image" Target="../media/image18.png"/><Relationship Id="rId12" Type="http://schemas.openxmlformats.org/officeDocument/2006/relationships/image" Target="../media/image11.png"/><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1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2.png"/><Relationship Id="rId12" Type="http://schemas.microsoft.com/office/2007/relationships/hdphoto" Target="../media/hdphoto4.wdp"/><Relationship Id="rId17" Type="http://schemas.openxmlformats.org/officeDocument/2006/relationships/slide" Target="slide6.xml"/><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microsoft.com/office/2007/relationships/hdphoto" Target="../media/hdphoto3.wdp"/><Relationship Id="rId4" Type="http://schemas.openxmlformats.org/officeDocument/2006/relationships/image" Target="../media/image30.jpg"/><Relationship Id="rId9" Type="http://schemas.openxmlformats.org/officeDocument/2006/relationships/image" Target="../media/image33.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23.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4.wdp"/><Relationship Id="rId18" Type="http://schemas.openxmlformats.org/officeDocument/2006/relationships/image" Target="../media/image41.png"/><Relationship Id="rId26" Type="http://schemas.openxmlformats.org/officeDocument/2006/relationships/slide" Target="slide11.xml"/><Relationship Id="rId3" Type="http://schemas.openxmlformats.org/officeDocument/2006/relationships/image" Target="../media/image38.gif"/><Relationship Id="rId21" Type="http://schemas.openxmlformats.org/officeDocument/2006/relationships/image" Target="../media/image42.png"/><Relationship Id="rId7" Type="http://schemas.microsoft.com/office/2007/relationships/hdphoto" Target="../media/hdphoto1.wdp"/><Relationship Id="rId12" Type="http://schemas.openxmlformats.org/officeDocument/2006/relationships/image" Target="../media/image34.png"/><Relationship Id="rId17" Type="http://schemas.openxmlformats.org/officeDocument/2006/relationships/slide" Target="slide8.xml"/><Relationship Id="rId25" Type="http://schemas.microsoft.com/office/2007/relationships/hdphoto" Target="../media/hdphoto10.wdp"/><Relationship Id="rId2" Type="http://schemas.openxmlformats.org/officeDocument/2006/relationships/notesSlide" Target="../notesSlides/notesSlide2.xml"/><Relationship Id="rId16" Type="http://schemas.openxmlformats.org/officeDocument/2006/relationships/image" Target="../media/image36.png"/><Relationship Id="rId20" Type="http://schemas.openxmlformats.org/officeDocument/2006/relationships/slide" Target="slide9.xml"/><Relationship Id="rId29" Type="http://schemas.openxmlformats.org/officeDocument/2006/relationships/slide" Target="slide12.xml"/><Relationship Id="rId1" Type="http://schemas.openxmlformats.org/officeDocument/2006/relationships/slideLayout" Target="../slideLayouts/slideLayout23.xml"/><Relationship Id="rId6" Type="http://schemas.openxmlformats.org/officeDocument/2006/relationships/image" Target="../media/image31.png"/><Relationship Id="rId11" Type="http://schemas.microsoft.com/office/2007/relationships/hdphoto" Target="../media/hdphoto3.wdp"/><Relationship Id="rId24" Type="http://schemas.openxmlformats.org/officeDocument/2006/relationships/image" Target="../media/image43.png"/><Relationship Id="rId32" Type="http://schemas.openxmlformats.org/officeDocument/2006/relationships/slide" Target="slide13.xml"/><Relationship Id="rId5" Type="http://schemas.microsoft.com/office/2007/relationships/hdphoto" Target="../media/hdphoto7.wdp"/><Relationship Id="rId15" Type="http://schemas.microsoft.com/office/2007/relationships/hdphoto" Target="../media/hdphoto5.wdp"/><Relationship Id="rId23" Type="http://schemas.openxmlformats.org/officeDocument/2006/relationships/slide" Target="slide10.xml"/><Relationship Id="rId28" Type="http://schemas.microsoft.com/office/2007/relationships/hdphoto" Target="../media/hdphoto11.wdp"/><Relationship Id="rId10" Type="http://schemas.openxmlformats.org/officeDocument/2006/relationships/image" Target="../media/image33.png"/><Relationship Id="rId19" Type="http://schemas.microsoft.com/office/2007/relationships/hdphoto" Target="../media/hdphoto8.wdp"/><Relationship Id="rId31" Type="http://schemas.microsoft.com/office/2007/relationships/hdphoto" Target="../media/hdphoto12.wdp"/><Relationship Id="rId4" Type="http://schemas.openxmlformats.org/officeDocument/2006/relationships/image" Target="../media/image40.png"/><Relationship Id="rId9" Type="http://schemas.microsoft.com/office/2007/relationships/hdphoto" Target="../media/hdphoto2.wdp"/><Relationship Id="rId14" Type="http://schemas.openxmlformats.org/officeDocument/2006/relationships/image" Target="../media/image35.png"/><Relationship Id="rId22" Type="http://schemas.microsoft.com/office/2007/relationships/hdphoto" Target="../media/hdphoto9.wdp"/><Relationship Id="rId27" Type="http://schemas.openxmlformats.org/officeDocument/2006/relationships/image" Target="../media/image44.png"/><Relationship Id="rId30"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Layout" Target="../slideLayouts/slideLayout23.xml"/><Relationship Id="rId6" Type="http://schemas.openxmlformats.org/officeDocument/2006/relationships/slide" Target="slide7.xml"/><Relationship Id="rId5" Type="http://schemas.openxmlformats.org/officeDocument/2006/relationships/image" Target="../media/image46.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Layout" Target="../slideLayouts/slideLayout23.xml"/><Relationship Id="rId6" Type="http://schemas.openxmlformats.org/officeDocument/2006/relationships/slide" Target="slide7.xml"/><Relationship Id="rId5" Type="http://schemas.openxmlformats.org/officeDocument/2006/relationships/image" Target="../media/image46.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8"/>
          <a:srcRect r="15288"/>
          <a:stretch/>
        </p:blipFill>
        <p:spPr>
          <a:xfrm>
            <a:off x="1181436" y="277092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186537" y="226964"/>
            <a:ext cx="12270109" cy="7161952"/>
          </a:xfrm>
          <a:prstGeom prst="rect">
            <a:avLst/>
          </a:prstGeom>
        </p:spPr>
      </p:pic>
      <p:pic>
        <p:nvPicPr>
          <p:cNvPr id="14" name="Picture 7">
            <a:extLst>
              <a:ext uri="{FF2B5EF4-FFF2-40B4-BE49-F238E27FC236}">
                <a16:creationId xmlns:a16="http://schemas.microsoft.com/office/drawing/2014/main" id="{712725B9-D835-1DDA-C995-C3FD206A71DD}"/>
              </a:ext>
            </a:extLst>
          </p:cNvPr>
          <p:cNvPicPr>
            <a:picLocks noChangeAspect="1"/>
          </p:cNvPicPr>
          <p:nvPr/>
        </p:nvPicPr>
        <p:blipFill>
          <a:blip r:embed="rId11"/>
          <a:srcRect l="6153" t="29477" r="5299" b="17625"/>
          <a:stretch>
            <a:fillRect/>
          </a:stretch>
        </p:blipFill>
        <p:spPr>
          <a:xfrm>
            <a:off x="6088266" y="4066026"/>
            <a:ext cx="6096000" cy="2048434"/>
          </a:xfrm>
          <a:prstGeom prst="rect">
            <a:avLst/>
          </a:prstGeom>
        </p:spPr>
      </p:pic>
      <p:pic>
        <p:nvPicPr>
          <p:cNvPr id="16" name="Picture 15">
            <a:extLst>
              <a:ext uri="{FF2B5EF4-FFF2-40B4-BE49-F238E27FC236}">
                <a16:creationId xmlns:a16="http://schemas.microsoft.com/office/drawing/2014/main" id="{B4BB5012-9BCD-19EB-08F4-DA02B449F9F9}"/>
              </a:ext>
            </a:extLst>
          </p:cNvPr>
          <p:cNvPicPr>
            <a:picLocks noChangeAspect="1"/>
          </p:cNvPicPr>
          <p:nvPr/>
        </p:nvPicPr>
        <p:blipFill>
          <a:blip r:embed="rId12"/>
          <a:stretch>
            <a:fillRect/>
          </a:stretch>
        </p:blipFill>
        <p:spPr>
          <a:xfrm>
            <a:off x="4460616" y="448776"/>
            <a:ext cx="3042168" cy="969348"/>
          </a:xfrm>
          <a:prstGeom prst="rect">
            <a:avLst/>
          </a:prstGeom>
        </p:spPr>
      </p:pic>
      <p:pic>
        <p:nvPicPr>
          <p:cNvPr id="19" name="Picture 18">
            <a:extLst>
              <a:ext uri="{FF2B5EF4-FFF2-40B4-BE49-F238E27FC236}">
                <a16:creationId xmlns:a16="http://schemas.microsoft.com/office/drawing/2014/main" id="{CA4992DD-04F1-EC54-7835-AF641344C489}"/>
              </a:ext>
            </a:extLst>
          </p:cNvPr>
          <p:cNvPicPr>
            <a:picLocks noChangeAspect="1"/>
          </p:cNvPicPr>
          <p:nvPr/>
        </p:nvPicPr>
        <p:blipFill>
          <a:blip r:embed="rId13"/>
          <a:stretch>
            <a:fillRect/>
          </a:stretch>
        </p:blipFill>
        <p:spPr>
          <a:xfrm>
            <a:off x="748193" y="321489"/>
            <a:ext cx="2085013" cy="1719221"/>
          </a:xfrm>
          <a:prstGeom prst="rect">
            <a:avLst/>
          </a:prstGeom>
        </p:spPr>
      </p:pic>
      <p:pic>
        <p:nvPicPr>
          <p:cNvPr id="22" name="Picture 21">
            <a:extLst>
              <a:ext uri="{FF2B5EF4-FFF2-40B4-BE49-F238E27FC236}">
                <a16:creationId xmlns:a16="http://schemas.microsoft.com/office/drawing/2014/main" id="{08CACE0F-A92A-A017-955C-E160BC09F3E3}"/>
              </a:ext>
            </a:extLst>
          </p:cNvPr>
          <p:cNvPicPr>
            <a:picLocks noChangeAspect="1"/>
          </p:cNvPicPr>
          <p:nvPr/>
        </p:nvPicPr>
        <p:blipFill>
          <a:blip r:embed="rId14"/>
          <a:stretch>
            <a:fillRect/>
          </a:stretch>
        </p:blipFill>
        <p:spPr>
          <a:xfrm>
            <a:off x="3035543" y="1786818"/>
            <a:ext cx="6120914" cy="16460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869394" y="145832"/>
            <a:ext cx="8453211" cy="4195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490" y1="2791" x2="0" y2="1628"/>
                        <a14:backgroundMark x1="99020" y1="2326" x2="99510" y2="186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3552206" y="4487474"/>
            <a:ext cx="4893632" cy="22246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00" b="95200" l="0" r="95000">
                        <a14:foregroundMark x1="12000" y1="66000" x2="19200" y2="78400"/>
                        <a14:foregroundMark x1="21800" y1="81200" x2="30400" y2="86600"/>
                        <a14:foregroundMark x1="44000" y1="88400" x2="65800" y2="86800"/>
                        <a14:foregroundMark x1="83000" y1="75200" x2="65400" y2="86200"/>
                        <a14:foregroundMark x1="89800" y1="65600" x2="82200" y2="76000"/>
                        <a14:foregroundMark x1="92400" y1="54000" x2="90400" y2="64200"/>
                        <a14:foregroundMark x1="82000" y1="19800" x2="90800" y2="38800"/>
                        <a14:foregroundMark x1="60600" y1="10000" x2="29200" y2="14200"/>
                        <a14:foregroundMark x1="87400" y1="26400" x2="92600" y2="51200"/>
                        <a14:foregroundMark x1="91800" y1="40600" x2="92600" y2="51600"/>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48900" y="4914900"/>
            <a:ext cx="1943100" cy="1943100"/>
          </a:xfrm>
          <a:prstGeom prst="rect">
            <a:avLst/>
          </a:prstGeom>
        </p:spPr>
      </p:pic>
      <p:sp>
        <p:nvSpPr>
          <p:cNvPr id="7" name="TextBox 6"/>
          <p:cNvSpPr txBox="1"/>
          <p:nvPr/>
        </p:nvSpPr>
        <p:spPr>
          <a:xfrm>
            <a:off x="2750002" y="910656"/>
            <a:ext cx="68961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khí</a:t>
            </a:r>
            <a:r>
              <a:rPr kumimoji="0" lang="en-US" sz="6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chuyển</a:t>
            </a:r>
            <a:r>
              <a:rPr kumimoji="0" lang="en-US" sz="6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động</a:t>
            </a:r>
            <a:r>
              <a:rPr kumimoji="0" lang="en-US" sz="6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gây</a:t>
            </a:r>
            <a:r>
              <a:rPr kumimoji="0" lang="en-US" sz="6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ra</a:t>
            </a:r>
            <a:r>
              <a:rPr kumimoji="0" lang="en-US" sz="6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gì</a:t>
            </a:r>
            <a:r>
              <a:rPr kumimoji="0" lang="en-US" sz="6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t>
            </a:r>
          </a:p>
        </p:txBody>
      </p:sp>
      <p:sp>
        <p:nvSpPr>
          <p:cNvPr id="9" name="TextBox 8"/>
          <p:cNvSpPr txBox="1"/>
          <p:nvPr/>
        </p:nvSpPr>
        <p:spPr>
          <a:xfrm>
            <a:off x="5248560" y="4966703"/>
            <a:ext cx="149592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Gió</a:t>
            </a:r>
            <a:endParaRPr kumimoji="0" lang="en-US" sz="7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9126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869394" y="145832"/>
            <a:ext cx="8453211" cy="4195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490" y1="2791" x2="0" y2="1628"/>
                        <a14:backgroundMark x1="99020" y1="2326" x2="99510" y2="186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3552206" y="4487474"/>
            <a:ext cx="4893632" cy="22246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00" b="95200" l="0" r="95000">
                        <a14:foregroundMark x1="12000" y1="66000" x2="19200" y2="78400"/>
                        <a14:foregroundMark x1="21800" y1="81200" x2="30400" y2="86600"/>
                        <a14:foregroundMark x1="44000" y1="88400" x2="65800" y2="86800"/>
                        <a14:foregroundMark x1="83000" y1="75200" x2="65400" y2="86200"/>
                        <a14:foregroundMark x1="89800" y1="65600" x2="82200" y2="76000"/>
                        <a14:foregroundMark x1="92400" y1="54000" x2="90400" y2="64200"/>
                        <a14:foregroundMark x1="82000" y1="19800" x2="90800" y2="38800"/>
                        <a14:foregroundMark x1="60600" y1="10000" x2="29200" y2="14200"/>
                        <a14:foregroundMark x1="87400" y1="26400" x2="92600" y2="51200"/>
                        <a14:foregroundMark x1="91800" y1="40600" x2="92600" y2="51600"/>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48900" y="4914900"/>
            <a:ext cx="1943100" cy="1943100"/>
          </a:xfrm>
          <a:prstGeom prst="rect">
            <a:avLst/>
          </a:prstGeom>
        </p:spPr>
      </p:pic>
      <p:sp>
        <p:nvSpPr>
          <p:cNvPr id="7" name="TextBox 6"/>
          <p:cNvSpPr txBox="1"/>
          <p:nvPr/>
        </p:nvSpPr>
        <p:spPr>
          <a:xfrm>
            <a:off x="2613590" y="642596"/>
            <a:ext cx="6664588"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Theo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em</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k</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hông</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khí</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chuyển</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động</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mạnh</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sẽ</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gây</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gió</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mạnh</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hay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nhẹ</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9" name="TextBox 8"/>
          <p:cNvSpPr txBox="1"/>
          <p:nvPr/>
        </p:nvSpPr>
        <p:spPr>
          <a:xfrm>
            <a:off x="4889483" y="5149264"/>
            <a:ext cx="187583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FFFF"/>
                </a:solidFill>
                <a:effectLst/>
                <a:uLnTx/>
                <a:uFillTx/>
                <a:latin typeface="Calibri" panose="020F0502020204030204"/>
                <a:ea typeface="+mn-ea"/>
                <a:cs typeface="+mn-cs"/>
              </a:rPr>
              <a:t>Mạnh</a:t>
            </a:r>
            <a:endPar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39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869394" y="145832"/>
            <a:ext cx="8453211" cy="4195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490" y1="2791" x2="0" y2="1628"/>
                        <a14:backgroundMark x1="99020" y1="2326" x2="99510" y2="186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957941" y="4487471"/>
            <a:ext cx="9111344" cy="22246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00" b="95200" l="0" r="95000">
                        <a14:foregroundMark x1="12000" y1="66000" x2="19200" y2="78400"/>
                        <a14:foregroundMark x1="21800" y1="81200" x2="30400" y2="86600"/>
                        <a14:foregroundMark x1="44000" y1="88400" x2="65800" y2="86800"/>
                        <a14:foregroundMark x1="83000" y1="75200" x2="65400" y2="86200"/>
                        <a14:foregroundMark x1="89800" y1="65600" x2="82200" y2="76000"/>
                        <a14:foregroundMark x1="92400" y1="54000" x2="90400" y2="64200"/>
                        <a14:foregroundMark x1="82000" y1="19800" x2="90800" y2="38800"/>
                        <a14:foregroundMark x1="60600" y1="10000" x2="29200" y2="14200"/>
                        <a14:foregroundMark x1="87400" y1="26400" x2="92600" y2="51200"/>
                        <a14:foregroundMark x1="91800" y1="40600" x2="92600" y2="51600"/>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48900" y="4914900"/>
            <a:ext cx="1943100" cy="1943100"/>
          </a:xfrm>
          <a:prstGeom prst="rect">
            <a:avLst/>
          </a:prstGeom>
        </p:spPr>
      </p:pic>
      <p:sp>
        <p:nvSpPr>
          <p:cNvPr id="7" name="TextBox 6"/>
          <p:cNvSpPr txBox="1"/>
          <p:nvPr/>
        </p:nvSpPr>
        <p:spPr>
          <a:xfrm>
            <a:off x="2706119" y="890246"/>
            <a:ext cx="662293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Trong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tự</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nhiên</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nguyên</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nhân</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làm</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không</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khí</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chuyển</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động</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 do </a:t>
            </a:r>
            <a:r>
              <a:rPr kumimoji="0" lang="en-US" sz="4800" b="1" i="0" u="none" strike="noStrike" kern="1200" cap="none" spc="0" normalizeH="0" baseline="0" noProof="0" dirty="0" err="1">
                <a:ln>
                  <a:noFill/>
                </a:ln>
                <a:solidFill>
                  <a:srgbClr val="FFFF00"/>
                </a:solidFill>
                <a:effectLst/>
                <a:uLnTx/>
                <a:uFillTx/>
                <a:latin typeface="Calibri" panose="020F0502020204030204"/>
                <a:ea typeface="+mn-ea"/>
                <a:cs typeface="+mn-cs"/>
              </a:rPr>
              <a:t>đâu</a:t>
            </a: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mn-cs"/>
              </a:rPr>
              <a:t>?</a:t>
            </a:r>
          </a:p>
        </p:txBody>
      </p:sp>
      <p:sp>
        <p:nvSpPr>
          <p:cNvPr id="9" name="TextBox 8"/>
          <p:cNvSpPr txBox="1"/>
          <p:nvPr/>
        </p:nvSpPr>
        <p:spPr>
          <a:xfrm>
            <a:off x="1208315" y="4895767"/>
            <a:ext cx="851262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Do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không</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khí</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nóng</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bốc</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lên</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cao</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không</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khí</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lạnh</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tới</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thế</a:t>
            </a:r>
            <a:r>
              <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FFFF"/>
                </a:solidFill>
                <a:effectLst/>
                <a:uLnTx/>
                <a:uFillTx/>
                <a:latin typeface="Calibri" panose="020F0502020204030204"/>
                <a:ea typeface="+mn-ea"/>
                <a:cs typeface="+mn-cs"/>
              </a:rPr>
              <a:t>chỗ</a:t>
            </a:r>
            <a:endParaRPr kumimoji="0" lang="en-US" sz="4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36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4"/>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7"/>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8"/>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8"/>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8"/>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9"/>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0"/>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1"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267200" y="1262954"/>
            <a:ext cx="2957443" cy="5137846"/>
          </a:xfrm>
          <a:prstGeom prst="rect">
            <a:avLst/>
          </a:prstGeom>
        </p:spPr>
      </p:pic>
      <p:pic>
        <p:nvPicPr>
          <p:cNvPr id="12" name="Picture 11">
            <a:extLst>
              <a:ext uri="{FF2B5EF4-FFF2-40B4-BE49-F238E27FC236}">
                <a16:creationId xmlns:a16="http://schemas.microsoft.com/office/drawing/2014/main" id="{97D905FC-D7D1-4B35-7B88-652FA75C3D62}"/>
              </a:ext>
            </a:extLst>
          </p:cNvPr>
          <p:cNvPicPr>
            <a:picLocks noChangeAspect="1"/>
          </p:cNvPicPr>
          <p:nvPr/>
        </p:nvPicPr>
        <p:blipFill>
          <a:blip r:embed="rId14"/>
          <a:stretch>
            <a:fillRect/>
          </a:stretch>
        </p:blipFill>
        <p:spPr>
          <a:xfrm>
            <a:off x="4216008" y="3527199"/>
            <a:ext cx="3188484" cy="2280102"/>
          </a:xfrm>
          <a:prstGeom prst="rect">
            <a:avLst/>
          </a:prstGeom>
        </p:spPr>
      </p:pic>
    </p:spTree>
    <p:extLst>
      <p:ext uri="{BB962C8B-B14F-4D97-AF65-F5344CB8AC3E}">
        <p14:creationId xmlns:p14="http://schemas.microsoft.com/office/powerpoint/2010/main" val="105382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6" presetClass="emph" presetSubtype="0" repeatCount="indefinite" fill="hold" nodeType="withEffect">
                                  <p:stCondLst>
                                    <p:cond delay="0"/>
                                  </p:stCondLst>
                                  <p:childTnLst>
                                    <p:animEffect transition="out" filter="fade">
                                      <p:cBhvr>
                                        <p:cTn id="9" dur="2000" tmFilter="0, 0; .2, .5; .8, .5; 1, 0"/>
                                        <p:tgtEl>
                                          <p:spTgt spid="37"/>
                                        </p:tgtEl>
                                      </p:cBhvr>
                                    </p:animEffect>
                                    <p:animScale>
                                      <p:cBhvr>
                                        <p:cTn id="10" dur="1000" autoRev="1" fill="hold"/>
                                        <p:tgtEl>
                                          <p:spTgt spid="37"/>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2242457" y="-250135"/>
            <a:ext cx="8850086" cy="3581712"/>
          </a:xfrm>
          <a:prstGeom prst="rect">
            <a:avLst/>
          </a:prstGeom>
        </p:spPr>
      </p:pic>
      <p:sp>
        <p:nvSpPr>
          <p:cNvPr id="9" name="Rectangle 8"/>
          <p:cNvSpPr/>
          <p:nvPr/>
        </p:nvSpPr>
        <p:spPr>
          <a:xfrm>
            <a:off x="2876989" y="1685856"/>
            <a:ext cx="7772400" cy="1426031"/>
          </a:xfrm>
          <a:prstGeom prst="rect">
            <a:avLst/>
          </a:prstGeom>
        </p:spPr>
        <p:txBody>
          <a:bodyPr wrap="square">
            <a:spAutoFit/>
          </a:bodyPr>
          <a:lstStyle/>
          <a:p>
            <a:pPr marL="0" marR="0" lvl="0" indent="0" algn="ctr" defTabSz="609630" rtl="0" eaLnBrk="1" fontAlgn="auto" latinLnBrk="0" hangingPunct="1">
              <a:lnSpc>
                <a:spcPts val="5154"/>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5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Mức</a:t>
            </a:r>
            <a:r>
              <a:rPr kumimoji="0" lang="en-US" sz="5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a:t>
            </a:r>
            <a:r>
              <a:rPr kumimoji="0" lang="en-US" sz="5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mạnh</a:t>
            </a:r>
            <a:r>
              <a:rPr kumimoji="0" lang="en-US" sz="5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5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gió</a:t>
            </a:r>
            <a:endParaRPr kumimoji="0" lang="en-US" sz="5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43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Dùng các từ: </a:t>
              </a: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nhẹ, mạnh, khá mạnh, rất mạnh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để nhận xét và so sánh mức độ mạnh của gió trong các tình huống dưới đây. </a:t>
              </a:r>
              <a:endParaRPr kumimoji="0" lang="en-US" sz="2667"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6" name="Picture 5">
            <a:extLst>
              <a:ext uri="{FF2B5EF4-FFF2-40B4-BE49-F238E27FC236}">
                <a16:creationId xmlns:a16="http://schemas.microsoft.com/office/drawing/2014/main" id="{9DDB5D06-5021-ACC0-4441-15937B349799}"/>
              </a:ext>
            </a:extLst>
          </p:cNvPr>
          <p:cNvPicPr>
            <a:picLocks noChangeAspect="1"/>
          </p:cNvPicPr>
          <p:nvPr/>
        </p:nvPicPr>
        <p:blipFill>
          <a:blip r:embed="rId6"/>
          <a:stretch>
            <a:fillRect/>
          </a:stretch>
        </p:blipFill>
        <p:spPr>
          <a:xfrm>
            <a:off x="2569028" y="1630349"/>
            <a:ext cx="7334981" cy="4716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Rounded Corners 9">
            <a:extLst>
              <a:ext uri="{FF2B5EF4-FFF2-40B4-BE49-F238E27FC236}">
                <a16:creationId xmlns:a16="http://schemas.microsoft.com/office/drawing/2014/main" id="{27F53074-2F1A-8C18-2BA3-120C6CA60845}"/>
              </a:ext>
            </a:extLst>
          </p:cNvPr>
          <p:cNvSpPr/>
          <p:nvPr/>
        </p:nvSpPr>
        <p:spPr>
          <a:xfrm>
            <a:off x="1992085" y="1992086"/>
            <a:ext cx="1785257" cy="82731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Nhẹ</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7244BBB5-9E6A-D157-9279-728357569E3D}"/>
              </a:ext>
            </a:extLst>
          </p:cNvPr>
          <p:cNvSpPr/>
          <p:nvPr/>
        </p:nvSpPr>
        <p:spPr>
          <a:xfrm>
            <a:off x="9144000" y="2024743"/>
            <a:ext cx="3211285" cy="82731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mạnh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E757334-A4E1-E54E-0B48-6BB3ED632834}"/>
              </a:ext>
            </a:extLst>
          </p:cNvPr>
          <p:cNvSpPr/>
          <p:nvPr/>
        </p:nvSpPr>
        <p:spPr>
          <a:xfrm>
            <a:off x="1600200" y="4452257"/>
            <a:ext cx="2024742" cy="82731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Mạnh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C6C56CBF-003E-7C80-526E-9CEC44EFE15F}"/>
              </a:ext>
            </a:extLst>
          </p:cNvPr>
          <p:cNvSpPr/>
          <p:nvPr/>
        </p:nvSpPr>
        <p:spPr>
          <a:xfrm>
            <a:off x="9078685" y="4506686"/>
            <a:ext cx="3211285" cy="82731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mạnh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606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pic>
        <p:nvPicPr>
          <p:cNvPr id="4" name="Picture 3">
            <a:extLst>
              <a:ext uri="{FF2B5EF4-FFF2-40B4-BE49-F238E27FC236}">
                <a16:creationId xmlns:a16="http://schemas.microsoft.com/office/drawing/2014/main" id="{D19EFE37-54AC-E53B-5502-3DA01BFFBA40}"/>
              </a:ext>
            </a:extLst>
          </p:cNvPr>
          <p:cNvPicPr>
            <a:picLocks noChangeAspect="1"/>
          </p:cNvPicPr>
          <p:nvPr/>
        </p:nvPicPr>
        <p:blipFill>
          <a:blip r:embed="rId7"/>
          <a:stretch>
            <a:fillRect/>
          </a:stretch>
        </p:blipFill>
        <p:spPr>
          <a:xfrm>
            <a:off x="0" y="1081181"/>
            <a:ext cx="12192000" cy="3803009"/>
          </a:xfrm>
          <a:prstGeom prst="rect">
            <a:avLst/>
          </a:prstGeom>
        </p:spPr>
      </p:pic>
    </p:spTree>
    <p:extLst>
      <p:ext uri="{BB962C8B-B14F-4D97-AF65-F5344CB8AC3E}">
        <p14:creationId xmlns:p14="http://schemas.microsoft.com/office/powerpoint/2010/main" val="394540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sống xanh - Infographic: Hiểu về các cấp gió, bão">
            <a:extLst>
              <a:ext uri="{FF2B5EF4-FFF2-40B4-BE49-F238E27FC236}">
                <a16:creationId xmlns:a16="http://schemas.microsoft.com/office/drawing/2014/main" id="{3ED965D0-088A-16C6-FD0E-EFF789DEB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1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ững cơn bão lịch sử đã từng đổ bộ vào Việt Nam _ VTV24">
            <a:hlinkClick r:id="" action="ppaction://media"/>
            <a:extLst>
              <a:ext uri="{FF2B5EF4-FFF2-40B4-BE49-F238E27FC236}">
                <a16:creationId xmlns:a16="http://schemas.microsoft.com/office/drawing/2014/main" id="{86AF9CFB-87BB-6199-630D-4E8B44D1DC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2653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5"/>
          <a:srcRect l="5020" t="28869" r="13765" b="46559"/>
          <a:stretch/>
        </p:blipFill>
        <p:spPr>
          <a:xfrm>
            <a:off x="-50800" y="2187133"/>
            <a:ext cx="12242800" cy="20661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8"/>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9"/>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10"/>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1"/>
          <a:srcRect t="51672" b="33647"/>
          <a:stretch/>
        </p:blipFill>
        <p:spPr>
          <a:xfrm>
            <a:off x="52734" y="-25400"/>
            <a:ext cx="12209457" cy="1008243"/>
          </a:xfrm>
          <a:prstGeom prst="rect">
            <a:avLst/>
          </a:prstGeom>
        </p:spPr>
      </p:pic>
      <p:sp>
        <p:nvSpPr>
          <p:cNvPr id="23" name="Rounded Rectangle 22"/>
          <p:cNvSpPr/>
          <p:nvPr/>
        </p:nvSpPr>
        <p:spPr>
          <a:xfrm>
            <a:off x="2423663" y="450834"/>
            <a:ext cx="9539737" cy="1758966"/>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rPr>
              <a:t>Cấp gió bao nhiêu trở lên thì được gọi là bão? Bão có thể gây ra những tác hại gì?</a:t>
            </a:r>
            <a:endParaRPr kumimoji="0" lang="en-US" sz="3600" b="1"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pic>
        <p:nvPicPr>
          <p:cNvPr id="8" name="Picture 8"/>
          <p:cNvPicPr>
            <a:picLocks noChangeAspect="1"/>
          </p:cNvPicPr>
          <p:nvPr/>
        </p:nvPicPr>
        <p:blipFill>
          <a:blip r:embed="rId9"/>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12" name="TextBox 11">
            <a:extLst>
              <a:ext uri="{FF2B5EF4-FFF2-40B4-BE49-F238E27FC236}">
                <a16:creationId xmlns:a16="http://schemas.microsoft.com/office/drawing/2014/main" id="{62EE6E97-AF97-F0CA-E829-DC97B8C7953D}"/>
              </a:ext>
            </a:extLst>
          </p:cNvPr>
          <p:cNvSpPr txBox="1"/>
          <p:nvPr/>
        </p:nvSpPr>
        <p:spPr>
          <a:xfrm>
            <a:off x="4799238" y="3084051"/>
            <a:ext cx="7077076" cy="3539430"/>
          </a:xfrm>
          <a:custGeom>
            <a:avLst/>
            <a:gdLst>
              <a:gd name="connsiteX0" fmla="*/ 0 w 7077076"/>
              <a:gd name="connsiteY0" fmla="*/ 0 h 3539430"/>
              <a:gd name="connsiteX1" fmla="*/ 7077076 w 7077076"/>
              <a:gd name="connsiteY1" fmla="*/ 0 h 3539430"/>
              <a:gd name="connsiteX2" fmla="*/ 7077076 w 7077076"/>
              <a:gd name="connsiteY2" fmla="*/ 3539430 h 3539430"/>
              <a:gd name="connsiteX3" fmla="*/ 0 w 7077076"/>
              <a:gd name="connsiteY3" fmla="*/ 3539430 h 3539430"/>
              <a:gd name="connsiteX4" fmla="*/ 0 w 7077076"/>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076" h="3539430" fill="none" extrusionOk="0">
                <a:moveTo>
                  <a:pt x="0" y="0"/>
                </a:moveTo>
                <a:cubicBezTo>
                  <a:pt x="2329509" y="5222"/>
                  <a:pt x="4440104" y="24918"/>
                  <a:pt x="7077076" y="0"/>
                </a:cubicBezTo>
                <a:cubicBezTo>
                  <a:pt x="6915831" y="604478"/>
                  <a:pt x="7033316" y="2664034"/>
                  <a:pt x="7077076" y="3539430"/>
                </a:cubicBezTo>
                <a:cubicBezTo>
                  <a:pt x="4588211" y="3374669"/>
                  <a:pt x="1582343" y="3657580"/>
                  <a:pt x="0" y="3539430"/>
                </a:cubicBezTo>
                <a:cubicBezTo>
                  <a:pt x="-55725" y="1858930"/>
                  <a:pt x="17072" y="362986"/>
                  <a:pt x="0" y="0"/>
                </a:cubicBezTo>
                <a:close/>
              </a:path>
              <a:path w="7077076" h="3539430" stroke="0" extrusionOk="0">
                <a:moveTo>
                  <a:pt x="0" y="0"/>
                </a:moveTo>
                <a:cubicBezTo>
                  <a:pt x="2773441" y="11849"/>
                  <a:pt x="4643277" y="-161459"/>
                  <a:pt x="7077076" y="0"/>
                </a:cubicBezTo>
                <a:cubicBezTo>
                  <a:pt x="7080206" y="1684447"/>
                  <a:pt x="6975900" y="1848331"/>
                  <a:pt x="7077076" y="3539430"/>
                </a:cubicBezTo>
                <a:cubicBezTo>
                  <a:pt x="6179368" y="3393570"/>
                  <a:pt x="1548962"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Gió cấp 8 trở lên có thể gây ra bão.</a:t>
            </a:r>
            <a:endPar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Bão gây ra những tác hại: tàn phá những công trình vững chắc như nhà cửa, công sở, cầu cống, cột điện cao thế,... gây ngập úng trên diện rộng; lật úp hoặc nhấn chìm tàu thuyền…</a:t>
            </a:r>
          </a:p>
        </p:txBody>
      </p:sp>
      <p:sp>
        <p:nvSpPr>
          <p:cNvPr id="13" name="Freeform: Shape 34">
            <a:extLst>
              <a:ext uri="{FF2B5EF4-FFF2-40B4-BE49-F238E27FC236}">
                <a16:creationId xmlns:a16="http://schemas.microsoft.com/office/drawing/2014/main" id="{42D80DBD-33BE-7139-3CDA-A74C9C7075F4}"/>
              </a:ext>
            </a:extLst>
          </p:cNvPr>
          <p:cNvSpPr/>
          <p:nvPr/>
        </p:nvSpPr>
        <p:spPr>
          <a:xfrm>
            <a:off x="3782751" y="213446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84280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a:extLst>
              <a:ext uri="{FF2B5EF4-FFF2-40B4-BE49-F238E27FC236}">
                <a16:creationId xmlns:a16="http://schemas.microsoft.com/office/drawing/2014/main" id="{0A7227BD-4164-F9D6-C363-B87AF0F8AFE2}"/>
              </a:ext>
            </a:extLst>
          </p:cNvPr>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p:blipFill>
        <p:spPr>
          <a:xfrm>
            <a:off x="-152400" y="4861425"/>
            <a:ext cx="12365359" cy="1555939"/>
          </a:xfrm>
          <a:prstGeom prst="rect">
            <a:avLst/>
          </a:prstGeom>
        </p:spPr>
      </p:pic>
      <p:grpSp>
        <p:nvGrpSpPr>
          <p:cNvPr id="18" name="Group 17"/>
          <p:cNvGrpSpPr/>
          <p:nvPr/>
        </p:nvGrpSpPr>
        <p:grpSpPr>
          <a:xfrm>
            <a:off x="-435429" y="94257"/>
            <a:ext cx="12420599" cy="1514616"/>
            <a:chOff x="-396025" y="173453"/>
            <a:chExt cx="14374480" cy="2557560"/>
          </a:xfrm>
        </p:grpSpPr>
        <p:sp>
          <p:nvSpPr>
            <p:cNvPr id="19" name="Rounded Rectangle 18"/>
            <p:cNvSpPr/>
            <p:nvPr/>
          </p:nvSpPr>
          <p:spPr>
            <a:xfrm>
              <a:off x="1263117" y="439696"/>
              <a:ext cx="12715338" cy="2092857"/>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p:cNvSpPr txBox="1"/>
            <p:nvPr/>
          </p:nvSpPr>
          <p:spPr>
            <a:xfrm>
              <a:off x="1574433" y="496272"/>
              <a:ext cx="12000884" cy="22347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mn-ea"/>
                  <a:cs typeface="+mn-cs"/>
                </a:rPr>
                <a:t>Dựa vào thông tin dưới đây, nêu một số việc làm để phòng tránh bão?</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4" name="Picture 3">
            <a:extLst>
              <a:ext uri="{FF2B5EF4-FFF2-40B4-BE49-F238E27FC236}">
                <a16:creationId xmlns:a16="http://schemas.microsoft.com/office/drawing/2014/main" id="{8315A5D2-4302-FED5-CB79-BA6CE313FCA2}"/>
              </a:ext>
            </a:extLst>
          </p:cNvPr>
          <p:cNvPicPr>
            <a:picLocks noChangeAspect="1"/>
          </p:cNvPicPr>
          <p:nvPr/>
        </p:nvPicPr>
        <p:blipFill>
          <a:blip r:embed="rId8"/>
          <a:stretch>
            <a:fillRect/>
          </a:stretch>
        </p:blipFill>
        <p:spPr>
          <a:xfrm>
            <a:off x="2819401" y="1765761"/>
            <a:ext cx="6444342" cy="5211982"/>
          </a:xfrm>
          <a:prstGeom prst="rect">
            <a:avLst/>
          </a:prstGeom>
        </p:spPr>
      </p:pic>
    </p:spTree>
    <p:extLst>
      <p:ext uri="{BB962C8B-B14F-4D97-AF65-F5344CB8AC3E}">
        <p14:creationId xmlns:p14="http://schemas.microsoft.com/office/powerpoint/2010/main" val="186928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82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4"/>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7"/>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8"/>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8"/>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8"/>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9"/>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0"/>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1"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267200" y="1262954"/>
            <a:ext cx="2957443" cy="5137846"/>
          </a:xfrm>
          <a:prstGeom prst="rect">
            <a:avLst/>
          </a:prstGeom>
        </p:spPr>
      </p:pic>
      <p:pic>
        <p:nvPicPr>
          <p:cNvPr id="11" name="Picture 10">
            <a:extLst>
              <a:ext uri="{FF2B5EF4-FFF2-40B4-BE49-F238E27FC236}">
                <a16:creationId xmlns:a16="http://schemas.microsoft.com/office/drawing/2014/main" id="{A5C172B1-A395-A3F3-EB2F-580C8D5AC95C}"/>
              </a:ext>
            </a:extLst>
          </p:cNvPr>
          <p:cNvPicPr>
            <a:picLocks noChangeAspect="1"/>
          </p:cNvPicPr>
          <p:nvPr/>
        </p:nvPicPr>
        <p:blipFill>
          <a:blip r:embed="rId14"/>
          <a:stretch>
            <a:fillRect/>
          </a:stretch>
        </p:blipFill>
        <p:spPr>
          <a:xfrm>
            <a:off x="4294184" y="3544631"/>
            <a:ext cx="3036071" cy="2017951"/>
          </a:xfrm>
          <a:prstGeom prst="rect">
            <a:avLst/>
          </a:prstGeom>
        </p:spPr>
      </p:pic>
    </p:spTree>
    <p:extLst>
      <p:ext uri="{BB962C8B-B14F-4D97-AF65-F5344CB8AC3E}">
        <p14:creationId xmlns:p14="http://schemas.microsoft.com/office/powerpoint/2010/main" val="49421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6" presetClass="emph" presetSubtype="0" repeatCount="indefinite" fill="hold" nodeType="withEffect">
                                  <p:stCondLst>
                                    <p:cond delay="0"/>
                                  </p:stCondLst>
                                  <p:childTnLst>
                                    <p:animEffect transition="out" filter="fade">
                                      <p:cBhvr>
                                        <p:cTn id="9" dur="2000" tmFilter="0, 0; .2, .5; .8, .5; 1, 0"/>
                                        <p:tgtEl>
                                          <p:spTgt spid="37"/>
                                        </p:tgtEl>
                                      </p:cBhvr>
                                    </p:animEffect>
                                    <p:animScale>
                                      <p:cBhvr>
                                        <p:cTn id="10" dur="1000" autoRev="1" fill="hold"/>
                                        <p:tgtEl>
                                          <p:spTgt spid="37"/>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5"/>
          <a:srcRect l="5020" t="28869" r="13765" b="46559"/>
          <a:stretch/>
        </p:blipFill>
        <p:spPr>
          <a:xfrm>
            <a:off x="-50800" y="2187133"/>
            <a:ext cx="12242800" cy="20661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8"/>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9"/>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10"/>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1"/>
          <a:srcRect t="51672" b="33647"/>
          <a:stretch/>
        </p:blipFill>
        <p:spPr>
          <a:xfrm>
            <a:off x="52734" y="-25400"/>
            <a:ext cx="12209457" cy="1008243"/>
          </a:xfrm>
          <a:prstGeom prst="rect">
            <a:avLst/>
          </a:prstGeom>
        </p:spPr>
      </p:pic>
      <p:sp>
        <p:nvSpPr>
          <p:cNvPr id="23" name="Rounded Rectangle 22"/>
          <p:cNvSpPr/>
          <p:nvPr/>
        </p:nvSpPr>
        <p:spPr>
          <a:xfrm>
            <a:off x="3226676" y="450834"/>
            <a:ext cx="8736724" cy="1758966"/>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rPr>
              <a:t>Nêu những việc làm để phòng tránh bão ở gia đình và địa phương em. Trong đó, em đã thực hiện những việc nào?</a:t>
            </a:r>
            <a:endParaRPr kumimoji="0" lang="en-US" sz="3600" b="1"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pic>
        <p:nvPicPr>
          <p:cNvPr id="8" name="Picture 8"/>
          <p:cNvPicPr>
            <a:picLocks noChangeAspect="1"/>
          </p:cNvPicPr>
          <p:nvPr/>
        </p:nvPicPr>
        <p:blipFill>
          <a:blip r:embed="rId9"/>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Tree>
    <p:extLst>
      <p:ext uri="{BB962C8B-B14F-4D97-AF65-F5344CB8AC3E}">
        <p14:creationId xmlns:p14="http://schemas.microsoft.com/office/powerpoint/2010/main" val="420872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267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Ứng phó khi gặp bão_ Kỹ năng sống POKI">
            <a:hlinkClick r:id="" action="ppaction://media"/>
            <a:extLst>
              <a:ext uri="{FF2B5EF4-FFF2-40B4-BE49-F238E27FC236}">
                <a16:creationId xmlns:a16="http://schemas.microsoft.com/office/drawing/2014/main" id="{9FD20456-2301-FB96-7830-A1BA9A7459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80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5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2868" y="3378431"/>
            <a:ext cx="2504550" cy="2096184"/>
          </a:xfrm>
          <a:prstGeom prst="rect">
            <a:avLst/>
          </a:prstGeom>
        </p:spPr>
      </p:pic>
      <p:sp>
        <p:nvSpPr>
          <p:cNvPr id="17" name="Freeform 8"/>
          <p:cNvSpPr/>
          <p:nvPr/>
        </p:nvSpPr>
        <p:spPr bwMode="auto">
          <a:xfrm>
            <a:off x="2764971" y="0"/>
            <a:ext cx="9427029" cy="6193971"/>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9" name="Rectangle 18"/>
          <p:cNvSpPr/>
          <p:nvPr/>
        </p:nvSpPr>
        <p:spPr>
          <a:xfrm>
            <a:off x="4149730" y="1428269"/>
            <a:ext cx="6746869" cy="45243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Nước ta thường hay có bão. Cơn bão càng lớn, thiệt hại về người và của càng nhiều. Vì vậy, cần tích cực phòng chống bão bằng cách theo dõi bản tin thời tiết, tìm cách bảo vệ nhà cửa, sản xuất, đề phòng khan hiếm thức ăn và nước uống, đ</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ề</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phòng tai nạn do bão gây ra (nên cắt điện, không ra k</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ơi, phải đến nơi trú ẩn an toàn,...).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13680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39"/>
                                        </p:tgtEl>
                                        <p:attrNameLst>
                                          <p:attrName>r</p:attrName>
                                        </p:attrNameLst>
                                      </p:cBhvr>
                                    </p:animRot>
                                    <p:animRot by="-240000">
                                      <p:cBhvr>
                                        <p:cTn id="10" dur="400" fill="hold">
                                          <p:stCondLst>
                                            <p:cond delay="400"/>
                                          </p:stCondLst>
                                        </p:cTn>
                                        <p:tgtEl>
                                          <p:spTgt spid="39"/>
                                        </p:tgtEl>
                                        <p:attrNameLst>
                                          <p:attrName>r</p:attrName>
                                        </p:attrNameLst>
                                      </p:cBhvr>
                                    </p:animRot>
                                    <p:animRot by="240000">
                                      <p:cBhvr>
                                        <p:cTn id="11" dur="400" fill="hold">
                                          <p:stCondLst>
                                            <p:cond delay="800"/>
                                          </p:stCondLst>
                                        </p:cTn>
                                        <p:tgtEl>
                                          <p:spTgt spid="39"/>
                                        </p:tgtEl>
                                        <p:attrNameLst>
                                          <p:attrName>r</p:attrName>
                                        </p:attrNameLst>
                                      </p:cBhvr>
                                    </p:animRot>
                                    <p:animRot by="-240000">
                                      <p:cBhvr>
                                        <p:cTn id="12" dur="400" fill="hold">
                                          <p:stCondLst>
                                            <p:cond delay="1200"/>
                                          </p:stCondLst>
                                        </p:cTn>
                                        <p:tgtEl>
                                          <p:spTgt spid="39"/>
                                        </p:tgtEl>
                                        <p:attrNameLst>
                                          <p:attrName>r</p:attrName>
                                        </p:attrNameLst>
                                      </p:cBhvr>
                                    </p:animRot>
                                    <p:animRot by="120000">
                                      <p:cBhvr>
                                        <p:cTn id="13" dur="400" fill="hold">
                                          <p:stCondLst>
                                            <p:cond delay="1600"/>
                                          </p:stCondLst>
                                        </p:cTn>
                                        <p:tgtEl>
                                          <p:spTgt spid="3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4"/>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5"/>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12858" y="-296283"/>
            <a:ext cx="12270109" cy="7161952"/>
          </a:xfrm>
          <a:prstGeom prst="rect">
            <a:avLst/>
          </a:prstGeom>
        </p:spPr>
      </p:pic>
      <p:pic>
        <p:nvPicPr>
          <p:cNvPr id="12" name="Picture 6"/>
          <p:cNvPicPr>
            <a:picLocks noChangeAspect="1"/>
          </p:cNvPicPr>
          <p:nvPr/>
        </p:nvPicPr>
        <p:blipFill>
          <a:blip r:embed="rId7"/>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8"/>
          <a:srcRect t="8032" b="59222"/>
          <a:stretch>
            <a:fillRect/>
          </a:stretch>
        </p:blipFill>
        <p:spPr>
          <a:xfrm>
            <a:off x="-430356" y="-1600905"/>
            <a:ext cx="14165807" cy="2609245"/>
          </a:xfrm>
          <a:prstGeom prst="rect">
            <a:avLst/>
          </a:prstGeom>
        </p:spPr>
      </p:pic>
      <p:pic>
        <p:nvPicPr>
          <p:cNvPr id="13" name="Picture 12">
            <a:extLst>
              <a:ext uri="{FF2B5EF4-FFF2-40B4-BE49-F238E27FC236}">
                <a16:creationId xmlns:a16="http://schemas.microsoft.com/office/drawing/2014/main" id="{C83FF0DE-79D5-ABE7-CECB-59073A466DF6}"/>
              </a:ext>
            </a:extLst>
          </p:cNvPr>
          <p:cNvPicPr>
            <a:picLocks noChangeAspect="1"/>
          </p:cNvPicPr>
          <p:nvPr/>
        </p:nvPicPr>
        <p:blipFill>
          <a:blip r:embed="rId9"/>
          <a:stretch>
            <a:fillRect/>
          </a:stretch>
        </p:blipFill>
        <p:spPr>
          <a:xfrm>
            <a:off x="2961597" y="1968534"/>
            <a:ext cx="6840305" cy="2139881"/>
          </a:xfrm>
          <a:prstGeom prst="rect">
            <a:avLst/>
          </a:prstGeom>
        </p:spPr>
      </p:pic>
    </p:spTree>
    <p:extLst>
      <p:ext uri="{BB962C8B-B14F-4D97-AF65-F5344CB8AC3E}">
        <p14:creationId xmlns:p14="http://schemas.microsoft.com/office/powerpoint/2010/main" val="183673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a:extLst>
              <a:ext uri="{FF2B5EF4-FFF2-40B4-BE49-F238E27FC236}">
                <a16:creationId xmlns:a16="http://schemas.microsoft.com/office/drawing/2014/main" id="{29DC1B5B-5601-48CA-AABC-BA7D6DF1F2B2}"/>
              </a:ext>
            </a:extLst>
          </p:cNvPr>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rc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rc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dirty="0">
                <a:ln>
                  <a:noFill/>
                </a:ln>
                <a:solidFill>
                  <a:srgbClr val="FF0000"/>
                </a:solidFill>
                <a:effectLst/>
                <a:uLnTx/>
                <a:uFillTx/>
                <a:latin typeface="#9Slide03 BoosterNextFYBlack" panose="02000A03000000020004" pitchFamily="2" charset="0"/>
                <a:ea typeface="+mn-ea"/>
                <a:cs typeface="+mn-cs"/>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dirty="0">
                <a:ln>
                  <a:noFill/>
                </a:ln>
                <a:solidFill>
                  <a:srgbClr val="FF0000"/>
                </a:solidFill>
                <a:effectLst/>
                <a:uLnTx/>
                <a:uFillTx/>
                <a:latin typeface="#9Slide03 BoosterNextFYBlack" panose="02000A03000000020004" pitchFamily="2" charset="0"/>
                <a:ea typeface="+mn-ea"/>
                <a:cs typeface="+mn-cs"/>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dirty="0">
                <a:ln>
                  <a:noFill/>
                </a:ln>
                <a:solidFill>
                  <a:srgbClr val="FF0000"/>
                </a:solidFill>
                <a:effectLst/>
                <a:uLnTx/>
                <a:uFillTx/>
                <a:latin typeface="#9Slide03 BoosterNextFYBlack" panose="02000A03000000020004" pitchFamily="2" charset="0"/>
                <a:ea typeface="+mn-ea"/>
                <a:cs typeface="+mn-cs"/>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dirty="0">
                <a:ln>
                  <a:noFill/>
                </a:ln>
                <a:solidFill>
                  <a:srgbClr val="FF0000"/>
                </a:solidFill>
                <a:effectLst/>
                <a:uLnTx/>
                <a:uFillTx/>
                <a:latin typeface="#9Slide03 BoosterNextFYBlack" panose="02000A03000000020004" pitchFamily="2" charset="0"/>
                <a:ea typeface="+mn-ea"/>
                <a:cs typeface="+mn-cs"/>
              </a:rPr>
              <a:t>4</a:t>
            </a: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rcRect l="11416" r="11416"/>
          <a:stretch/>
        </p:blipFill>
        <p:spPr>
          <a:xfrm>
            <a:off x="1415144" y="5059028"/>
            <a:ext cx="1447800" cy="960000"/>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rcRect l="16458" r="16458"/>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334" b="0" i="0" u="none" strike="noStrike" kern="1200" cap="none" spc="0" normalizeH="0" baseline="0" noProof="0" dirty="0" err="1">
                  <a:ln>
                    <a:noFill/>
                  </a:ln>
                  <a:solidFill>
                    <a:srgbClr val="22517E"/>
                  </a:solidFill>
                  <a:effectLst/>
                  <a:uLnTx/>
                  <a:uFillTx/>
                  <a:latin typeface="Calibri" panose="020F0502020204030204" pitchFamily="34" charset="0"/>
                  <a:ea typeface="+mn-ea"/>
                  <a:cs typeface="Calibri" panose="020F0502020204030204" pitchFamily="34" charset="0"/>
                </a:rPr>
                <a:t>Hãy</a:t>
              </a:r>
              <a:r>
                <a:rPr kumimoji="0" lang="en-US" sz="3334"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rPr>
                <a:t> </a:t>
              </a:r>
              <a:r>
                <a:rPr kumimoji="0" lang="en-US" sz="3334" b="0" i="0" u="none" strike="noStrike" kern="1200" cap="none" spc="0" normalizeH="0" baseline="0" noProof="0" dirty="0" err="1">
                  <a:ln>
                    <a:noFill/>
                  </a:ln>
                  <a:solidFill>
                    <a:srgbClr val="22517E"/>
                  </a:solidFill>
                  <a:effectLst/>
                  <a:uLnTx/>
                  <a:uFillTx/>
                  <a:latin typeface="Calibri" panose="020F0502020204030204" pitchFamily="34" charset="0"/>
                  <a:ea typeface="+mn-ea"/>
                  <a:cs typeface="Calibri" panose="020F0502020204030204" pitchFamily="34" charset="0"/>
                </a:rPr>
                <a:t>dự</a:t>
              </a:r>
              <a:r>
                <a:rPr kumimoji="0" lang="en-US" sz="3334"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rPr>
                <a:t> </a:t>
              </a:r>
              <a:r>
                <a:rPr kumimoji="0" lang="en-US" sz="3334" b="0" i="0" u="none" strike="noStrike" kern="1200" cap="none" spc="0" normalizeH="0" baseline="0" noProof="0" dirty="0" err="1">
                  <a:ln>
                    <a:noFill/>
                  </a:ln>
                  <a:solidFill>
                    <a:srgbClr val="22517E"/>
                  </a:solidFill>
                  <a:effectLst/>
                  <a:uLnTx/>
                  <a:uFillTx/>
                  <a:latin typeface="Calibri" panose="020F0502020204030204" pitchFamily="34" charset="0"/>
                  <a:ea typeface="+mn-ea"/>
                  <a:cs typeface="Calibri" panose="020F0502020204030204" pitchFamily="34" charset="0"/>
                </a:rPr>
                <a:t>đoán</a:t>
              </a:r>
              <a:r>
                <a:rPr kumimoji="0" lang="en-US" sz="3334"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rPr>
                <a:t> </a:t>
              </a:r>
              <a:r>
                <a:rPr kumimoji="0" lang="en-US" sz="3334" b="0" i="0" u="none" strike="noStrike" kern="1200" cap="none" spc="0" normalizeH="0" baseline="0" noProof="0" dirty="0" err="1">
                  <a:ln>
                    <a:noFill/>
                  </a:ln>
                  <a:solidFill>
                    <a:srgbClr val="22517E"/>
                  </a:solidFill>
                  <a:effectLst/>
                  <a:uLnTx/>
                  <a:uFillTx/>
                  <a:latin typeface="Calibri" panose="020F0502020204030204" pitchFamily="34" charset="0"/>
                  <a:ea typeface="+mn-ea"/>
                  <a:cs typeface="Calibri" panose="020F0502020204030204" pitchFamily="34" charset="0"/>
                </a:rPr>
                <a:t>cấp</a:t>
              </a:r>
              <a:r>
                <a:rPr kumimoji="0" lang="en-US" sz="3334"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rPr>
                <a:t> </a:t>
              </a:r>
              <a:r>
                <a:rPr kumimoji="0" lang="en-US" sz="3334" b="0" i="0" u="none" strike="noStrike" kern="1200" cap="none" spc="0" normalizeH="0" baseline="0" noProof="0" dirty="0" err="1">
                  <a:ln>
                    <a:noFill/>
                  </a:ln>
                  <a:solidFill>
                    <a:srgbClr val="22517E"/>
                  </a:solidFill>
                  <a:effectLst/>
                  <a:uLnTx/>
                  <a:uFillTx/>
                  <a:latin typeface="Calibri" panose="020F0502020204030204" pitchFamily="34" charset="0"/>
                  <a:ea typeface="+mn-ea"/>
                  <a:cs typeface="Calibri" panose="020F0502020204030204" pitchFamily="34" charset="0"/>
                </a:rPr>
                <a:t>gió</a:t>
              </a:r>
              <a:r>
                <a:rPr kumimoji="0" lang="en-US" sz="3334"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rPr>
                <a:t> </a:t>
              </a:r>
              <a:r>
                <a:rPr kumimoji="0" lang="en-US" sz="3334" b="0" i="0" u="none" strike="noStrike" kern="1200" cap="none" spc="0" normalizeH="0" baseline="0" noProof="0" dirty="0" err="1">
                  <a:ln>
                    <a:noFill/>
                  </a:ln>
                  <a:solidFill>
                    <a:srgbClr val="22517E"/>
                  </a:solidFill>
                  <a:effectLst/>
                  <a:uLnTx/>
                  <a:uFillTx/>
                  <a:latin typeface="Calibri" panose="020F0502020204030204" pitchFamily="34" charset="0"/>
                  <a:ea typeface="+mn-ea"/>
                  <a:cs typeface="Calibri" panose="020F0502020204030204" pitchFamily="34" charset="0"/>
                </a:rPr>
                <a:t>dựa</a:t>
              </a:r>
              <a:r>
                <a:rPr kumimoji="0" lang="en-US" sz="3334"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rPr>
                <a:t> </a:t>
              </a:r>
              <a:r>
                <a:rPr kumimoji="0" lang="en-US" sz="3334" b="0" i="0" u="none" strike="noStrike" kern="1200" cap="none" spc="0" normalizeH="0" baseline="0" noProof="0" dirty="0" err="1">
                  <a:ln>
                    <a:noFill/>
                  </a:ln>
                  <a:solidFill>
                    <a:srgbClr val="22517E"/>
                  </a:solidFill>
                  <a:effectLst/>
                  <a:uLnTx/>
                  <a:uFillTx/>
                  <a:latin typeface="Calibri" panose="020F0502020204030204" pitchFamily="34" charset="0"/>
                  <a:ea typeface="+mn-ea"/>
                  <a:cs typeface="Calibri" panose="020F0502020204030204" pitchFamily="34" charset="0"/>
                </a:rPr>
                <a:t>vào</a:t>
              </a:r>
              <a:r>
                <a:rPr kumimoji="0" lang="en-US" sz="3334"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rPr>
                <a:t> </a:t>
              </a:r>
              <a:r>
                <a:rPr kumimoji="0" lang="en-US" sz="3334" b="0" i="0" u="none" strike="noStrike" kern="1200" cap="none" spc="0" normalizeH="0" baseline="0" noProof="0" dirty="0" err="1">
                  <a:ln>
                    <a:noFill/>
                  </a:ln>
                  <a:solidFill>
                    <a:srgbClr val="22517E"/>
                  </a:solidFill>
                  <a:effectLst/>
                  <a:uLnTx/>
                  <a:uFillTx/>
                  <a:latin typeface="Calibri" panose="020F0502020204030204" pitchFamily="34" charset="0"/>
                  <a:ea typeface="+mn-ea"/>
                  <a:cs typeface="Calibri" panose="020F0502020204030204" pitchFamily="34" charset="0"/>
                </a:rPr>
                <a:t>hình</a:t>
              </a:r>
              <a:r>
                <a:rPr kumimoji="0" lang="en-US" sz="3334"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rPr>
                <a:t> </a:t>
              </a:r>
              <a:r>
                <a:rPr kumimoji="0" lang="en-US" sz="3334" b="0" i="0" u="none" strike="noStrike" kern="1200" cap="none" spc="0" normalizeH="0" baseline="0" noProof="0" dirty="0" err="1">
                  <a:ln>
                    <a:noFill/>
                  </a:ln>
                  <a:solidFill>
                    <a:srgbClr val="22517E"/>
                  </a:solidFill>
                  <a:effectLst/>
                  <a:uLnTx/>
                  <a:uFillTx/>
                  <a:latin typeface="Calibri" panose="020F0502020204030204" pitchFamily="34" charset="0"/>
                  <a:ea typeface="+mn-ea"/>
                  <a:cs typeface="Calibri" panose="020F0502020204030204" pitchFamily="34" charset="0"/>
                </a:rPr>
                <a:t>ảnh</a:t>
              </a:r>
              <a:endParaRPr kumimoji="0" lang="en-US" sz="3334"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69128" y="1198719"/>
            <a:ext cx="812800" cy="812800"/>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l="10101" r="10101"/>
          <a:stretch/>
        </p:blipFill>
        <p:spPr>
          <a:xfrm>
            <a:off x="4027715" y="5005605"/>
            <a:ext cx="1436914" cy="960000"/>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rcRect l="15143" r="15143"/>
          <a:stretch/>
        </p:blipFill>
        <p:spPr>
          <a:xfrm>
            <a:off x="6727371" y="4992353"/>
            <a:ext cx="1447799" cy="960000"/>
          </a:xfrm>
          <a:prstGeom prst="rect">
            <a:avLst/>
          </a:prstGeom>
        </p:spPr>
      </p:pic>
      <p:pic>
        <p:nvPicPr>
          <p:cNvPr id="6" name="Picture 5">
            <a:extLst>
              <a:ext uri="{FF2B5EF4-FFF2-40B4-BE49-F238E27FC236}">
                <a16:creationId xmlns:a16="http://schemas.microsoft.com/office/drawing/2014/main" id="{96A06DAB-BDD2-9BB3-B3EA-483BA0B87A2E}"/>
              </a:ext>
            </a:extLst>
          </p:cNvPr>
          <p:cNvPicPr>
            <a:picLocks noChangeAspect="1"/>
          </p:cNvPicPr>
          <p:nvPr/>
        </p:nvPicPr>
        <p:blipFill>
          <a:blip r:embed="rId15"/>
          <a:stretch>
            <a:fillRect/>
          </a:stretch>
        </p:blipFill>
        <p:spPr>
          <a:xfrm>
            <a:off x="2990192" y="447989"/>
            <a:ext cx="6383065" cy="1542422"/>
          </a:xfrm>
          <a:prstGeom prst="rect">
            <a:avLst/>
          </a:prstGeom>
        </p:spPr>
      </p:pic>
      <p:pic>
        <p:nvPicPr>
          <p:cNvPr id="7" name="59c3c5f047238">
            <a:hlinkClick r:id="" action="ppaction://media"/>
            <a:extLst>
              <a:ext uri="{FF2B5EF4-FFF2-40B4-BE49-F238E27FC236}">
                <a16:creationId xmlns:a16="http://schemas.microsoft.com/office/drawing/2014/main" id="{64E8D198-F848-AA2F-5CF2-DF7A659C9E8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92928" y="2515890"/>
            <a:ext cx="812800" cy="812800"/>
          </a:xfrm>
          <a:prstGeom prst="rect">
            <a:avLst/>
          </a:prstGeom>
        </p:spPr>
      </p:pic>
    </p:spTree>
    <p:extLst>
      <p:ext uri="{BB962C8B-B14F-4D97-AF65-F5344CB8AC3E}">
        <p14:creationId xmlns:p14="http://schemas.microsoft.com/office/powerpoint/2010/main" val="31404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sp>
        <p:nvSpPr>
          <p:cNvPr id="5" name="Rectangle: Rounded Corners 4">
            <a:extLst>
              <a:ext uri="{FF2B5EF4-FFF2-40B4-BE49-F238E27FC236}">
                <a16:creationId xmlns:a16="http://schemas.microsoft.com/office/drawing/2014/main" id="{D66D221B-4442-B581-C470-01AD0DCFFBBB}"/>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 name="Rectangle: Rounded Corners 5">
            <a:extLst>
              <a:ext uri="{FF2B5EF4-FFF2-40B4-BE49-F238E27FC236}">
                <a16:creationId xmlns:a16="http://schemas.microsoft.com/office/drawing/2014/main" id="{F9BC6802-EEDA-27B5-0CD7-1A7C45457C7F}"/>
              </a:ext>
            </a:extLst>
          </p:cNvPr>
          <p:cNvSpPr/>
          <p:nvPr/>
        </p:nvSpPr>
        <p:spPr>
          <a:xfrm>
            <a:off x="643762" y="3515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Đọc trước nội dung bài </a:t>
            </a:r>
            <a:r>
              <a:rPr kumimoji="0" lang="en-US" sz="48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a:t>
            </a:r>
            <a:r>
              <a:rPr kumimoji="0" lang="vi-VN"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2">
            <a:extLst>
              <a:ext uri="{FF2B5EF4-FFF2-40B4-BE49-F238E27FC236}">
                <a16:creationId xmlns:a16="http://schemas.microsoft.com/office/drawing/2014/main" id="{7AA03DB2-9EB6-F02D-F91E-3DD8834A06E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766173B-38EF-7D81-8988-D4E4ABA7455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34476" y="3784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D12F77-466A-AE5F-52E4-AAA1DA63B251}"/>
              </a:ext>
            </a:extLst>
          </p:cNvPr>
          <p:cNvPicPr>
            <a:picLocks noChangeAspect="1"/>
          </p:cNvPicPr>
          <p:nvPr/>
        </p:nvPicPr>
        <p:blipFill>
          <a:blip r:embed="rId5"/>
          <a:stretch>
            <a:fillRect/>
          </a:stretch>
        </p:blipFill>
        <p:spPr>
          <a:xfrm>
            <a:off x="3303010" y="196537"/>
            <a:ext cx="6005080" cy="1359526"/>
          </a:xfrm>
          <a:prstGeom prst="rect">
            <a:avLst/>
          </a:prstGeom>
        </p:spPr>
      </p:pic>
    </p:spTree>
    <p:extLst>
      <p:ext uri="{BB962C8B-B14F-4D97-AF65-F5344CB8AC3E}">
        <p14:creationId xmlns:p14="http://schemas.microsoft.com/office/powerpoint/2010/main" val="27512622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1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p:blipFill>
        <p:spPr>
          <a:xfrm>
            <a:off x="3914775" y="-250135"/>
            <a:ext cx="5362575" cy="1497910"/>
          </a:xfrm>
          <a:prstGeom prst="rect">
            <a:avLst/>
          </a:prstGeom>
        </p:spPr>
      </p:pic>
      <p:grpSp>
        <p:nvGrpSpPr>
          <p:cNvPr id="18" name="Group 17"/>
          <p:cNvGrpSpPr/>
          <p:nvPr/>
        </p:nvGrpSpPr>
        <p:grpSpPr>
          <a:xfrm>
            <a:off x="758825" y="1542542"/>
            <a:ext cx="9890124" cy="1457835"/>
            <a:chOff x="-396025" y="173453"/>
            <a:chExt cx="14835186" cy="2186752"/>
          </a:xfrm>
        </p:grpSpPr>
        <p:sp>
          <p:nvSpPr>
            <p:cNvPr id="19"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1574432" y="496271"/>
              <a:ext cx="12707568" cy="18004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Nhận</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biết</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khí</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chuyển</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gây</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ra</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gió</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nguyên</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nhân</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làm</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khí</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chuyển</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động</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khối</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khí</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nóng</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bốc</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lên</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cao</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khối</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khí</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lạnh</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tới</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thay</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thế</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3" name="Picture 2">
            <a:extLst>
              <a:ext uri="{FF2B5EF4-FFF2-40B4-BE49-F238E27FC236}">
                <a16:creationId xmlns:a16="http://schemas.microsoft.com/office/drawing/2014/main" id="{18355298-3640-4D9B-A930-D92139EE5140}"/>
              </a:ext>
            </a:extLst>
          </p:cNvPr>
          <p:cNvPicPr>
            <a:picLocks noChangeAspect="1"/>
          </p:cNvPicPr>
          <p:nvPr/>
        </p:nvPicPr>
        <p:blipFill>
          <a:blip r:embed="rId9"/>
          <a:stretch>
            <a:fillRect/>
          </a:stretch>
        </p:blipFill>
        <p:spPr>
          <a:xfrm>
            <a:off x="4269676" y="403058"/>
            <a:ext cx="4395597" cy="908383"/>
          </a:xfrm>
          <a:prstGeom prst="rect">
            <a:avLst/>
          </a:prstGeom>
        </p:spPr>
      </p:pic>
      <p:grpSp>
        <p:nvGrpSpPr>
          <p:cNvPr id="4" name="Group 3">
            <a:extLst>
              <a:ext uri="{FF2B5EF4-FFF2-40B4-BE49-F238E27FC236}">
                <a16:creationId xmlns:a16="http://schemas.microsoft.com/office/drawing/2014/main" id="{4241B287-52F2-A31F-0071-CC0EC21BB0F3}"/>
              </a:ext>
            </a:extLst>
          </p:cNvPr>
          <p:cNvGrpSpPr/>
          <p:nvPr/>
        </p:nvGrpSpPr>
        <p:grpSpPr>
          <a:xfrm>
            <a:off x="692150" y="3304667"/>
            <a:ext cx="9890124" cy="1457835"/>
            <a:chOff x="-396025" y="173453"/>
            <a:chExt cx="14835186" cy="2186752"/>
          </a:xfrm>
        </p:grpSpPr>
        <p:sp>
          <p:nvSpPr>
            <p:cNvPr id="6" name="Rounded Rectangle 18">
              <a:extLst>
                <a:ext uri="{FF2B5EF4-FFF2-40B4-BE49-F238E27FC236}">
                  <a16:creationId xmlns:a16="http://schemas.microsoft.com/office/drawing/2014/main" id="{002F72DB-CB4E-30B3-67B1-30F237666B0C}"/>
                </a:ext>
              </a:extLst>
            </p:cNvPr>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BECF3F9-23BA-8FB0-B814-230F24D540B4}"/>
                </a:ext>
              </a:extLst>
            </p:cNvPr>
            <p:cNvSpPr txBox="1"/>
            <p:nvPr/>
          </p:nvSpPr>
          <p:spPr>
            <a:xfrm>
              <a:off x="1574432" y="496271"/>
              <a:ext cx="12707568" cy="18004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Nhận</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xét</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so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sánh</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mức</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độ</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mạnh</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gió</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thổi</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qua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quan</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sát</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thực</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hoặc</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tranh</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ảnh</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video clip;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nêu</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thực</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hiện</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được</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số</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việc</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cần</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làm</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để</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phòng</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tránh</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bão</a:t>
              </a:r>
              <a:r>
                <a:rPr kumimoji="0" lang="en-US" sz="2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21855EB6-1AE2-0297-9C57-7C77A343AF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extLst>
      <p:ext uri="{BB962C8B-B14F-4D97-AF65-F5344CB8AC3E}">
        <p14:creationId xmlns:p14="http://schemas.microsoft.com/office/powerpoint/2010/main" val="249052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8"/>
          <a:srcRect r="15288"/>
          <a:stretch/>
        </p:blipFill>
        <p:spPr>
          <a:xfrm>
            <a:off x="614191" y="199277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p:blipFill>
        <p:spPr>
          <a:xfrm>
            <a:off x="-426233" y="250295"/>
            <a:ext cx="12270109" cy="7161952"/>
          </a:xfrm>
          <a:prstGeom prst="rect">
            <a:avLst/>
          </a:prstGeom>
        </p:spPr>
      </p:pic>
      <p:pic>
        <p:nvPicPr>
          <p:cNvPr id="15" name="Picture 14">
            <a:extLst>
              <a:ext uri="{FF2B5EF4-FFF2-40B4-BE49-F238E27FC236}">
                <a16:creationId xmlns:a16="http://schemas.microsoft.com/office/drawing/2014/main" id="{698F34DA-255C-A5AA-5D96-FB823CA8F38E}"/>
              </a:ext>
            </a:extLst>
          </p:cNvPr>
          <p:cNvPicPr>
            <a:picLocks noChangeAspect="1"/>
          </p:cNvPicPr>
          <p:nvPr/>
        </p:nvPicPr>
        <p:blipFill>
          <a:blip r:embed="rId11"/>
          <a:stretch>
            <a:fillRect/>
          </a:stretch>
        </p:blipFill>
        <p:spPr>
          <a:xfrm>
            <a:off x="3169944" y="1359436"/>
            <a:ext cx="5553937" cy="2389839"/>
          </a:xfrm>
          <a:prstGeom prst="rect">
            <a:avLst/>
          </a:prstGeom>
        </p:spPr>
      </p:pic>
    </p:spTree>
    <p:extLst>
      <p:ext uri="{BB962C8B-B14F-4D97-AF65-F5344CB8AC3E}">
        <p14:creationId xmlns:p14="http://schemas.microsoft.com/office/powerpoint/2010/main" val="199209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p:blipFill>
        <p:spPr>
          <a:xfrm>
            <a:off x="-59072" y="-591224"/>
            <a:ext cx="12270109" cy="716195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a:extLst>
              <a:ext uri="{FF2B5EF4-FFF2-40B4-BE49-F238E27FC236}">
                <a16:creationId xmlns:a16="http://schemas.microsoft.com/office/drawing/2014/main" id="{0A7227BD-4164-F9D6-C363-B87AF0F8AFE2}"/>
              </a:ext>
            </a:extLst>
          </p:cNvPr>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39815" y="3636956"/>
            <a:ext cx="1286247" cy="1919162"/>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33468" y="3085497"/>
            <a:ext cx="1103433" cy="2214720"/>
          </a:xfrm>
          <a:prstGeom prst="rect">
            <a:avLst/>
          </a:prstGeom>
        </p:spPr>
      </p:pic>
      <p:pic>
        <p:nvPicPr>
          <p:cNvPr id="7" name="Picture 6"/>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rot="20806303">
            <a:off x="1884742" y="4745839"/>
            <a:ext cx="1262742" cy="1884091"/>
          </a:xfrm>
          <a:prstGeom prst="rect">
            <a:avLst/>
          </a:prstGeom>
        </p:spPr>
      </p:pic>
      <p:pic>
        <p:nvPicPr>
          <p:cNvPr id="8" name="Picture 7"/>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600930" y="2032727"/>
            <a:ext cx="1000507" cy="2008135"/>
          </a:xfrm>
          <a:prstGeom prst="rect">
            <a:avLst/>
          </a:prstGeom>
        </p:spPr>
      </p:pic>
      <p:pic>
        <p:nvPicPr>
          <p:cNvPr id="9" name="Picture 8"/>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rot="20935412" flipH="1">
            <a:off x="3760288" y="2808508"/>
            <a:ext cx="1069503" cy="1971234"/>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5925" y="2657228"/>
            <a:ext cx="9326360" cy="4926270"/>
          </a:xfrm>
          <a:prstGeom prst="rect">
            <a:avLst/>
          </a:prstGeom>
        </p:spPr>
      </p:pic>
      <p:pic>
        <p:nvPicPr>
          <p:cNvPr id="11" name="bao bie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548214" y="819150"/>
            <a:ext cx="609600" cy="609600"/>
          </a:xfrm>
          <a:prstGeom prst="rect">
            <a:avLst/>
          </a:prstGeom>
        </p:spPr>
      </p:pic>
      <p:pic>
        <p:nvPicPr>
          <p:cNvPr id="12" name="Picture 11"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316154" y="5007400"/>
            <a:ext cx="1069648" cy="58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91462" y="395406"/>
            <a:ext cx="787023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rPr>
              <a:t>GIẢI CỨU NGƯ DÂN</a:t>
            </a:r>
          </a:p>
        </p:txBody>
      </p:sp>
    </p:spTree>
    <p:extLst>
      <p:ext uri="{BB962C8B-B14F-4D97-AF65-F5344CB8AC3E}">
        <p14:creationId xmlns:p14="http://schemas.microsoft.com/office/powerpoint/2010/main" val="372585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7" repeatCount="indefinite"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2"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528988" y="452437"/>
            <a:ext cx="10015312" cy="59531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180284" y="927169"/>
            <a:ext cx="8411515"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5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ngư</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dân</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đang</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gặp</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nguy</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hiểm</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giữa</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cơn</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bão</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Hãy</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Đội</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cứu</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hộ</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cứu</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ngư</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dân</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bằng</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cách</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đúng</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305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185759">
            <a:off x="6848045" y="1167993"/>
            <a:ext cx="7199169" cy="6033449"/>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53890" y="3408356"/>
            <a:ext cx="1286247" cy="1919162"/>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47543" y="2856897"/>
            <a:ext cx="1103433" cy="2214720"/>
          </a:xfrm>
          <a:prstGeom prst="rect">
            <a:avLst/>
          </a:prstGeom>
        </p:spPr>
      </p:pic>
      <p:pic>
        <p:nvPicPr>
          <p:cNvPr id="28" name="Picture 27"/>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rot="20806303">
            <a:off x="198817" y="4517239"/>
            <a:ext cx="1262742" cy="1884091"/>
          </a:xfrm>
          <a:prstGeom prst="rect">
            <a:avLst/>
          </a:prstGeom>
        </p:spPr>
      </p:pic>
      <p:pic>
        <p:nvPicPr>
          <p:cNvPr id="29" name="Picture 28"/>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15005" y="1804127"/>
            <a:ext cx="1000507" cy="2008135"/>
          </a:xfrm>
          <a:prstGeom prst="rect">
            <a:avLst/>
          </a:prstGeom>
        </p:spPr>
      </p:pic>
      <p:pic>
        <p:nvPicPr>
          <p:cNvPr id="30" name="Picture 29"/>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a:xfrm rot="20935412" flipH="1">
            <a:off x="2074363" y="2579908"/>
            <a:ext cx="1069503" cy="1971234"/>
          </a:xfrm>
          <a:prstGeom prst="rect">
            <a:avLst/>
          </a:prstGeom>
        </p:spPr>
      </p:pic>
      <p:pic>
        <p:nvPicPr>
          <p:cNvPr id="31" name="Picture 3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428628"/>
            <a:ext cx="9326360" cy="4926270"/>
          </a:xfrm>
          <a:prstGeom prst="rect">
            <a:avLst/>
          </a:prstGeom>
        </p:spPr>
      </p:pic>
      <p:pic>
        <p:nvPicPr>
          <p:cNvPr id="32" name="Picture 31">
            <a:hlinkClick r:id="rId17" action="ppaction://hlinksldjump"/>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9104" y="5727227"/>
            <a:ext cx="994005" cy="994005"/>
          </a:xfrm>
          <a:prstGeom prst="rect">
            <a:avLst/>
          </a:prstGeom>
        </p:spPr>
      </p:pic>
      <p:pic>
        <p:nvPicPr>
          <p:cNvPr id="33" name="Picture 32">
            <a:hlinkClick r:id="rId20" action="ppaction://hlinksldjump"/>
          </p:cNvPr>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765893" y="5494511"/>
            <a:ext cx="1179611" cy="1179611"/>
          </a:xfrm>
          <a:prstGeom prst="rect">
            <a:avLst/>
          </a:prstGeom>
        </p:spPr>
      </p:pic>
      <p:pic>
        <p:nvPicPr>
          <p:cNvPr id="34" name="Picture 33">
            <a:hlinkClick r:id="rId23" action="ppaction://hlinksldjump"/>
          </p:cNvPr>
          <p:cNvPicPr>
            <a:picLocks noChangeAspect="1"/>
          </p:cNvPicPr>
          <p:nvPr/>
        </p:nvPicPr>
        <p:blipFill>
          <a:blip r:embed="rId24" cstate="print">
            <a:extLst>
              <a:ext uri="{BEBA8EAE-BF5A-486C-A8C5-ECC9F3942E4B}">
                <a14:imgProps xmlns:a14="http://schemas.microsoft.com/office/drawing/2010/main">
                  <a14:imgLayer r:embed="rId2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67401" y="5124287"/>
            <a:ext cx="1333625" cy="1333625"/>
          </a:xfrm>
          <a:prstGeom prst="rect">
            <a:avLst/>
          </a:prstGeom>
        </p:spPr>
      </p:pic>
      <p:pic>
        <p:nvPicPr>
          <p:cNvPr id="35" name="Picture 34">
            <a:hlinkClick r:id="rId26" action="ppaction://hlinksldjump"/>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92200" y1="58000" x2="82000" y2="77600"/>
                        <a14:foregroundMark x1="92200" y1="61000" x2="85000" y2="75000"/>
                        <a14:foregroundMark x1="52000" y1="37000" x2="53000" y2="59400"/>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855292" y="4757529"/>
            <a:ext cx="1478863" cy="1478863"/>
          </a:xfrm>
          <a:prstGeom prst="rect">
            <a:avLst/>
          </a:prstGeom>
        </p:spPr>
      </p:pic>
      <p:pic>
        <p:nvPicPr>
          <p:cNvPr id="36" name="Picture 35">
            <a:hlinkClick r:id="rId29" action="ppaction://hlinksldjump"/>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0" b="95800" l="0" r="100000">
                        <a14:foregroundMark x1="48400" y1="89000" x2="72400" y2="83800"/>
                        <a14:foregroundMark x1="86400" y1="70800" x2="77600" y2="80600"/>
                        <a14:foregroundMark x1="92800" y1="58400" x2="87600" y2="70600"/>
                        <a14:foregroundMark x1="88200" y1="29000" x2="91600" y2="40000"/>
                        <a14:foregroundMark x1="39600" y1="10400" x2="22600" y2="19400"/>
                        <a14:foregroundMark x1="91600" y1="39800" x2="93200" y2="54800"/>
                        <a14:foregroundMark x1="58200" y1="34400" x2="45200" y2="36400"/>
                        <a14:foregroundMark x1="45400" y1="34200" x2="43600" y2="47000"/>
                        <a14:foregroundMark x1="47000" y1="46200" x2="55000" y2="45800"/>
                        <a14:foregroundMark x1="57400" y1="48400" x2="58200" y2="57800"/>
                        <a14:foregroundMark x1="56400" y1="60400" x2="50000" y2="62400"/>
                        <a14:foregroundMark x1="42400" y1="59000" x2="46800" y2="62000"/>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376981" y="4290549"/>
            <a:ext cx="1585270" cy="1585270"/>
          </a:xfrm>
          <a:prstGeom prst="rect">
            <a:avLst/>
          </a:prstGeom>
        </p:spPr>
      </p:pic>
      <p:sp>
        <p:nvSpPr>
          <p:cNvPr id="2" name="Arrow: Right 1">
            <a:hlinkClick r:id="rId32" action="ppaction://hlinksldjump"/>
            <a:extLst>
              <a:ext uri="{FF2B5EF4-FFF2-40B4-BE49-F238E27FC236}">
                <a16:creationId xmlns:a16="http://schemas.microsoft.com/office/drawing/2014/main" id="{7DD4B442-9D54-403C-829D-6BA960983A87}"/>
              </a:ext>
            </a:extLst>
          </p:cNvPr>
          <p:cNvSpPr/>
          <p:nvPr/>
        </p:nvSpPr>
        <p:spPr>
          <a:xfrm>
            <a:off x="11000509" y="6236392"/>
            <a:ext cx="1052946" cy="484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1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5"/>
                                        </p:tgtEl>
                                        <p:attrNameLst>
                                          <p:attrName>r</p:attrName>
                                        </p:attrNameLst>
                                      </p:cBhvr>
                                    </p:animRot>
                                    <p:animRot by="-240000">
                                      <p:cBhvr>
                                        <p:cTn id="7" dur="600" fill="hold">
                                          <p:stCondLst>
                                            <p:cond delay="600"/>
                                          </p:stCondLst>
                                        </p:cTn>
                                        <p:tgtEl>
                                          <p:spTgt spid="25"/>
                                        </p:tgtEl>
                                        <p:attrNameLst>
                                          <p:attrName>r</p:attrName>
                                        </p:attrNameLst>
                                      </p:cBhvr>
                                    </p:animRot>
                                    <p:animRot by="240000">
                                      <p:cBhvr>
                                        <p:cTn id="8" dur="600" fill="hold">
                                          <p:stCondLst>
                                            <p:cond delay="1200"/>
                                          </p:stCondLst>
                                        </p:cTn>
                                        <p:tgtEl>
                                          <p:spTgt spid="25"/>
                                        </p:tgtEl>
                                        <p:attrNameLst>
                                          <p:attrName>r</p:attrName>
                                        </p:attrNameLst>
                                      </p:cBhvr>
                                    </p:animRot>
                                    <p:animRot by="-240000">
                                      <p:cBhvr>
                                        <p:cTn id="9" dur="600" fill="hold">
                                          <p:stCondLst>
                                            <p:cond delay="1800"/>
                                          </p:stCondLst>
                                        </p:cTn>
                                        <p:tgtEl>
                                          <p:spTgt spid="25"/>
                                        </p:tgtEl>
                                        <p:attrNameLst>
                                          <p:attrName>r</p:attrName>
                                        </p:attrNameLst>
                                      </p:cBhvr>
                                    </p:animRot>
                                    <p:animRot by="120000">
                                      <p:cBhvr>
                                        <p:cTn id="10" dur="600" fill="hold">
                                          <p:stCondLst>
                                            <p:cond delay="2400"/>
                                          </p:stCondLst>
                                        </p:cTn>
                                        <p:tgtEl>
                                          <p:spTgt spid="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7"/>
                                        </p:tgtEl>
                                        <p:attrNameLst>
                                          <p:attrName>r</p:attrName>
                                        </p:attrNameLst>
                                      </p:cBhvr>
                                    </p:animRot>
                                    <p:animRot by="-240000">
                                      <p:cBhvr>
                                        <p:cTn id="13" dur="600" fill="hold">
                                          <p:stCondLst>
                                            <p:cond delay="600"/>
                                          </p:stCondLst>
                                        </p:cTn>
                                        <p:tgtEl>
                                          <p:spTgt spid="27"/>
                                        </p:tgtEl>
                                        <p:attrNameLst>
                                          <p:attrName>r</p:attrName>
                                        </p:attrNameLst>
                                      </p:cBhvr>
                                    </p:animRot>
                                    <p:animRot by="240000">
                                      <p:cBhvr>
                                        <p:cTn id="14" dur="600" fill="hold">
                                          <p:stCondLst>
                                            <p:cond delay="1200"/>
                                          </p:stCondLst>
                                        </p:cTn>
                                        <p:tgtEl>
                                          <p:spTgt spid="27"/>
                                        </p:tgtEl>
                                        <p:attrNameLst>
                                          <p:attrName>r</p:attrName>
                                        </p:attrNameLst>
                                      </p:cBhvr>
                                    </p:animRot>
                                    <p:animRot by="-240000">
                                      <p:cBhvr>
                                        <p:cTn id="15" dur="600" fill="hold">
                                          <p:stCondLst>
                                            <p:cond delay="1800"/>
                                          </p:stCondLst>
                                        </p:cTn>
                                        <p:tgtEl>
                                          <p:spTgt spid="27"/>
                                        </p:tgtEl>
                                        <p:attrNameLst>
                                          <p:attrName>r</p:attrName>
                                        </p:attrNameLst>
                                      </p:cBhvr>
                                    </p:animRot>
                                    <p:animRot by="120000">
                                      <p:cBhvr>
                                        <p:cTn id="16" dur="600" fill="hold">
                                          <p:stCondLst>
                                            <p:cond delay="2400"/>
                                          </p:stCondLst>
                                        </p:cTn>
                                        <p:tgtEl>
                                          <p:spTgt spid="2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6"/>
                                        </p:tgtEl>
                                        <p:attrNameLst>
                                          <p:attrName>r</p:attrName>
                                        </p:attrNameLst>
                                      </p:cBhvr>
                                    </p:animRot>
                                    <p:animRot by="-240000">
                                      <p:cBhvr>
                                        <p:cTn id="19" dur="600" fill="hold">
                                          <p:stCondLst>
                                            <p:cond delay="600"/>
                                          </p:stCondLst>
                                        </p:cTn>
                                        <p:tgtEl>
                                          <p:spTgt spid="26"/>
                                        </p:tgtEl>
                                        <p:attrNameLst>
                                          <p:attrName>r</p:attrName>
                                        </p:attrNameLst>
                                      </p:cBhvr>
                                    </p:animRot>
                                    <p:animRot by="240000">
                                      <p:cBhvr>
                                        <p:cTn id="20" dur="600" fill="hold">
                                          <p:stCondLst>
                                            <p:cond delay="1200"/>
                                          </p:stCondLst>
                                        </p:cTn>
                                        <p:tgtEl>
                                          <p:spTgt spid="26"/>
                                        </p:tgtEl>
                                        <p:attrNameLst>
                                          <p:attrName>r</p:attrName>
                                        </p:attrNameLst>
                                      </p:cBhvr>
                                    </p:animRot>
                                    <p:animRot by="-240000">
                                      <p:cBhvr>
                                        <p:cTn id="21" dur="600" fill="hold">
                                          <p:stCondLst>
                                            <p:cond delay="1800"/>
                                          </p:stCondLst>
                                        </p:cTn>
                                        <p:tgtEl>
                                          <p:spTgt spid="26"/>
                                        </p:tgtEl>
                                        <p:attrNameLst>
                                          <p:attrName>r</p:attrName>
                                        </p:attrNameLst>
                                      </p:cBhvr>
                                    </p:animRot>
                                    <p:animRot by="120000">
                                      <p:cBhvr>
                                        <p:cTn id="22" dur="600" fill="hold">
                                          <p:stCondLst>
                                            <p:cond delay="2400"/>
                                          </p:stCondLst>
                                        </p:cTn>
                                        <p:tgtEl>
                                          <p:spTgt spid="2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8"/>
                                        </p:tgtEl>
                                        <p:attrNameLst>
                                          <p:attrName>r</p:attrName>
                                        </p:attrNameLst>
                                      </p:cBhvr>
                                    </p:animRot>
                                    <p:animRot by="-240000">
                                      <p:cBhvr>
                                        <p:cTn id="25" dur="600" fill="hold">
                                          <p:stCondLst>
                                            <p:cond delay="600"/>
                                          </p:stCondLst>
                                        </p:cTn>
                                        <p:tgtEl>
                                          <p:spTgt spid="28"/>
                                        </p:tgtEl>
                                        <p:attrNameLst>
                                          <p:attrName>r</p:attrName>
                                        </p:attrNameLst>
                                      </p:cBhvr>
                                    </p:animRot>
                                    <p:animRot by="240000">
                                      <p:cBhvr>
                                        <p:cTn id="26" dur="600" fill="hold">
                                          <p:stCondLst>
                                            <p:cond delay="1200"/>
                                          </p:stCondLst>
                                        </p:cTn>
                                        <p:tgtEl>
                                          <p:spTgt spid="28"/>
                                        </p:tgtEl>
                                        <p:attrNameLst>
                                          <p:attrName>r</p:attrName>
                                        </p:attrNameLst>
                                      </p:cBhvr>
                                    </p:animRot>
                                    <p:animRot by="-240000">
                                      <p:cBhvr>
                                        <p:cTn id="27" dur="600" fill="hold">
                                          <p:stCondLst>
                                            <p:cond delay="1800"/>
                                          </p:stCondLst>
                                        </p:cTn>
                                        <p:tgtEl>
                                          <p:spTgt spid="28"/>
                                        </p:tgtEl>
                                        <p:attrNameLst>
                                          <p:attrName>r</p:attrName>
                                        </p:attrNameLst>
                                      </p:cBhvr>
                                    </p:animRot>
                                    <p:animRot by="120000">
                                      <p:cBhvr>
                                        <p:cTn id="28" dur="600" fill="hold">
                                          <p:stCondLst>
                                            <p:cond delay="2400"/>
                                          </p:stCondLst>
                                        </p:cTn>
                                        <p:tgtEl>
                                          <p:spTgt spid="2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0"/>
                                        </p:tgtEl>
                                        <p:attrNameLst>
                                          <p:attrName>r</p:attrName>
                                        </p:attrNameLst>
                                      </p:cBhvr>
                                    </p:animRot>
                                    <p:animRot by="-240000">
                                      <p:cBhvr>
                                        <p:cTn id="31" dur="600" fill="hold">
                                          <p:stCondLst>
                                            <p:cond delay="600"/>
                                          </p:stCondLst>
                                        </p:cTn>
                                        <p:tgtEl>
                                          <p:spTgt spid="30"/>
                                        </p:tgtEl>
                                        <p:attrNameLst>
                                          <p:attrName>r</p:attrName>
                                        </p:attrNameLst>
                                      </p:cBhvr>
                                    </p:animRot>
                                    <p:animRot by="240000">
                                      <p:cBhvr>
                                        <p:cTn id="32" dur="600" fill="hold">
                                          <p:stCondLst>
                                            <p:cond delay="1200"/>
                                          </p:stCondLst>
                                        </p:cTn>
                                        <p:tgtEl>
                                          <p:spTgt spid="30"/>
                                        </p:tgtEl>
                                        <p:attrNameLst>
                                          <p:attrName>r</p:attrName>
                                        </p:attrNameLst>
                                      </p:cBhvr>
                                    </p:animRot>
                                    <p:animRot by="-240000">
                                      <p:cBhvr>
                                        <p:cTn id="33" dur="600" fill="hold">
                                          <p:stCondLst>
                                            <p:cond delay="1800"/>
                                          </p:stCondLst>
                                        </p:cTn>
                                        <p:tgtEl>
                                          <p:spTgt spid="30"/>
                                        </p:tgtEl>
                                        <p:attrNameLst>
                                          <p:attrName>r</p:attrName>
                                        </p:attrNameLst>
                                      </p:cBhvr>
                                    </p:animRot>
                                    <p:animRot by="120000">
                                      <p:cBhvr>
                                        <p:cTn id="34" dur="600" fill="hold">
                                          <p:stCondLst>
                                            <p:cond delay="2400"/>
                                          </p:stCondLst>
                                        </p:cTn>
                                        <p:tgtEl>
                                          <p:spTgt spid="3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9"/>
                                        </p:tgtEl>
                                        <p:attrNameLst>
                                          <p:attrName>r</p:attrName>
                                        </p:attrNameLst>
                                      </p:cBhvr>
                                    </p:animRot>
                                    <p:animRot by="-240000">
                                      <p:cBhvr>
                                        <p:cTn id="37" dur="600" fill="hold">
                                          <p:stCondLst>
                                            <p:cond delay="600"/>
                                          </p:stCondLst>
                                        </p:cTn>
                                        <p:tgtEl>
                                          <p:spTgt spid="29"/>
                                        </p:tgtEl>
                                        <p:attrNameLst>
                                          <p:attrName>r</p:attrName>
                                        </p:attrNameLst>
                                      </p:cBhvr>
                                    </p:animRot>
                                    <p:animRot by="240000">
                                      <p:cBhvr>
                                        <p:cTn id="38" dur="600" fill="hold">
                                          <p:stCondLst>
                                            <p:cond delay="1200"/>
                                          </p:stCondLst>
                                        </p:cTn>
                                        <p:tgtEl>
                                          <p:spTgt spid="29"/>
                                        </p:tgtEl>
                                        <p:attrNameLst>
                                          <p:attrName>r</p:attrName>
                                        </p:attrNameLst>
                                      </p:cBhvr>
                                    </p:animRot>
                                    <p:animRot by="-240000">
                                      <p:cBhvr>
                                        <p:cTn id="39" dur="600" fill="hold">
                                          <p:stCondLst>
                                            <p:cond delay="1800"/>
                                          </p:stCondLst>
                                        </p:cTn>
                                        <p:tgtEl>
                                          <p:spTgt spid="29"/>
                                        </p:tgtEl>
                                        <p:attrNameLst>
                                          <p:attrName>r</p:attrName>
                                        </p:attrNameLst>
                                      </p:cBhvr>
                                    </p:animRot>
                                    <p:animRot by="120000">
                                      <p:cBhvr>
                                        <p:cTn id="40" dur="600" fill="hold">
                                          <p:stCondLst>
                                            <p:cond delay="2400"/>
                                          </p:stCondLst>
                                        </p:cTn>
                                        <p:tgtEl>
                                          <p:spTgt spid="29"/>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1"/>
                                        </p:tgtEl>
                                        <p:attrNameLst>
                                          <p:attrName>r</p:attrName>
                                        </p:attrNameLst>
                                      </p:cBhvr>
                                    </p:animRot>
                                    <p:animRot by="-240000">
                                      <p:cBhvr>
                                        <p:cTn id="43" dur="600" fill="hold">
                                          <p:stCondLst>
                                            <p:cond delay="600"/>
                                          </p:stCondLst>
                                        </p:cTn>
                                        <p:tgtEl>
                                          <p:spTgt spid="31"/>
                                        </p:tgtEl>
                                        <p:attrNameLst>
                                          <p:attrName>r</p:attrName>
                                        </p:attrNameLst>
                                      </p:cBhvr>
                                    </p:animRot>
                                    <p:animRot by="240000">
                                      <p:cBhvr>
                                        <p:cTn id="44" dur="600" fill="hold">
                                          <p:stCondLst>
                                            <p:cond delay="1200"/>
                                          </p:stCondLst>
                                        </p:cTn>
                                        <p:tgtEl>
                                          <p:spTgt spid="31"/>
                                        </p:tgtEl>
                                        <p:attrNameLst>
                                          <p:attrName>r</p:attrName>
                                        </p:attrNameLst>
                                      </p:cBhvr>
                                    </p:animRot>
                                    <p:animRot by="-240000">
                                      <p:cBhvr>
                                        <p:cTn id="45" dur="600" fill="hold">
                                          <p:stCondLst>
                                            <p:cond delay="1800"/>
                                          </p:stCondLst>
                                        </p:cTn>
                                        <p:tgtEl>
                                          <p:spTgt spid="31"/>
                                        </p:tgtEl>
                                        <p:attrNameLst>
                                          <p:attrName>r</p:attrName>
                                        </p:attrNameLst>
                                      </p:cBhvr>
                                    </p:animRot>
                                    <p:animRot by="120000">
                                      <p:cBhvr>
                                        <p:cTn id="46" dur="600" fill="hold">
                                          <p:stCondLst>
                                            <p:cond delay="2400"/>
                                          </p:stCondLst>
                                        </p:cTn>
                                        <p:tgtEl>
                                          <p:spTgt spid="31"/>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2"/>
                                        </p:tgtEl>
                                        <p:attrNameLst>
                                          <p:attrName>r</p:attrName>
                                        </p:attrNameLst>
                                      </p:cBhvr>
                                    </p:animRot>
                                    <p:animRot by="-240000">
                                      <p:cBhvr>
                                        <p:cTn id="49" dur="600" fill="hold">
                                          <p:stCondLst>
                                            <p:cond delay="600"/>
                                          </p:stCondLst>
                                        </p:cTn>
                                        <p:tgtEl>
                                          <p:spTgt spid="32"/>
                                        </p:tgtEl>
                                        <p:attrNameLst>
                                          <p:attrName>r</p:attrName>
                                        </p:attrNameLst>
                                      </p:cBhvr>
                                    </p:animRot>
                                    <p:animRot by="240000">
                                      <p:cBhvr>
                                        <p:cTn id="50" dur="600" fill="hold">
                                          <p:stCondLst>
                                            <p:cond delay="1200"/>
                                          </p:stCondLst>
                                        </p:cTn>
                                        <p:tgtEl>
                                          <p:spTgt spid="32"/>
                                        </p:tgtEl>
                                        <p:attrNameLst>
                                          <p:attrName>r</p:attrName>
                                        </p:attrNameLst>
                                      </p:cBhvr>
                                    </p:animRot>
                                    <p:animRot by="-240000">
                                      <p:cBhvr>
                                        <p:cTn id="51" dur="600" fill="hold">
                                          <p:stCondLst>
                                            <p:cond delay="1800"/>
                                          </p:stCondLst>
                                        </p:cTn>
                                        <p:tgtEl>
                                          <p:spTgt spid="32"/>
                                        </p:tgtEl>
                                        <p:attrNameLst>
                                          <p:attrName>r</p:attrName>
                                        </p:attrNameLst>
                                      </p:cBhvr>
                                    </p:animRot>
                                    <p:animRot by="120000">
                                      <p:cBhvr>
                                        <p:cTn id="52" dur="600" fill="hold">
                                          <p:stCondLst>
                                            <p:cond delay="2400"/>
                                          </p:stCondLst>
                                        </p:cTn>
                                        <p:tgtEl>
                                          <p:spTgt spid="32"/>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33"/>
                                        </p:tgtEl>
                                        <p:attrNameLst>
                                          <p:attrName>r</p:attrName>
                                        </p:attrNameLst>
                                      </p:cBhvr>
                                    </p:animRot>
                                    <p:animRot by="-240000">
                                      <p:cBhvr>
                                        <p:cTn id="55" dur="600" fill="hold">
                                          <p:stCondLst>
                                            <p:cond delay="600"/>
                                          </p:stCondLst>
                                        </p:cTn>
                                        <p:tgtEl>
                                          <p:spTgt spid="33"/>
                                        </p:tgtEl>
                                        <p:attrNameLst>
                                          <p:attrName>r</p:attrName>
                                        </p:attrNameLst>
                                      </p:cBhvr>
                                    </p:animRot>
                                    <p:animRot by="240000">
                                      <p:cBhvr>
                                        <p:cTn id="56" dur="600" fill="hold">
                                          <p:stCondLst>
                                            <p:cond delay="1200"/>
                                          </p:stCondLst>
                                        </p:cTn>
                                        <p:tgtEl>
                                          <p:spTgt spid="33"/>
                                        </p:tgtEl>
                                        <p:attrNameLst>
                                          <p:attrName>r</p:attrName>
                                        </p:attrNameLst>
                                      </p:cBhvr>
                                    </p:animRot>
                                    <p:animRot by="-240000">
                                      <p:cBhvr>
                                        <p:cTn id="57" dur="600" fill="hold">
                                          <p:stCondLst>
                                            <p:cond delay="1800"/>
                                          </p:stCondLst>
                                        </p:cTn>
                                        <p:tgtEl>
                                          <p:spTgt spid="33"/>
                                        </p:tgtEl>
                                        <p:attrNameLst>
                                          <p:attrName>r</p:attrName>
                                        </p:attrNameLst>
                                      </p:cBhvr>
                                    </p:animRot>
                                    <p:animRot by="120000">
                                      <p:cBhvr>
                                        <p:cTn id="58" dur="600" fill="hold">
                                          <p:stCondLst>
                                            <p:cond delay="2400"/>
                                          </p:stCondLst>
                                        </p:cTn>
                                        <p:tgtEl>
                                          <p:spTgt spid="33"/>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34"/>
                                        </p:tgtEl>
                                        <p:attrNameLst>
                                          <p:attrName>r</p:attrName>
                                        </p:attrNameLst>
                                      </p:cBhvr>
                                    </p:animRot>
                                    <p:animRot by="-240000">
                                      <p:cBhvr>
                                        <p:cTn id="61" dur="600" fill="hold">
                                          <p:stCondLst>
                                            <p:cond delay="600"/>
                                          </p:stCondLst>
                                        </p:cTn>
                                        <p:tgtEl>
                                          <p:spTgt spid="34"/>
                                        </p:tgtEl>
                                        <p:attrNameLst>
                                          <p:attrName>r</p:attrName>
                                        </p:attrNameLst>
                                      </p:cBhvr>
                                    </p:animRot>
                                    <p:animRot by="240000">
                                      <p:cBhvr>
                                        <p:cTn id="62" dur="600" fill="hold">
                                          <p:stCondLst>
                                            <p:cond delay="1200"/>
                                          </p:stCondLst>
                                        </p:cTn>
                                        <p:tgtEl>
                                          <p:spTgt spid="34"/>
                                        </p:tgtEl>
                                        <p:attrNameLst>
                                          <p:attrName>r</p:attrName>
                                        </p:attrNameLst>
                                      </p:cBhvr>
                                    </p:animRot>
                                    <p:animRot by="-240000">
                                      <p:cBhvr>
                                        <p:cTn id="63" dur="600" fill="hold">
                                          <p:stCondLst>
                                            <p:cond delay="1800"/>
                                          </p:stCondLst>
                                        </p:cTn>
                                        <p:tgtEl>
                                          <p:spTgt spid="34"/>
                                        </p:tgtEl>
                                        <p:attrNameLst>
                                          <p:attrName>r</p:attrName>
                                        </p:attrNameLst>
                                      </p:cBhvr>
                                    </p:animRot>
                                    <p:animRot by="120000">
                                      <p:cBhvr>
                                        <p:cTn id="64" dur="600" fill="hold">
                                          <p:stCondLst>
                                            <p:cond delay="2400"/>
                                          </p:stCondLst>
                                        </p:cTn>
                                        <p:tgtEl>
                                          <p:spTgt spid="34"/>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35"/>
                                        </p:tgtEl>
                                        <p:attrNameLst>
                                          <p:attrName>r</p:attrName>
                                        </p:attrNameLst>
                                      </p:cBhvr>
                                    </p:animRot>
                                    <p:animRot by="-240000">
                                      <p:cBhvr>
                                        <p:cTn id="67" dur="600" fill="hold">
                                          <p:stCondLst>
                                            <p:cond delay="600"/>
                                          </p:stCondLst>
                                        </p:cTn>
                                        <p:tgtEl>
                                          <p:spTgt spid="35"/>
                                        </p:tgtEl>
                                        <p:attrNameLst>
                                          <p:attrName>r</p:attrName>
                                        </p:attrNameLst>
                                      </p:cBhvr>
                                    </p:animRot>
                                    <p:animRot by="240000">
                                      <p:cBhvr>
                                        <p:cTn id="68" dur="600" fill="hold">
                                          <p:stCondLst>
                                            <p:cond delay="1200"/>
                                          </p:stCondLst>
                                        </p:cTn>
                                        <p:tgtEl>
                                          <p:spTgt spid="35"/>
                                        </p:tgtEl>
                                        <p:attrNameLst>
                                          <p:attrName>r</p:attrName>
                                        </p:attrNameLst>
                                      </p:cBhvr>
                                    </p:animRot>
                                    <p:animRot by="-240000">
                                      <p:cBhvr>
                                        <p:cTn id="69" dur="600" fill="hold">
                                          <p:stCondLst>
                                            <p:cond delay="1800"/>
                                          </p:stCondLst>
                                        </p:cTn>
                                        <p:tgtEl>
                                          <p:spTgt spid="35"/>
                                        </p:tgtEl>
                                        <p:attrNameLst>
                                          <p:attrName>r</p:attrName>
                                        </p:attrNameLst>
                                      </p:cBhvr>
                                    </p:animRot>
                                    <p:animRot by="120000">
                                      <p:cBhvr>
                                        <p:cTn id="70" dur="600" fill="hold">
                                          <p:stCondLst>
                                            <p:cond delay="2400"/>
                                          </p:stCondLst>
                                        </p:cTn>
                                        <p:tgtEl>
                                          <p:spTgt spid="35"/>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36"/>
                                        </p:tgtEl>
                                        <p:attrNameLst>
                                          <p:attrName>r</p:attrName>
                                        </p:attrNameLst>
                                      </p:cBhvr>
                                    </p:animRot>
                                    <p:animRot by="-240000">
                                      <p:cBhvr>
                                        <p:cTn id="73" dur="600" fill="hold">
                                          <p:stCondLst>
                                            <p:cond delay="600"/>
                                          </p:stCondLst>
                                        </p:cTn>
                                        <p:tgtEl>
                                          <p:spTgt spid="36"/>
                                        </p:tgtEl>
                                        <p:attrNameLst>
                                          <p:attrName>r</p:attrName>
                                        </p:attrNameLst>
                                      </p:cBhvr>
                                    </p:animRot>
                                    <p:animRot by="240000">
                                      <p:cBhvr>
                                        <p:cTn id="74" dur="600" fill="hold">
                                          <p:stCondLst>
                                            <p:cond delay="1200"/>
                                          </p:stCondLst>
                                        </p:cTn>
                                        <p:tgtEl>
                                          <p:spTgt spid="36"/>
                                        </p:tgtEl>
                                        <p:attrNameLst>
                                          <p:attrName>r</p:attrName>
                                        </p:attrNameLst>
                                      </p:cBhvr>
                                    </p:animRot>
                                    <p:animRot by="-240000">
                                      <p:cBhvr>
                                        <p:cTn id="75" dur="600" fill="hold">
                                          <p:stCondLst>
                                            <p:cond delay="1800"/>
                                          </p:stCondLst>
                                        </p:cTn>
                                        <p:tgtEl>
                                          <p:spTgt spid="36"/>
                                        </p:tgtEl>
                                        <p:attrNameLst>
                                          <p:attrName>r</p:attrName>
                                        </p:attrNameLst>
                                      </p:cBhvr>
                                    </p:animRot>
                                    <p:animRot by="120000">
                                      <p:cBhvr>
                                        <p:cTn id="76" dur="600" fill="hold">
                                          <p:stCondLst>
                                            <p:cond delay="2400"/>
                                          </p:stCondLst>
                                        </p:cTn>
                                        <p:tgtEl>
                                          <p:spTgt spid="36"/>
                                        </p:tgtEl>
                                        <p:attrNameLst>
                                          <p:attrName>r</p:attrName>
                                        </p:attrNameLst>
                                      </p:cBhvr>
                                    </p:animRot>
                                  </p:childTnLst>
                                </p:cTn>
                              </p:par>
                              <p:par>
                                <p:cTn id="77" presetID="2" presetClass="entr" presetSubtype="2"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0" fill="hold"/>
                                        <p:tgtEl>
                                          <p:spTgt spid="25"/>
                                        </p:tgtEl>
                                        <p:attrNameLst>
                                          <p:attrName>ppt_x</p:attrName>
                                        </p:attrNameLst>
                                      </p:cBhvr>
                                      <p:tavLst>
                                        <p:tav tm="0">
                                          <p:val>
                                            <p:strVal val="1+#ppt_w/2"/>
                                          </p:val>
                                        </p:tav>
                                        <p:tav tm="100000">
                                          <p:val>
                                            <p:strVal val="#ppt_x"/>
                                          </p:val>
                                        </p:tav>
                                      </p:tavLst>
                                    </p:anim>
                                    <p:anim calcmode="lin" valueType="num">
                                      <p:cBhvr additive="base">
                                        <p:cTn id="80" dur="5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1" restart="whenNotActive" fill="hold" evtFilter="cancelBubble" nodeType="interactiveSeq">
                <p:stCondLst>
                  <p:cond evt="onClick" delay="0">
                    <p:tgtEl>
                      <p:spTgt spid="32"/>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nodeType="withEffect">
                                  <p:stCondLst>
                                    <p:cond delay="100"/>
                                  </p:stCondLst>
                                  <p:childTnLst>
                                    <p:set>
                                      <p:cBhvr>
                                        <p:cTn id="85" dur="1" fill="hold">
                                          <p:stCondLst>
                                            <p:cond delay="0"/>
                                          </p:stCondLst>
                                        </p:cTn>
                                        <p:tgtEl>
                                          <p:spTgt spid="32"/>
                                        </p:tgtEl>
                                        <p:attrNameLst>
                                          <p:attrName>style.visibility</p:attrName>
                                        </p:attrNameLst>
                                      </p:cBhvr>
                                      <p:to>
                                        <p:strVal val="hidden"/>
                                      </p:to>
                                    </p:set>
                                  </p:childTnLst>
                                </p:cTn>
                              </p:par>
                            </p:childTnLst>
                          </p:cTn>
                        </p:par>
                        <p:par>
                          <p:cTn id="86" fill="hold">
                            <p:stCondLst>
                              <p:cond delay="100"/>
                            </p:stCondLst>
                            <p:childTnLst>
                              <p:par>
                                <p:cTn id="87" presetID="1" presetClass="exit" presetSubtype="0" fill="hold" nodeType="afterEffect">
                                  <p:stCondLst>
                                    <p:cond delay="0"/>
                                  </p:stCondLst>
                                  <p:childTnLst>
                                    <p:set>
                                      <p:cBhvr>
                                        <p:cTn id="88"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9" restart="whenNotActive" fill="hold" evtFilter="cancelBubble" nodeType="interactiveSeq">
                <p:stCondLst>
                  <p:cond evt="onClick" delay="0">
                    <p:tgtEl>
                      <p:spTgt spid="33"/>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nodeType="withEffect">
                                  <p:stCondLst>
                                    <p:cond delay="100"/>
                                  </p:stCondLst>
                                  <p:childTnLst>
                                    <p:set>
                                      <p:cBhvr>
                                        <p:cTn id="93" dur="1" fill="hold">
                                          <p:stCondLst>
                                            <p:cond delay="0"/>
                                          </p:stCondLst>
                                        </p:cTn>
                                        <p:tgtEl>
                                          <p:spTgt spid="33"/>
                                        </p:tgtEl>
                                        <p:attrNameLst>
                                          <p:attrName>style.visibility</p:attrName>
                                        </p:attrNameLst>
                                      </p:cBhvr>
                                      <p:to>
                                        <p:strVal val="hidden"/>
                                      </p:to>
                                    </p:set>
                                  </p:childTnLst>
                                </p:cTn>
                              </p:par>
                            </p:childTnLst>
                          </p:cTn>
                        </p:par>
                        <p:par>
                          <p:cTn id="94" fill="hold">
                            <p:stCondLst>
                              <p:cond delay="100"/>
                            </p:stCondLst>
                            <p:childTnLst>
                              <p:par>
                                <p:cTn id="95" presetID="1" presetClass="exit" presetSubtype="0" fill="hold" nodeType="after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34"/>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nodeType="withEffect">
                                  <p:stCondLst>
                                    <p:cond delay="100"/>
                                  </p:stCondLst>
                                  <p:childTnLst>
                                    <p:set>
                                      <p:cBhvr>
                                        <p:cTn id="101" dur="1" fill="hold">
                                          <p:stCondLst>
                                            <p:cond delay="0"/>
                                          </p:stCondLst>
                                        </p:cTn>
                                        <p:tgtEl>
                                          <p:spTgt spid="34"/>
                                        </p:tgtEl>
                                        <p:attrNameLst>
                                          <p:attrName>style.visibility</p:attrName>
                                        </p:attrNameLst>
                                      </p:cBhvr>
                                      <p:to>
                                        <p:strVal val="hidden"/>
                                      </p:to>
                                    </p:set>
                                  </p:childTnLst>
                                </p:cTn>
                              </p:par>
                            </p:childTnLst>
                          </p:cTn>
                        </p:par>
                        <p:par>
                          <p:cTn id="102" fill="hold">
                            <p:stCondLst>
                              <p:cond delay="100"/>
                            </p:stCondLst>
                            <p:childTnLst>
                              <p:par>
                                <p:cTn id="103" presetID="1" presetClass="exit" presetSubtype="0" fill="hold" nodeType="afterEffect">
                                  <p:stCondLst>
                                    <p:cond delay="0"/>
                                  </p:stCondLst>
                                  <p:childTnLst>
                                    <p:set>
                                      <p:cBhvr>
                                        <p:cTn id="10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5"/>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withEffect">
                                  <p:stCondLst>
                                    <p:cond delay="100"/>
                                  </p:stCondLst>
                                  <p:childTnLst>
                                    <p:set>
                                      <p:cBhvr>
                                        <p:cTn id="109" dur="1" fill="hold">
                                          <p:stCondLst>
                                            <p:cond delay="0"/>
                                          </p:stCondLst>
                                        </p:cTn>
                                        <p:tgtEl>
                                          <p:spTgt spid="35"/>
                                        </p:tgtEl>
                                        <p:attrNameLst>
                                          <p:attrName>style.visibility</p:attrName>
                                        </p:attrNameLst>
                                      </p:cBhvr>
                                      <p:to>
                                        <p:strVal val="hidden"/>
                                      </p:to>
                                    </p:set>
                                  </p:childTnLst>
                                </p:cTn>
                              </p:par>
                            </p:childTnLst>
                          </p:cTn>
                        </p:par>
                        <p:par>
                          <p:cTn id="110" fill="hold">
                            <p:stCondLst>
                              <p:cond delay="100"/>
                            </p:stCondLst>
                            <p:childTnLst>
                              <p:par>
                                <p:cTn id="111" presetID="1" presetClass="exit" presetSubtype="0" fill="hold" nodeType="afterEffect">
                                  <p:stCondLst>
                                    <p:cond delay="0"/>
                                  </p:stCondLst>
                                  <p:childTnLst>
                                    <p:set>
                                      <p:cBhvr>
                                        <p:cTn id="112"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3" restart="whenNotActive" fill="hold" evtFilter="cancelBubble" nodeType="interactiveSeq">
                <p:stCondLst>
                  <p:cond evt="onClick" delay="0">
                    <p:tgtEl>
                      <p:spTgt spid="36"/>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nodeType="withEffect">
                                  <p:stCondLst>
                                    <p:cond delay="100"/>
                                  </p:stCondLst>
                                  <p:childTnLst>
                                    <p:set>
                                      <p:cBhvr>
                                        <p:cTn id="117" dur="1" fill="hold">
                                          <p:stCondLst>
                                            <p:cond delay="0"/>
                                          </p:stCondLst>
                                        </p:cTn>
                                        <p:tgtEl>
                                          <p:spTgt spid="36"/>
                                        </p:tgtEl>
                                        <p:attrNameLst>
                                          <p:attrName>style.visibility</p:attrName>
                                        </p:attrNameLst>
                                      </p:cBhvr>
                                      <p:to>
                                        <p:strVal val="hidden"/>
                                      </p:to>
                                    </p:set>
                                  </p:childTnLst>
                                </p:cTn>
                              </p:par>
                            </p:childTnLst>
                          </p:cTn>
                        </p:par>
                        <p:par>
                          <p:cTn id="118" fill="hold">
                            <p:stCondLst>
                              <p:cond delay="100"/>
                            </p:stCondLst>
                            <p:childTnLst>
                              <p:par>
                                <p:cTn id="119" presetID="1" presetClass="exit" presetSubtype="0" fill="hold" nodeType="afterEffect">
                                  <p:stCondLst>
                                    <p:cond delay="0"/>
                                  </p:stCondLst>
                                  <p:childTnLst>
                                    <p:set>
                                      <p:cBhvr>
                                        <p:cTn id="120"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1" restart="whenNotActive" fill="hold" evtFilter="cancelBubble" nodeType="interactiveSeq">
                <p:stCondLst>
                  <p:cond evt="onClick" delay="0">
                    <p:tgtEl>
                      <p:spTgt spid="31"/>
                    </p:tgtEl>
                  </p:cond>
                </p:stCondLst>
                <p:endSync evt="end" delay="0">
                  <p:rtn val="all"/>
                </p:endSync>
                <p:childTnLst>
                  <p:par>
                    <p:cTn id="122" fill="hold">
                      <p:stCondLst>
                        <p:cond delay="0"/>
                      </p:stCondLst>
                      <p:childTnLst>
                        <p:par>
                          <p:cTn id="123" fill="hold">
                            <p:stCondLst>
                              <p:cond delay="0"/>
                            </p:stCondLst>
                            <p:childTnLst>
                              <p:par>
                                <p:cTn id="124" presetID="2" presetClass="exit" presetSubtype="4" fill="hold" nodeType="clickEffect">
                                  <p:stCondLst>
                                    <p:cond delay="0"/>
                                  </p:stCondLst>
                                  <p:childTnLst>
                                    <p:anim calcmode="lin" valueType="num">
                                      <p:cBhvr additive="base">
                                        <p:cTn id="125" dur="5000"/>
                                        <p:tgtEl>
                                          <p:spTgt spid="31"/>
                                        </p:tgtEl>
                                        <p:attrNameLst>
                                          <p:attrName>ppt_x</p:attrName>
                                        </p:attrNameLst>
                                      </p:cBhvr>
                                      <p:tavLst>
                                        <p:tav tm="0">
                                          <p:val>
                                            <p:strVal val="ppt_x"/>
                                          </p:val>
                                        </p:tav>
                                        <p:tav tm="100000">
                                          <p:val>
                                            <p:strVal val="ppt_x"/>
                                          </p:val>
                                        </p:tav>
                                      </p:tavLst>
                                    </p:anim>
                                    <p:anim calcmode="lin" valueType="num">
                                      <p:cBhvr additive="base">
                                        <p:cTn id="126" dur="5000"/>
                                        <p:tgtEl>
                                          <p:spTgt spid="31"/>
                                        </p:tgtEl>
                                        <p:attrNameLst>
                                          <p:attrName>ppt_y</p:attrName>
                                        </p:attrNameLst>
                                      </p:cBhvr>
                                      <p:tavLst>
                                        <p:tav tm="0">
                                          <p:val>
                                            <p:strVal val="ppt_y"/>
                                          </p:val>
                                        </p:tav>
                                        <p:tav tm="100000">
                                          <p:val>
                                            <p:strVal val="1+ppt_h/2"/>
                                          </p:val>
                                        </p:tav>
                                      </p:tavLst>
                                    </p:anim>
                                    <p:set>
                                      <p:cBhvr>
                                        <p:cTn id="127" dur="1" fill="hold">
                                          <p:stCondLst>
                                            <p:cond delay="4999"/>
                                          </p:stCondLst>
                                        </p:cTn>
                                        <p:tgtEl>
                                          <p:spTgt spid="31"/>
                                        </p:tgtEl>
                                        <p:attrNameLst>
                                          <p:attrName>style.visibility</p:attrName>
                                        </p:attrNameLst>
                                      </p:cBhvr>
                                      <p:to>
                                        <p:strVal val="hidden"/>
                                      </p:to>
                                    </p:set>
                                  </p:childTnLst>
                                </p:cTn>
                              </p:par>
                            </p:childTnLst>
                          </p:cTn>
                        </p:par>
                        <p:par>
                          <p:cTn id="128" fill="hold">
                            <p:stCondLst>
                              <p:cond delay="5000"/>
                            </p:stCondLst>
                            <p:childTnLst>
                              <p:par>
                                <p:cTn id="129" presetID="42" presetClass="path" presetSubtype="0" accel="50000" decel="50000" fill="hold" nodeType="afterEffect">
                                  <p:stCondLst>
                                    <p:cond delay="0"/>
                                  </p:stCondLst>
                                  <p:childTnLst>
                                    <p:animMotion origin="layout" path="M -1.04167E-6 4.81481E-6 L -1.26706 0.05439 " pathEditMode="relative" rAng="0" ptsTypes="AA">
                                      <p:cBhvr>
                                        <p:cTn id="130" dur="15000" fill="hold"/>
                                        <p:tgtEl>
                                          <p:spTgt spid="25"/>
                                        </p:tgtEl>
                                        <p:attrNameLst>
                                          <p:attrName>ppt_x</p:attrName>
                                          <p:attrName>ppt_y</p:attrName>
                                        </p:attrNameLst>
                                      </p:cBhvr>
                                      <p:rCtr x="-63359" y="2708"/>
                                    </p:animMotion>
                                  </p:childTnLst>
                                </p:cTn>
                              </p:par>
                            </p:childTnLst>
                          </p:cTn>
                        </p:par>
                      </p:childTnLst>
                    </p:cTn>
                  </p:par>
                </p:childTnLst>
              </p:cTn>
              <p:nextCondLst>
                <p:cond evt="onClick" delay="0">
                  <p:tgtEl>
                    <p:spTgt spid="3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869394" y="145832"/>
            <a:ext cx="8453211" cy="4195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490" y1="2791" x2="0" y2="1628"/>
                        <a14:backgroundMark x1="99020" y1="2326" x2="99510" y2="186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3552206" y="4487474"/>
            <a:ext cx="4893632" cy="22246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00" b="95200" l="0" r="95000">
                        <a14:foregroundMark x1="12000" y1="66000" x2="19200" y2="78400"/>
                        <a14:foregroundMark x1="21800" y1="81200" x2="30400" y2="86600"/>
                        <a14:foregroundMark x1="44000" y1="88400" x2="65800" y2="86800"/>
                        <a14:foregroundMark x1="83000" y1="75200" x2="65400" y2="86200"/>
                        <a14:foregroundMark x1="89800" y1="65600" x2="82200" y2="76000"/>
                        <a14:foregroundMark x1="92400" y1="54000" x2="90400" y2="64200"/>
                        <a14:foregroundMark x1="82000" y1="19800" x2="90800" y2="38800"/>
                        <a14:foregroundMark x1="60600" y1="10000" x2="29200" y2="14200"/>
                        <a14:foregroundMark x1="87400" y1="26400" x2="92600" y2="51200"/>
                        <a14:foregroundMark x1="91800" y1="40600" x2="92600" y2="51600"/>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48900" y="4914900"/>
            <a:ext cx="1943100" cy="1943100"/>
          </a:xfrm>
          <a:prstGeom prst="rect">
            <a:avLst/>
          </a:prstGeom>
        </p:spPr>
      </p:pic>
      <p:sp>
        <p:nvSpPr>
          <p:cNvPr id="7" name="TextBox 6"/>
          <p:cNvSpPr txBox="1"/>
          <p:nvPr/>
        </p:nvSpPr>
        <p:spPr>
          <a:xfrm>
            <a:off x="2825862" y="747371"/>
            <a:ext cx="678758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FF00"/>
                </a:solidFill>
                <a:effectLst/>
                <a:uLnTx/>
                <a:uFillTx/>
                <a:latin typeface="Calibri" panose="020F0502020204030204"/>
                <a:ea typeface="+mn-ea"/>
                <a:cs typeface="+mn-cs"/>
              </a:rPr>
              <a:t>Ban ngày trên đất liền nóng hơn </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hay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lạnh</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hơn</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vi-VN" sz="5400" b="1" i="0" u="none" strike="noStrike" kern="1200" cap="none" spc="0" normalizeH="0" baseline="0" noProof="0" dirty="0">
                <a:ln>
                  <a:noFill/>
                </a:ln>
                <a:solidFill>
                  <a:srgbClr val="FFFF00"/>
                </a:solidFill>
                <a:effectLst/>
                <a:uLnTx/>
                <a:uFillTx/>
                <a:latin typeface="Calibri" panose="020F0502020204030204"/>
                <a:ea typeface="+mn-ea"/>
                <a:cs typeface="+mn-cs"/>
              </a:rPr>
              <a:t>trên biển</a:t>
            </a: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a:t>
            </a:r>
            <a:endParaRPr kumimoji="0" lang="vi-VN" sz="5400" b="1" i="0" u="none" strike="noStrike" kern="1200" cap="none" spc="0" normalizeH="0" baseline="0" noProof="0" dirty="0" err="1">
              <a:ln>
                <a:noFill/>
              </a:ln>
              <a:solidFill>
                <a:srgbClr val="FFFF00"/>
              </a:solidFill>
              <a:effectLst/>
              <a:uLnTx/>
              <a:uFillTx/>
              <a:latin typeface="Calibri" panose="020F0502020204030204"/>
              <a:ea typeface="+mn-ea"/>
              <a:cs typeface="+mn-cs"/>
            </a:endParaRPr>
          </a:p>
        </p:txBody>
      </p:sp>
      <p:sp>
        <p:nvSpPr>
          <p:cNvPr id="9" name="TextBox 8"/>
          <p:cNvSpPr txBox="1"/>
          <p:nvPr/>
        </p:nvSpPr>
        <p:spPr>
          <a:xfrm>
            <a:off x="4573787" y="5138156"/>
            <a:ext cx="30524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FFFF"/>
                </a:solidFill>
                <a:effectLst/>
                <a:uLnTx/>
                <a:uFillTx/>
                <a:latin typeface="Calibri" panose="020F0502020204030204"/>
                <a:ea typeface="+mn-ea"/>
                <a:cs typeface="+mn-cs"/>
              </a:rPr>
              <a:t>Nóng</a:t>
            </a:r>
            <a:r>
              <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FF"/>
                </a:solidFill>
                <a:effectLst/>
                <a:uLnTx/>
                <a:uFillTx/>
                <a:latin typeface="Calibri" panose="020F0502020204030204"/>
                <a:ea typeface="+mn-ea"/>
                <a:cs typeface="+mn-cs"/>
              </a:rPr>
              <a:t>hơn</a:t>
            </a:r>
            <a:endPar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817" y1="1163" x2="327" y2="2558"/>
                        <a14:backgroundMark x1="99183" y1="1628" x2="99837" y2="4186"/>
                      </a14:backgroundRemoval>
                    </a14:imgEffect>
                  </a14:imgLayer>
                </a14:imgProps>
              </a:ext>
              <a:ext uri="{28A0092B-C50C-407E-A947-70E740481C1C}">
                <a14:useLocalDpi xmlns:a14="http://schemas.microsoft.com/office/drawing/2010/main" val="0"/>
              </a:ext>
            </a:extLst>
          </a:blip>
          <a:srcRect/>
          <a:stretch>
            <a:fillRect/>
          </a:stretch>
        </p:blipFill>
        <p:spPr bwMode="auto">
          <a:xfrm>
            <a:off x="1869394" y="145832"/>
            <a:ext cx="8453211" cy="4195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Ã¬nh áº£nh cÃ³ liÃªn quan"/>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93464" y1="11860" x2="10294" y2="21395"/>
                        <a14:foregroundMark x1="2124" y1="16512" x2="4085" y2="73488"/>
                        <a14:foregroundMark x1="2288" y1="86977" x2="3758" y2="97209"/>
                        <a14:foregroundMark x1="98203" y1="6279" x2="39869" y2="4419"/>
                        <a14:foregroundMark x1="51797" y1="3721" x2="96732" y2="1628"/>
                        <a14:foregroundMark x1="5556" y1="72093" x2="3105" y2="77674"/>
                        <a14:foregroundMark x1="98203" y1="45116" x2="96732" y2="93023"/>
                        <a14:foregroundMark x1="96895" y1="95581" x2="93464" y2="98372"/>
                        <a14:foregroundMark x1="32516" y1="96279" x2="68301" y2="96977"/>
                        <a14:foregroundMark x1="67484" y1="96977" x2="93627" y2="97907"/>
                        <a14:foregroundMark x1="34150" y1="95814" x2="5065" y2="97907"/>
                        <a14:foregroundMark x1="8497" y1="1163" x2="36438" y2="3023"/>
                        <a14:foregroundMark x1="490" y1="6977" x2="1471" y2="22326"/>
                        <a14:foregroundMark x1="1797" y1="1395" x2="1471" y2="4186"/>
                        <a14:foregroundMark x1="97386" y1="25581" x2="99183" y2="44186"/>
                        <a14:foregroundMark x1="97549" y1="79535" x2="98693" y2="91395"/>
                        <a14:foregroundMark x1="96569" y1="930" x2="86111" y2="1860"/>
                        <a14:backgroundMark x1="490" y1="2791" x2="0" y2="1628"/>
                        <a14:backgroundMark x1="99020" y1="2326" x2="99510" y2="1860"/>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3552206" y="4487474"/>
            <a:ext cx="4893632" cy="22246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00" b="95200" l="0" r="95000">
                        <a14:foregroundMark x1="12000" y1="66000" x2="19200" y2="78400"/>
                        <a14:foregroundMark x1="21800" y1="81200" x2="30400" y2="86600"/>
                        <a14:foregroundMark x1="44000" y1="88400" x2="65800" y2="86800"/>
                        <a14:foregroundMark x1="83000" y1="75200" x2="65400" y2="86200"/>
                        <a14:foregroundMark x1="89800" y1="65600" x2="82200" y2="76000"/>
                        <a14:foregroundMark x1="92400" y1="54000" x2="90400" y2="64200"/>
                        <a14:foregroundMark x1="82000" y1="19800" x2="90800" y2="38800"/>
                        <a14:foregroundMark x1="60600" y1="10000" x2="29200" y2="14200"/>
                        <a14:foregroundMark x1="87400" y1="26400" x2="92600" y2="51200"/>
                        <a14:foregroundMark x1="91800" y1="40600" x2="92600" y2="51600"/>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248900" y="4914900"/>
            <a:ext cx="1943100" cy="1943100"/>
          </a:xfrm>
          <a:prstGeom prst="rect">
            <a:avLst/>
          </a:prstGeom>
        </p:spPr>
      </p:pic>
      <p:sp>
        <p:nvSpPr>
          <p:cNvPr id="7" name="TextBox 6"/>
          <p:cNvSpPr txBox="1"/>
          <p:nvPr/>
        </p:nvSpPr>
        <p:spPr>
          <a:xfrm>
            <a:off x="2514127" y="966505"/>
            <a:ext cx="7146234"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FF00"/>
                </a:solidFill>
                <a:effectLst/>
                <a:uLnTx/>
                <a:uFillTx/>
                <a:latin typeface="Calibri" panose="020F0502020204030204"/>
                <a:ea typeface="+mn-ea"/>
                <a:cs typeface="+mn-cs"/>
              </a:rPr>
              <a:t>Ban </a:t>
            </a:r>
            <a:r>
              <a:rPr kumimoji="0" lang="en-US" sz="5400" b="1" i="0" u="none" strike="noStrike" kern="1200" cap="none" spc="0" normalizeH="0" baseline="0" noProof="0" dirty="0" err="1">
                <a:ln>
                  <a:noFill/>
                </a:ln>
                <a:solidFill>
                  <a:srgbClr val="FFFF00"/>
                </a:solidFill>
                <a:effectLst/>
                <a:uLnTx/>
                <a:uFillTx/>
                <a:latin typeface="Calibri" panose="020F0502020204030204"/>
                <a:ea typeface="+mn-ea"/>
                <a:cs typeface="+mn-cs"/>
              </a:rPr>
              <a:t>đêm</a:t>
            </a:r>
            <a:r>
              <a:rPr kumimoji="0" lang="vi-VN" sz="5400" b="1" i="0" u="none" strike="noStrike" kern="1200" cap="none" spc="0" normalizeH="0" baseline="0" noProof="0" dirty="0">
                <a:ln>
                  <a:noFill/>
                </a:ln>
                <a:solidFill>
                  <a:srgbClr val="FFFF00"/>
                </a:solidFill>
                <a:effectLst/>
                <a:uLnTx/>
                <a:uFillTx/>
                <a:latin typeface="Calibri" panose="020F0502020204030204"/>
                <a:ea typeface="+mn-ea"/>
                <a:cs typeface="+mn-cs"/>
              </a:rPr>
              <a:t> trên đất liền nóng hơn hay lạnh hơn trên biển?</a:t>
            </a:r>
          </a:p>
        </p:txBody>
      </p:sp>
      <p:sp>
        <p:nvSpPr>
          <p:cNvPr id="9" name="TextBox 8"/>
          <p:cNvSpPr txBox="1"/>
          <p:nvPr/>
        </p:nvSpPr>
        <p:spPr>
          <a:xfrm>
            <a:off x="4808752" y="5187852"/>
            <a:ext cx="29017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FFFF"/>
                </a:solidFill>
                <a:effectLst/>
                <a:uLnTx/>
                <a:uFillTx/>
                <a:latin typeface="Calibri" panose="020F0502020204030204"/>
                <a:ea typeface="+mn-ea"/>
                <a:cs typeface="+mn-cs"/>
              </a:rPr>
              <a:t>Lạnh</a:t>
            </a:r>
            <a:r>
              <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FFFF"/>
                </a:solidFill>
                <a:effectLst/>
                <a:uLnTx/>
                <a:uFillTx/>
                <a:latin typeface="Calibri" panose="020F0502020204030204"/>
                <a:ea typeface="+mn-ea"/>
                <a:cs typeface="+mn-cs"/>
              </a:rPr>
              <a:t>hơn</a:t>
            </a:r>
            <a:endParaRPr kumimoji="0" lang="en-US"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17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631</Words>
  <Application>Microsoft Office PowerPoint</Application>
  <PresentationFormat>Widescreen</PresentationFormat>
  <Paragraphs>48</Paragraphs>
  <Slides>30</Slides>
  <Notes>8</Notes>
  <HiddenSlides>0</HiddenSlides>
  <MMClips>10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30</vt:i4>
      </vt:variant>
    </vt:vector>
  </HeadingPairs>
  <TitlesOfParts>
    <vt:vector size="44" baseType="lpstr">
      <vt:lpstr>微软雅黑</vt:lpstr>
      <vt:lpstr>#9Slide03 BoosterNextFYBlack</vt:lpstr>
      <vt:lpstr>Arial</vt:lpstr>
      <vt:lpstr>Calibri</vt:lpstr>
      <vt:lpstr>Calibri Light</vt:lpstr>
      <vt:lpstr>Cambria</vt:lpstr>
      <vt:lpstr>Georgia</vt:lpstr>
      <vt:lpstr>Tahoma</vt:lpstr>
      <vt:lpstr>1_Office Theme</vt:lpstr>
      <vt:lpstr>2_Office Theme</vt:lpstr>
      <vt:lpstr>3_Office Theme</vt:lpstr>
      <vt:lpstr>1_Simple Light</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2023-09-09T08:25:54Z</dcterms:created>
  <dcterms:modified xsi:type="dcterms:W3CDTF">2023-09-09T09:22:48Z</dcterms:modified>
</cp:coreProperties>
</file>