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6" r:id="rId4"/>
    <p:sldId id="277" r:id="rId5"/>
    <p:sldId id="262" r:id="rId6"/>
    <p:sldId id="265" r:id="rId7"/>
    <p:sldId id="266" r:id="rId8"/>
    <p:sldId id="269" r:id="rId9"/>
    <p:sldId id="279" r:id="rId10"/>
    <p:sldId id="274" r:id="rId11"/>
    <p:sldId id="275" r:id="rId12"/>
    <p:sldId id="264" r:id="rId13"/>
    <p:sldId id="271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27A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1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1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30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4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1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4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1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9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0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05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1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6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7DBB-11B0-4798-BB23-371430563B15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D0D8B7-FF7A-4A1B-8E8C-FAB37574F292}"/>
              </a:ext>
            </a:extLst>
          </p:cNvPr>
          <p:cNvSpPr/>
          <p:nvPr/>
        </p:nvSpPr>
        <p:spPr>
          <a:xfrm>
            <a:off x="231281" y="1701539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tx1"/>
                </a:solidFill>
                <a:latin typeface=".VnAvant" pitchFamily="34" charset="0"/>
              </a:rPr>
              <a:t>tr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28FD3B-9F6B-4605-9B18-DECF5471198F}"/>
              </a:ext>
            </a:extLst>
          </p:cNvPr>
          <p:cNvSpPr/>
          <p:nvPr/>
        </p:nvSpPr>
        <p:spPr>
          <a:xfrm>
            <a:off x="7636887" y="1701539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solidFill>
                  <a:schemeClr val="tx1"/>
                </a:solidFill>
                <a:latin typeface=".VnAvant" pitchFamily="34" charset="0"/>
              </a:rPr>
              <a:t>ch</a:t>
            </a:r>
            <a:endParaRPr lang="en-US" sz="199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F64461-5729-498F-B01C-099526CF2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0"/>
            <a:ext cx="12028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40753" r="41806" b="22354"/>
          <a:stretch/>
        </p:blipFill>
        <p:spPr>
          <a:xfrm>
            <a:off x="8807824" y="0"/>
            <a:ext cx="3384176" cy="3992452"/>
          </a:xfrm>
          <a:prstGeom prst="rect">
            <a:avLst/>
          </a:prstGeom>
        </p:spPr>
      </p:pic>
      <p:sp>
        <p:nvSpPr>
          <p:cNvPr id="7" name="Right Arrow 6">
            <a:hlinkClick r:id="" action="ppaction://noaction"/>
          </p:cNvPr>
          <p:cNvSpPr/>
          <p:nvPr/>
        </p:nvSpPr>
        <p:spPr>
          <a:xfrm flipH="1">
            <a:off x="11536004" y="6455230"/>
            <a:ext cx="561703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2" y="0"/>
            <a:ext cx="1219200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.VnAvant" pitchFamily="34" charset="0"/>
              </a:rPr>
              <a:t>§</a:t>
            </a:r>
            <a:r>
              <a:rPr lang="en-US" sz="4400" b="1" dirty="0" err="1">
                <a:latin typeface=".VnAvant" pitchFamily="34" charset="0"/>
              </a:rPr>
              <a:t>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µ </a:t>
            </a:r>
            <a:r>
              <a:rPr lang="en-US" sz="4400" b="1" dirty="0" err="1">
                <a:latin typeface=".VnAvant" pitchFamily="34" charset="0"/>
              </a:rPr>
              <a:t>trÎ</a:t>
            </a:r>
            <a:endParaRPr lang="en-US" sz="4400" b="1" dirty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.VnAvant" pitchFamily="34" charset="0"/>
              </a:rPr>
              <a:t>      </a:t>
            </a:r>
            <a:r>
              <a:rPr lang="en-US" sz="4400" dirty="0" err="1">
                <a:latin typeface=".VnAvant" pitchFamily="34" charset="0"/>
              </a:rPr>
              <a:t>ChÞ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Tr</a:t>
            </a:r>
            <a:r>
              <a:rPr lang="en-US" sz="4400" dirty="0">
                <a:latin typeface=".VnAvant" pitchFamily="34" charset="0"/>
              </a:rPr>
              <a:t>µ </a:t>
            </a:r>
            <a:r>
              <a:rPr lang="en-US" sz="4400" dirty="0" err="1">
                <a:latin typeface=".VnAvant" pitchFamily="34" charset="0"/>
              </a:rPr>
              <a:t>cho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bÐ</a:t>
            </a:r>
            <a:r>
              <a:rPr lang="en-US" sz="4400" dirty="0">
                <a:latin typeface=".VnAvant" pitchFamily="34" charset="0"/>
              </a:rPr>
              <a:t> Chi ®</a:t>
            </a:r>
            <a:r>
              <a:rPr lang="en-US" sz="4400" dirty="0" err="1">
                <a:latin typeface=".VnAvant" pitchFamily="34" charset="0"/>
              </a:rPr>
              <a:t>i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nh</a:t>
            </a:r>
            <a:r>
              <a:rPr lang="en-US" sz="4400" dirty="0">
                <a:latin typeface=".VnAvant" pitchFamily="34" charset="0"/>
              </a:rPr>
              <a:t>µ </a:t>
            </a:r>
            <a:r>
              <a:rPr lang="en-US" sz="4400" dirty="0" err="1">
                <a:latin typeface=".VnAvant" pitchFamily="34" charset="0"/>
              </a:rPr>
              <a:t>trÎ</a:t>
            </a:r>
            <a:r>
              <a:rPr lang="en-US" sz="4400" dirty="0">
                <a:latin typeface=".VnAvant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.VnAvant" pitchFamily="34" charset="0"/>
              </a:rPr>
              <a:t> Qua </a:t>
            </a:r>
            <a:r>
              <a:rPr lang="en-US" sz="4400" dirty="0" err="1">
                <a:latin typeface=".VnAvant" pitchFamily="34" charset="0"/>
              </a:rPr>
              <a:t>chî</a:t>
            </a:r>
            <a:r>
              <a:rPr lang="en-US" sz="4400" dirty="0">
                <a:latin typeface=".VnAvant" pitchFamily="34" charset="0"/>
              </a:rPr>
              <a:t>, </a:t>
            </a:r>
            <a:r>
              <a:rPr lang="en-US" sz="4400" dirty="0" err="1">
                <a:latin typeface=".VnAvant" pitchFamily="34" charset="0"/>
              </a:rPr>
              <a:t>chÞ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chØ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cho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bÐ</a:t>
            </a:r>
            <a:r>
              <a:rPr lang="en-US" sz="4400" dirty="0">
                <a:latin typeface=".VnAvant" pitchFamily="34" charset="0"/>
              </a:rPr>
              <a:t> c¸ </a:t>
            </a:r>
            <a:r>
              <a:rPr lang="en-US" sz="4400" dirty="0" err="1">
                <a:latin typeface=".VnAvant" pitchFamily="34" charset="0"/>
              </a:rPr>
              <a:t>tr</a:t>
            </a:r>
            <a:r>
              <a:rPr lang="en-US" sz="4400" dirty="0">
                <a:latin typeface=".VnAvant" pitchFamily="34" charset="0"/>
              </a:rPr>
              <a:t>ª,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.VnAvant" pitchFamily="34" charset="0"/>
              </a:rPr>
              <a:t>c¸ </a:t>
            </a:r>
            <a:r>
              <a:rPr lang="en-US" sz="4400" dirty="0" err="1">
                <a:latin typeface=".VnAvant" pitchFamily="34" charset="0"/>
              </a:rPr>
              <a:t>mÌ</a:t>
            </a:r>
            <a:r>
              <a:rPr lang="en-US" sz="4400" dirty="0"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vi-VN" sz="4400" dirty="0">
                <a:latin typeface="UTM Avo" panose="02040603050506020204" pitchFamily="18" charset="0"/>
              </a:rPr>
              <a:t>Ở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nh</a:t>
            </a:r>
            <a:r>
              <a:rPr lang="en-US" sz="4400" dirty="0">
                <a:latin typeface=".VnAvant" pitchFamily="34" charset="0"/>
              </a:rPr>
              <a:t>µ </a:t>
            </a:r>
            <a:r>
              <a:rPr lang="en-US" sz="4400" dirty="0" err="1">
                <a:latin typeface=".VnAvant" pitchFamily="34" charset="0"/>
              </a:rPr>
              <a:t>trÎ</a:t>
            </a:r>
            <a:r>
              <a:rPr lang="en-US" sz="4400" dirty="0">
                <a:latin typeface=".VnAvant" pitchFamily="34" charset="0"/>
              </a:rPr>
              <a:t>, Chi </a:t>
            </a:r>
            <a:r>
              <a:rPr lang="en-US" sz="4400" dirty="0" err="1">
                <a:latin typeface=".VnAvant" pitchFamily="34" charset="0"/>
              </a:rPr>
              <a:t>nhí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mÑ</a:t>
            </a:r>
            <a:r>
              <a:rPr lang="en-US" sz="4400" dirty="0">
                <a:latin typeface=".VnAvant" pitchFamily="34" charset="0"/>
              </a:rPr>
              <a:t>. </a:t>
            </a:r>
            <a:r>
              <a:rPr lang="en-US" sz="4400" dirty="0" err="1">
                <a:latin typeface=".VnAvant" pitchFamily="34" charset="0"/>
              </a:rPr>
              <a:t>ChÞ</a:t>
            </a:r>
            <a:r>
              <a:rPr lang="en-US" sz="4400" dirty="0">
                <a:latin typeface=".VnAvant" pitchFamily="34" charset="0"/>
              </a:rPr>
              <a:t> Trµ </a:t>
            </a:r>
            <a:r>
              <a:rPr lang="en-US" sz="4400" dirty="0" err="1">
                <a:latin typeface=".VnAvant" pitchFamily="34" charset="0"/>
              </a:rPr>
              <a:t>dç</a:t>
            </a:r>
            <a:r>
              <a:rPr lang="en-US" sz="4400" dirty="0">
                <a:latin typeface=".VnAvant" pitchFamily="34" charset="0"/>
              </a:rPr>
              <a:t>: BÐ </a:t>
            </a:r>
            <a:r>
              <a:rPr lang="en-US" sz="4400" dirty="0" err="1">
                <a:latin typeface=".VnAvant" pitchFamily="34" charset="0"/>
              </a:rPr>
              <a:t>nhÌ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th</a:t>
            </a:r>
            <a:r>
              <a:rPr lang="en-US" sz="4400" dirty="0">
                <a:latin typeface=".VnAvant" pitchFamily="34" charset="0"/>
              </a:rPr>
              <a:t>× c« </a:t>
            </a:r>
            <a:r>
              <a:rPr lang="en-US" sz="4400" dirty="0" err="1">
                <a:latin typeface=".VnAvant" pitchFamily="34" charset="0"/>
              </a:rPr>
              <a:t>ch</a:t>
            </a:r>
            <a:r>
              <a:rPr lang="en-US" sz="4400" dirty="0">
                <a:latin typeface=".VnAvant" pitchFamily="34" charset="0"/>
              </a:rPr>
              <a:t>ª ®ã. BÐ </a:t>
            </a:r>
            <a:r>
              <a:rPr lang="en-US" sz="4400" dirty="0" err="1">
                <a:latin typeface=".VnAvant" pitchFamily="34" charset="0"/>
              </a:rPr>
              <a:t>nghe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chÞ</a:t>
            </a:r>
            <a:r>
              <a:rPr lang="en-US" sz="4400" dirty="0"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400" dirty="0"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0517" y="665204"/>
            <a:ext cx="515213" cy="692329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5152" y="1855693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9380" y="4351983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48436" y="3838351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828923" y="3838351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62400" y="4903693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79F435-AB2D-4D0F-9FB4-3E49D93004BA}"/>
              </a:ext>
            </a:extLst>
          </p:cNvPr>
          <p:cNvCxnSpPr/>
          <p:nvPr/>
        </p:nvCxnSpPr>
        <p:spPr>
          <a:xfrm>
            <a:off x="1036948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AE0324-CBD4-4A37-9F6A-2F0AD08B6F96}"/>
              </a:ext>
            </a:extLst>
          </p:cNvPr>
          <p:cNvCxnSpPr/>
          <p:nvPr/>
        </p:nvCxnSpPr>
        <p:spPr>
          <a:xfrm>
            <a:off x="2025090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40F617-4160-4355-8514-82C4D7561CD6}"/>
              </a:ext>
            </a:extLst>
          </p:cNvPr>
          <p:cNvCxnSpPr/>
          <p:nvPr/>
        </p:nvCxnSpPr>
        <p:spPr>
          <a:xfrm>
            <a:off x="3066853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86C1BE-A843-433D-9FDA-88A5E01F741D}"/>
              </a:ext>
            </a:extLst>
          </p:cNvPr>
          <p:cNvCxnSpPr/>
          <p:nvPr/>
        </p:nvCxnSpPr>
        <p:spPr>
          <a:xfrm>
            <a:off x="5122251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0C84EE-5E61-4710-8D71-45A83D2AC6F4}"/>
              </a:ext>
            </a:extLst>
          </p:cNvPr>
          <p:cNvCxnSpPr/>
          <p:nvPr/>
        </p:nvCxnSpPr>
        <p:spPr>
          <a:xfrm>
            <a:off x="7912277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2A334C-C58F-4B58-B7C1-CFF2908CF05C}"/>
              </a:ext>
            </a:extLst>
          </p:cNvPr>
          <p:cNvCxnSpPr/>
          <p:nvPr/>
        </p:nvCxnSpPr>
        <p:spPr>
          <a:xfrm>
            <a:off x="1666669" y="3017338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55E3C1-83BA-4B82-876D-CD785438E46B}"/>
              </a:ext>
            </a:extLst>
          </p:cNvPr>
          <p:cNvCxnSpPr/>
          <p:nvPr/>
        </p:nvCxnSpPr>
        <p:spPr>
          <a:xfrm>
            <a:off x="2920637" y="3006340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F2D7FC-4413-4D1F-80F5-AA2E71EF2BE7}"/>
              </a:ext>
            </a:extLst>
          </p:cNvPr>
          <p:cNvCxnSpPr/>
          <p:nvPr/>
        </p:nvCxnSpPr>
        <p:spPr>
          <a:xfrm>
            <a:off x="3962400" y="3017338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18E05A-DC55-4725-A6ED-4D738EAFB37B}"/>
              </a:ext>
            </a:extLst>
          </p:cNvPr>
          <p:cNvCxnSpPr/>
          <p:nvPr/>
        </p:nvCxnSpPr>
        <p:spPr>
          <a:xfrm>
            <a:off x="5023928" y="3017338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8B6A0C-DA05-4F9B-B6FD-9C7B2EB2B766}"/>
              </a:ext>
            </a:extLst>
          </p:cNvPr>
          <p:cNvCxnSpPr/>
          <p:nvPr/>
        </p:nvCxnSpPr>
        <p:spPr>
          <a:xfrm>
            <a:off x="7912277" y="2937514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984F49-AE92-4723-A78B-57EB23C457C1}"/>
              </a:ext>
            </a:extLst>
          </p:cNvPr>
          <p:cNvCxnSpPr/>
          <p:nvPr/>
        </p:nvCxnSpPr>
        <p:spPr>
          <a:xfrm>
            <a:off x="2251232" y="495168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907080-E796-48BD-9795-DA054227DC3F}"/>
              </a:ext>
            </a:extLst>
          </p:cNvPr>
          <p:cNvCxnSpPr/>
          <p:nvPr/>
        </p:nvCxnSpPr>
        <p:spPr>
          <a:xfrm>
            <a:off x="3401606" y="495168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D56696-71D7-451B-B0F9-678B1BD44CBE}"/>
              </a:ext>
            </a:extLst>
          </p:cNvPr>
          <p:cNvCxnSpPr/>
          <p:nvPr/>
        </p:nvCxnSpPr>
        <p:spPr>
          <a:xfrm>
            <a:off x="7912277" y="495168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F9216A-6333-4E93-82C7-8A91972B353D}"/>
              </a:ext>
            </a:extLst>
          </p:cNvPr>
          <p:cNvCxnSpPr/>
          <p:nvPr/>
        </p:nvCxnSpPr>
        <p:spPr>
          <a:xfrm>
            <a:off x="1803458" y="598667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02E55C-A9C4-433E-8D6E-96BEDA223428}"/>
              </a:ext>
            </a:extLst>
          </p:cNvPr>
          <p:cNvCxnSpPr/>
          <p:nvPr/>
        </p:nvCxnSpPr>
        <p:spPr>
          <a:xfrm>
            <a:off x="6398854" y="598667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853D7D-62A3-4F5D-828E-A76146429E61}"/>
              </a:ext>
            </a:extLst>
          </p:cNvPr>
          <p:cNvCxnSpPr/>
          <p:nvPr/>
        </p:nvCxnSpPr>
        <p:spPr>
          <a:xfrm>
            <a:off x="6846627" y="5028440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5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94312" y="3663673"/>
            <a:ext cx="2678806" cy="771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dỗ bé Chi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0588" y="1943404"/>
            <a:ext cx="2904093" cy="6448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nhớ mẹ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" y="619933"/>
            <a:ext cx="3797085" cy="4415894"/>
            <a:chOff x="1513267" y="2247363"/>
            <a:chExt cx="1608071" cy="20327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8" t="64875" r="56701" b="15995"/>
            <a:stretch/>
          </p:blipFill>
          <p:spPr>
            <a:xfrm>
              <a:off x="1766194" y="2247363"/>
              <a:ext cx="1355144" cy="203271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513267" y="2247363"/>
              <a:ext cx="502276" cy="5022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bg1"/>
                  </a:solidFill>
                </a:rPr>
                <a:t>1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/>
          <p:cNvCxnSpPr>
            <a:cxnSpLocks/>
            <a:endCxn id="6" idx="1"/>
          </p:cNvCxnSpPr>
          <p:nvPr/>
        </p:nvCxnSpPr>
        <p:spPr>
          <a:xfrm>
            <a:off x="3073138" y="2188397"/>
            <a:ext cx="1237450" cy="774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813987" y="728870"/>
            <a:ext cx="4378013" cy="5454954"/>
            <a:chOff x="7701566" y="2205127"/>
            <a:chExt cx="2630871" cy="25772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14" t="62826" r="31605" b="15311"/>
            <a:stretch/>
          </p:blipFill>
          <p:spPr>
            <a:xfrm>
              <a:off x="7701566" y="2205127"/>
              <a:ext cx="2630871" cy="215866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8765863" y="4280078"/>
              <a:ext cx="502276" cy="5022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bg1"/>
                  </a:solidFill>
                </a:rPr>
                <a:t>2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Straight Connector 14"/>
          <p:cNvCxnSpPr>
            <a:cxnSpLocks/>
            <a:stCxn id="7" idx="3"/>
          </p:cNvCxnSpPr>
          <p:nvPr/>
        </p:nvCxnSpPr>
        <p:spPr>
          <a:xfrm flipV="1">
            <a:off x="7073118" y="2919027"/>
            <a:ext cx="1049880" cy="1130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>
            <a:hlinkClick r:id="" action="ppaction://noaction"/>
          </p:cNvPr>
          <p:cNvSpPr/>
          <p:nvPr/>
        </p:nvSpPr>
        <p:spPr>
          <a:xfrm flipH="1">
            <a:off x="11536004" y="6455230"/>
            <a:ext cx="561703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72893" y="732439"/>
            <a:ext cx="2717073" cy="69232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40" y="35415"/>
            <a:ext cx="1554564" cy="1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2" t="22113" r="27059" b="61471"/>
          <a:stretch/>
        </p:blipFill>
        <p:spPr>
          <a:xfrm>
            <a:off x="263951" y="2121792"/>
            <a:ext cx="11858919" cy="32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5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slide 21">
            <a:extLst>
              <a:ext uri="{FF2B5EF4-FFF2-40B4-BE49-F238E27FC236}">
                <a16:creationId xmlns:a16="http://schemas.microsoft.com/office/drawing/2014/main" id="{EE16810F-8524-4969-A9BA-E5AA20472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7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slide 22">
            <a:extLst>
              <a:ext uri="{FF2B5EF4-FFF2-40B4-BE49-F238E27FC236}">
                <a16:creationId xmlns:a16="http://schemas.microsoft.com/office/drawing/2014/main" id="{52651E41-507A-476F-8FF7-87370208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5641-6085-41C4-8F43-C00FC199D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BDEC3B-2E84-47A4-BF2D-0735B5AAA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2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n Tức Tổng Hợp Từ Xưởng Tre Trúc - Nguyên Liệu Tre Trú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" b="1146"/>
          <a:stretch/>
        </p:blipFill>
        <p:spPr bwMode="auto">
          <a:xfrm>
            <a:off x="0" y="0"/>
            <a:ext cx="7711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064426" y="3924522"/>
            <a:ext cx="2127574" cy="1788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8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11127" y="1546556"/>
            <a:ext cx="4445704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solidFill>
                  <a:schemeClr val="tx1"/>
                </a:solidFill>
                <a:latin typeface=".VnAvant" pitchFamily="34" charset="0"/>
              </a:rPr>
              <a:t>tre</a:t>
            </a:r>
            <a:endParaRPr lang="en-US" sz="199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1126" y="3924523"/>
            <a:ext cx="2405889" cy="1788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.VnAvant" pitchFamily="34" charset="0"/>
              </a:rPr>
              <a:t>tr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ường Huấn Luyện Chó - Lưu ý khi nuôi chó con bạn không nên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32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878895" y="3893270"/>
            <a:ext cx="2127574" cy="1493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8000"/>
                </a:solidFill>
                <a:latin typeface=".VnAvant" pitchFamily="34" charset="0"/>
              </a:rPr>
              <a:t>ã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03391" y="1520052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tx1"/>
                </a:solidFill>
                <a:latin typeface=".VnAvant" pitchFamily="34" charset="0"/>
              </a:rPr>
              <a:t>chã</a:t>
            </a:r>
            <a:endParaRPr lang="en-US" sz="13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9850" y="3893270"/>
            <a:ext cx="2001633" cy="1493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7" y="0"/>
            <a:ext cx="10671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/>
            <a:endCxn id="25" idx="0"/>
          </p:cNvCxnSpPr>
          <p:nvPr/>
        </p:nvCxnSpPr>
        <p:spPr>
          <a:xfrm>
            <a:off x="6786888" y="1330395"/>
            <a:ext cx="169378" cy="13629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46251" y="3892731"/>
            <a:ext cx="948156" cy="11944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85EDE-C632-4021-8639-F3275AD1804C}"/>
              </a:ext>
            </a:extLst>
          </p:cNvPr>
          <p:cNvSpPr/>
          <p:nvPr/>
        </p:nvSpPr>
        <p:spPr>
          <a:xfrm>
            <a:off x="554353" y="2210052"/>
            <a:ext cx="2113991" cy="751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trµ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FF638-6F50-4029-B463-A50D5C35F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702"/>
            <a:ext cx="3609069" cy="2139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78A0C-6747-4440-A1E2-3DC37025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678" y="70702"/>
            <a:ext cx="4015224" cy="2070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EE8530-66E2-4BF0-AF65-69D2C1BF0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530" y="4017"/>
            <a:ext cx="3618365" cy="23675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B8A6FE-1CD7-4589-8DBB-4D499B572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" y="3896364"/>
            <a:ext cx="3609069" cy="249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EEFD72-0E2E-4988-BDCA-2CFF0F6A4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52" y="3890956"/>
            <a:ext cx="4291883" cy="23675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A99AE6-E2DA-41E3-B566-ECD1B18B1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374" y="3892731"/>
            <a:ext cx="4044299" cy="23675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B1F26E-547B-43EF-9D72-844B5D917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319" y="2693391"/>
            <a:ext cx="1538332" cy="10451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7DAE2A-07B6-4A76-9D6A-6E52FCCCC5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259" y="2693391"/>
            <a:ext cx="1198013" cy="9486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A6C18B-FBF3-45C9-8183-CE072B8B10C0}"/>
              </a:ext>
            </a:extLst>
          </p:cNvPr>
          <p:cNvSpPr/>
          <p:nvPr/>
        </p:nvSpPr>
        <p:spPr>
          <a:xfrm>
            <a:off x="5563198" y="2049660"/>
            <a:ext cx="1910607" cy="892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châ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FD2067-9BC1-4121-AB5B-F52A22A59807}"/>
              </a:ext>
            </a:extLst>
          </p:cNvPr>
          <p:cNvSpPr/>
          <p:nvPr/>
        </p:nvSpPr>
        <p:spPr>
          <a:xfrm>
            <a:off x="9694407" y="2141658"/>
            <a:ext cx="1932395" cy="800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chÞ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59A1B2-E923-4812-921C-CACA8760AA27}"/>
              </a:ext>
            </a:extLst>
          </p:cNvPr>
          <p:cNvSpPr/>
          <p:nvPr/>
        </p:nvSpPr>
        <p:spPr>
          <a:xfrm>
            <a:off x="9326" y="6004569"/>
            <a:ext cx="1938343" cy="781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trª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00CC64-C8AA-4847-8A51-D95A73446F95}"/>
              </a:ext>
            </a:extLst>
          </p:cNvPr>
          <p:cNvSpPr/>
          <p:nvPr/>
        </p:nvSpPr>
        <p:spPr>
          <a:xfrm>
            <a:off x="5034916" y="6004570"/>
            <a:ext cx="1799592" cy="810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trÜ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4C6E84-6F97-4015-B586-B14BB8ECD3F5}"/>
              </a:ext>
            </a:extLst>
          </p:cNvPr>
          <p:cNvSpPr/>
          <p:nvPr/>
        </p:nvSpPr>
        <p:spPr>
          <a:xfrm>
            <a:off x="9554895" y="6037566"/>
            <a:ext cx="1812766" cy="766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chØ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C4C6E84-6F97-4015-B586-B14BB8ECD3F5}"/>
              </a:ext>
            </a:extLst>
          </p:cNvPr>
          <p:cNvSpPr/>
          <p:nvPr/>
        </p:nvSpPr>
        <p:spPr>
          <a:xfrm>
            <a:off x="7827901" y="4932040"/>
            <a:ext cx="3127924" cy="1231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chØ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F28C23-F977-4656-AE92-1A095F5302F3}"/>
              </a:ext>
            </a:extLst>
          </p:cNvPr>
          <p:cNvSpPr/>
          <p:nvPr/>
        </p:nvSpPr>
        <p:spPr>
          <a:xfrm>
            <a:off x="7827901" y="3035659"/>
            <a:ext cx="2983162" cy="1231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châ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F3DABA-7721-4DBB-8313-A11D1BF6B9FD}"/>
              </a:ext>
            </a:extLst>
          </p:cNvPr>
          <p:cNvSpPr/>
          <p:nvPr/>
        </p:nvSpPr>
        <p:spPr>
          <a:xfrm>
            <a:off x="7827901" y="1066932"/>
            <a:ext cx="2983162" cy="139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chÞ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984641-E8F1-489D-B650-2337B7610CB8}"/>
              </a:ext>
            </a:extLst>
          </p:cNvPr>
          <p:cNvSpPr/>
          <p:nvPr/>
        </p:nvSpPr>
        <p:spPr>
          <a:xfrm>
            <a:off x="1788568" y="1066932"/>
            <a:ext cx="3263503" cy="1396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trµ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34F1BE-91BA-4890-8279-7DECB107FC65}"/>
              </a:ext>
            </a:extLst>
          </p:cNvPr>
          <p:cNvSpPr/>
          <p:nvPr/>
        </p:nvSpPr>
        <p:spPr>
          <a:xfrm>
            <a:off x="1924147" y="3035659"/>
            <a:ext cx="3127924" cy="1231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trª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A0806F-E373-49E7-9539-B592B2EB7D56}"/>
              </a:ext>
            </a:extLst>
          </p:cNvPr>
          <p:cNvSpPr/>
          <p:nvPr/>
        </p:nvSpPr>
        <p:spPr>
          <a:xfrm>
            <a:off x="1924147" y="4932040"/>
            <a:ext cx="3127924" cy="1231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trÜ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359A39-5C60-4741-BB23-17050DE3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414"/>
            <a:ext cx="12113442" cy="678258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23879A-A0CE-4600-BAC7-CBBC5EC9D0EB}"/>
              </a:ext>
            </a:extLst>
          </p:cNvPr>
          <p:cNvCxnSpPr>
            <a:cxnSpLocks/>
          </p:cNvCxnSpPr>
          <p:nvPr/>
        </p:nvCxnSpPr>
        <p:spPr>
          <a:xfrm>
            <a:off x="2684402" y="1699750"/>
            <a:ext cx="2481487" cy="7794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102FED-8240-474B-AE12-57C142601166}"/>
              </a:ext>
            </a:extLst>
          </p:cNvPr>
          <p:cNvCxnSpPr>
            <a:cxnSpLocks/>
          </p:cNvCxnSpPr>
          <p:nvPr/>
        </p:nvCxnSpPr>
        <p:spPr>
          <a:xfrm>
            <a:off x="6879330" y="2651857"/>
            <a:ext cx="2369415" cy="572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3A132A-E63A-478F-B9FC-02892C310F20}"/>
              </a:ext>
            </a:extLst>
          </p:cNvPr>
          <p:cNvCxnSpPr>
            <a:cxnSpLocks/>
          </p:cNvCxnSpPr>
          <p:nvPr/>
        </p:nvCxnSpPr>
        <p:spPr>
          <a:xfrm flipV="1">
            <a:off x="2796474" y="3110845"/>
            <a:ext cx="2539097" cy="27178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940804-4DC0-40DB-BE63-1C64BD74030D}"/>
              </a:ext>
            </a:extLst>
          </p:cNvPr>
          <p:cNvCxnSpPr>
            <a:cxnSpLocks/>
          </p:cNvCxnSpPr>
          <p:nvPr/>
        </p:nvCxnSpPr>
        <p:spPr>
          <a:xfrm flipH="1">
            <a:off x="6709648" y="1376313"/>
            <a:ext cx="2406074" cy="28468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D00047-938B-464B-9AA4-8AE94D1648B1}"/>
              </a:ext>
            </a:extLst>
          </p:cNvPr>
          <p:cNvCxnSpPr>
            <a:cxnSpLocks/>
          </p:cNvCxnSpPr>
          <p:nvPr/>
        </p:nvCxnSpPr>
        <p:spPr>
          <a:xfrm flipH="1" flipV="1">
            <a:off x="2858089" y="3429000"/>
            <a:ext cx="2307800" cy="104076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61AADD-9EB5-4952-AB59-95D7F86A7060}"/>
              </a:ext>
            </a:extLst>
          </p:cNvPr>
          <p:cNvCxnSpPr>
            <a:cxnSpLocks/>
          </p:cNvCxnSpPr>
          <p:nvPr/>
        </p:nvCxnSpPr>
        <p:spPr>
          <a:xfrm flipH="1" flipV="1">
            <a:off x="6946326" y="4762740"/>
            <a:ext cx="2169395" cy="10378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93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88</cp:revision>
  <dcterms:created xsi:type="dcterms:W3CDTF">2020-08-06T01:45:39Z</dcterms:created>
  <dcterms:modified xsi:type="dcterms:W3CDTF">2025-10-14T01:21:57Z</dcterms:modified>
</cp:coreProperties>
</file>