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05" r:id="rId2"/>
    <p:sldId id="307" r:id="rId3"/>
    <p:sldId id="284" r:id="rId4"/>
    <p:sldId id="310" r:id="rId5"/>
    <p:sldId id="323" r:id="rId6"/>
    <p:sldId id="313" r:id="rId7"/>
    <p:sldId id="288" r:id="rId8"/>
    <p:sldId id="322" r:id="rId9"/>
    <p:sldId id="320" r:id="rId10"/>
    <p:sldId id="324" r:id="rId11"/>
    <p:sldId id="29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120"/>
    <a:srgbClr val="008687"/>
    <a:srgbClr val="416238"/>
    <a:srgbClr val="CDBF97"/>
    <a:srgbClr val="8D7545"/>
    <a:srgbClr val="ECE8E5"/>
    <a:srgbClr val="E4CBCB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98110" autoAdjust="0"/>
  </p:normalViewPr>
  <p:slideViewPr>
    <p:cSldViewPr snapToGrid="0">
      <p:cViewPr varScale="1">
        <p:scale>
          <a:sx n="68" d="100"/>
          <a:sy n="68" d="100"/>
        </p:scale>
        <p:origin x="51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E5C4E-B3C2-4C37-8FA3-175A5BF966A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BAF5E-2946-41B5-BA42-EFFBDE24E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0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image" Target="../media/image1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83632" y="461342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B.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xe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ca</a:t>
            </a:r>
          </a:p>
        </p:txBody>
      </p:sp>
      <p:sp>
        <p:nvSpPr>
          <p:cNvPr id="9" name="Rectangle 8"/>
          <p:cNvSpPr/>
          <p:nvPr/>
        </p:nvSpPr>
        <p:spPr>
          <a:xfrm>
            <a:off x="902678" y="466150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A.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xe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taxi</a:t>
            </a: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725209"/>
            <a:ext cx="2517363" cy="10544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3638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TM Avo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itchFamily="18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UTM Avo" pitchFamily="18" charset="0"/>
              </a:rPr>
              <a:t>?</a:t>
            </a:r>
          </a:p>
        </p:txBody>
      </p:sp>
      <p:pic>
        <p:nvPicPr>
          <p:cNvPr id="7170" name="Picture 2" descr="Xe khách Hoàng Nam - Phú Lợ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3126" y="445168"/>
            <a:ext cx="5313112" cy="3272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9399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CD73A1-01B2-406C-A557-27D57F52A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DDEB5C-8A6D-4E5F-A2C0-25B25D58D00D}"/>
              </a:ext>
            </a:extLst>
          </p:cNvPr>
          <p:cNvCxnSpPr>
            <a:cxnSpLocks/>
          </p:cNvCxnSpPr>
          <p:nvPr/>
        </p:nvCxnSpPr>
        <p:spPr>
          <a:xfrm flipH="1" flipV="1">
            <a:off x="6743721" y="3777379"/>
            <a:ext cx="1423886" cy="1120085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157043-5A1F-4959-9D28-0982E242BD38}"/>
              </a:ext>
            </a:extLst>
          </p:cNvPr>
          <p:cNvCxnSpPr>
            <a:cxnSpLocks/>
          </p:cNvCxnSpPr>
          <p:nvPr/>
        </p:nvCxnSpPr>
        <p:spPr>
          <a:xfrm flipH="1">
            <a:off x="6743721" y="3788670"/>
            <a:ext cx="1423887" cy="110879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28179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>
            <a:extLst>
              <a:ext uri="{FF2B5EF4-FFF2-40B4-BE49-F238E27FC236}">
                <a16:creationId xmlns:a16="http://schemas.microsoft.com/office/drawing/2014/main" id="{A557ED58-EEAA-480E-A5EE-9466DBB114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2187" y="0"/>
            <a:ext cx="2914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itchFamily="18" charset="0"/>
              </a:rPr>
              <a:t>4. </a:t>
            </a:r>
            <a:r>
              <a:rPr lang="en-US" sz="4000" b="1" dirty="0" err="1">
                <a:solidFill>
                  <a:srgbClr val="FF0000"/>
                </a:solidFill>
                <a:latin typeface="UTM Avo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itchFamily="18" charset="0"/>
              </a:rPr>
              <a:t>viết</a:t>
            </a:r>
            <a:endParaRPr lang="en-US" sz="4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 l="30330" t="21233" r="29444" b="56085"/>
          <a:stretch>
            <a:fillRect/>
          </a:stretch>
        </p:blipFill>
        <p:spPr bwMode="auto">
          <a:xfrm>
            <a:off x="0" y="780139"/>
            <a:ext cx="12192000" cy="607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391914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3" y="5403210"/>
            <a:ext cx="2353706" cy="14292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649029" y="4819295"/>
            <a:ext cx="2893574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UTM Avo" pitchFamily="18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latin typeface="UTM Avo" pitchFamily="18" charset="0"/>
              </a:rPr>
              <a:t>xô</a:t>
            </a:r>
            <a:endParaRPr lang="en-US" sz="28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75542" y="4784608"/>
            <a:ext cx="249806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UTM Avo" pitchFamily="18" charset="0"/>
              </a:rPr>
              <a:t>A. ca</a:t>
            </a:r>
          </a:p>
        </p:txBody>
      </p:sp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177081" y="419663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754765" y="4045965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17379" y="416262"/>
            <a:ext cx="4614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Tranh</a:t>
            </a:r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vẽ</a:t>
            </a:r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?</a:t>
            </a:r>
          </a:p>
        </p:txBody>
      </p:sp>
      <p:pic>
        <p:nvPicPr>
          <p:cNvPr id="5122" name="Picture 2" descr="Xô nhựa loại nhỏ - Siêu thị văn phòng phẩm HTL Việt Na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92769" y="377371"/>
            <a:ext cx="4321974" cy="3381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907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9028" y="0"/>
            <a:ext cx="7554186" cy="6857999"/>
            <a:chOff x="246743" y="304801"/>
            <a:chExt cx="5225143" cy="5588000"/>
          </a:xfrm>
        </p:grpSpPr>
        <p:sp>
          <p:nvSpPr>
            <p:cNvPr id="7" name="云形 6">
              <a:extLst>
                <a:ext uri="{FF2B5EF4-FFF2-40B4-BE49-F238E27FC236}">
                  <a16:creationId xmlns:a16="http://schemas.microsoft.com/office/drawing/2014/main" id="{F8363789-BC05-45C5-89DF-5163EA602CCC}"/>
                </a:ext>
              </a:extLst>
            </p:cNvPr>
            <p:cNvSpPr/>
            <p:nvPr/>
          </p:nvSpPr>
          <p:spPr>
            <a:xfrm>
              <a:off x="246743" y="304801"/>
              <a:ext cx="5225143" cy="558800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2831" t="22533" r="59900" b="40240"/>
            <a:stretch>
              <a:fillRect/>
            </a:stretch>
          </p:blipFill>
          <p:spPr bwMode="auto">
            <a:xfrm>
              <a:off x="914410" y="1526290"/>
              <a:ext cx="3207657" cy="3132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11"/>
          <p:cNvSpPr/>
          <p:nvPr/>
        </p:nvSpPr>
        <p:spPr>
          <a:xfrm>
            <a:off x="9712330" y="3659046"/>
            <a:ext cx="2127574" cy="1345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8000"/>
                </a:solidFill>
                <a:latin typeface=".VnAvant" pitchFamily="34" charset="0"/>
              </a:rPr>
              <a:t>æ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36826" y="1226676"/>
            <a:ext cx="4067908" cy="23779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chemeClr val="tx1"/>
                </a:solidFill>
                <a:latin typeface=".VnAvant" pitchFamily="34" charset="0"/>
              </a:rPr>
              <a:t>tæ</a:t>
            </a:r>
            <a:endParaRPr lang="en-US" sz="138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63285" y="3656368"/>
            <a:ext cx="2001633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6862820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 12">
            <a:extLst>
              <a:ext uri="{FF2B5EF4-FFF2-40B4-BE49-F238E27FC236}">
                <a16:creationId xmlns:a16="http://schemas.microsoft.com/office/drawing/2014/main" id="{87EF4539-6537-47A4-8079-7AAC7E71A62E}"/>
              </a:ext>
            </a:extLst>
          </p:cNvPr>
          <p:cNvSpPr/>
          <p:nvPr/>
        </p:nvSpPr>
        <p:spPr>
          <a:xfrm>
            <a:off x="10724647" y="195753"/>
            <a:ext cx="983970" cy="53613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51788" t="22474" r="23397" b="39341"/>
          <a:stretch>
            <a:fillRect/>
          </a:stretch>
        </p:blipFill>
        <p:spPr bwMode="auto">
          <a:xfrm>
            <a:off x="0" y="0"/>
            <a:ext cx="7788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064426" y="3858144"/>
            <a:ext cx="2127574" cy="1345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8000"/>
                </a:solidFill>
                <a:latin typeface=".VnAvant" pitchFamily="34" charset="0"/>
              </a:rPr>
              <a:t>á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88922" y="1425774"/>
            <a:ext cx="4067908" cy="23779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chemeClr val="tx1"/>
                </a:solidFill>
                <a:latin typeface=".VnAvant" pitchFamily="34" charset="0"/>
              </a:rPr>
              <a:t>thá</a:t>
            </a:r>
            <a:endParaRPr lang="en-US" sz="138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15381" y="3855466"/>
            <a:ext cx="2001633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th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820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12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" y="567559"/>
            <a:ext cx="11878402" cy="2790496"/>
            <a:chOff x="252663" y="140363"/>
            <a:chExt cx="11758863" cy="2362204"/>
          </a:xfrm>
        </p:grpSpPr>
        <p:sp>
          <p:nvSpPr>
            <p:cNvPr id="14" name="云形 5">
              <a:extLst>
                <a:ext uri="{FF2B5EF4-FFF2-40B4-BE49-F238E27FC236}">
                  <a16:creationId xmlns:a16="http://schemas.microsoft.com/office/drawing/2014/main" id="{9B25551F-32CD-4682-8344-998104735343}"/>
                </a:ext>
              </a:extLst>
            </p:cNvPr>
            <p:cNvSpPr/>
            <p:nvPr/>
          </p:nvSpPr>
          <p:spPr>
            <a:xfrm>
              <a:off x="252663" y="204536"/>
              <a:ext cx="3705726" cy="2298031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云形 5">
              <a:extLst>
                <a:ext uri="{FF2B5EF4-FFF2-40B4-BE49-F238E27FC236}">
                  <a16:creationId xmlns:a16="http://schemas.microsoft.com/office/drawing/2014/main" id="{9B25551F-32CD-4682-8344-998104735343}"/>
                </a:ext>
              </a:extLst>
            </p:cNvPr>
            <p:cNvSpPr/>
            <p:nvPr/>
          </p:nvSpPr>
          <p:spPr>
            <a:xfrm>
              <a:off x="4339390" y="140363"/>
              <a:ext cx="3705726" cy="2298031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云形 5">
              <a:extLst>
                <a:ext uri="{FF2B5EF4-FFF2-40B4-BE49-F238E27FC236}">
                  <a16:creationId xmlns:a16="http://schemas.microsoft.com/office/drawing/2014/main" id="{9B25551F-32CD-4682-8344-998104735343}"/>
                </a:ext>
              </a:extLst>
            </p:cNvPr>
            <p:cNvSpPr/>
            <p:nvPr/>
          </p:nvSpPr>
          <p:spPr>
            <a:xfrm>
              <a:off x="8305800" y="160421"/>
              <a:ext cx="3705726" cy="2298031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4888" t="18151" r="66594" b="51809"/>
            <a:stretch>
              <a:fillRect/>
            </a:stretch>
          </p:blipFill>
          <p:spPr bwMode="auto">
            <a:xfrm>
              <a:off x="292330" y="148343"/>
              <a:ext cx="3568038" cy="2116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37613" t="16652" r="41111" b="54067"/>
            <a:stretch>
              <a:fillRect/>
            </a:stretch>
          </p:blipFill>
          <p:spPr bwMode="auto">
            <a:xfrm>
              <a:off x="4468374" y="165412"/>
              <a:ext cx="3552038" cy="2184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66394" t="17166" r="15599" b="54606"/>
            <a:stretch>
              <a:fillRect/>
            </a:stretch>
          </p:blipFill>
          <p:spPr bwMode="auto">
            <a:xfrm>
              <a:off x="8420418" y="182482"/>
              <a:ext cx="3520036" cy="2133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185261" y="3846786"/>
            <a:ext cx="11701939" cy="2674059"/>
            <a:chOff x="212557" y="4272420"/>
            <a:chExt cx="11818516" cy="2535407"/>
          </a:xfrm>
        </p:grpSpPr>
        <p:sp>
          <p:nvSpPr>
            <p:cNvPr id="19" name="云形 5">
              <a:extLst>
                <a:ext uri="{FF2B5EF4-FFF2-40B4-BE49-F238E27FC236}">
                  <a16:creationId xmlns:a16="http://schemas.microsoft.com/office/drawing/2014/main" id="{9B25551F-32CD-4682-8344-998104735343}"/>
                </a:ext>
              </a:extLst>
            </p:cNvPr>
            <p:cNvSpPr/>
            <p:nvPr/>
          </p:nvSpPr>
          <p:spPr>
            <a:xfrm>
              <a:off x="8297779" y="4509795"/>
              <a:ext cx="3705726" cy="229803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云形 5">
              <a:extLst>
                <a:ext uri="{FF2B5EF4-FFF2-40B4-BE49-F238E27FC236}">
                  <a16:creationId xmlns:a16="http://schemas.microsoft.com/office/drawing/2014/main" id="{9B25551F-32CD-4682-8344-998104735343}"/>
                </a:ext>
              </a:extLst>
            </p:cNvPr>
            <p:cNvSpPr/>
            <p:nvPr/>
          </p:nvSpPr>
          <p:spPr>
            <a:xfrm>
              <a:off x="4291262" y="4447675"/>
              <a:ext cx="3705726" cy="2298031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云形 5">
              <a:extLst>
                <a:ext uri="{FF2B5EF4-FFF2-40B4-BE49-F238E27FC236}">
                  <a16:creationId xmlns:a16="http://schemas.microsoft.com/office/drawing/2014/main" id="{9B25551F-32CD-4682-8344-998104735343}"/>
                </a:ext>
              </a:extLst>
            </p:cNvPr>
            <p:cNvSpPr/>
            <p:nvPr/>
          </p:nvSpPr>
          <p:spPr>
            <a:xfrm>
              <a:off x="212557" y="4339389"/>
              <a:ext cx="3705726" cy="2298031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1427" t="51413" r="69511" b="22039"/>
            <a:stretch>
              <a:fillRect/>
            </a:stretch>
          </p:blipFill>
          <p:spPr bwMode="auto">
            <a:xfrm>
              <a:off x="280211" y="4272420"/>
              <a:ext cx="3598502" cy="228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191" t="52269" r="42459" b="17928"/>
            <a:stretch>
              <a:fillRect/>
            </a:stretch>
          </p:blipFill>
          <p:spPr bwMode="auto">
            <a:xfrm>
              <a:off x="4404159" y="4341594"/>
              <a:ext cx="3566657" cy="199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64665" t="52183" r="15118" b="19991"/>
            <a:stretch>
              <a:fillRect/>
            </a:stretch>
          </p:blipFill>
          <p:spPr bwMode="auto">
            <a:xfrm>
              <a:off x="8384803" y="4307006"/>
              <a:ext cx="3646270" cy="2109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TextBox 31"/>
          <p:cNvSpPr txBox="1"/>
          <p:nvPr/>
        </p:nvSpPr>
        <p:spPr>
          <a:xfrm>
            <a:off x="869862" y="3084347"/>
            <a:ext cx="2045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t« m×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92807" y="3009032"/>
            <a:ext cx="2443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¶</a:t>
            </a:r>
            <a:r>
              <a:rPr lang="en-US" sz="54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c¸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17458" y="3101229"/>
            <a:ext cx="2045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ti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vi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27435" y="5797455"/>
            <a:ext cx="2045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t¹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53472" y="5784174"/>
            <a:ext cx="2861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thợ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mỏ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61280" y="5801160"/>
            <a:ext cx="2861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thị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0"/>
            <a:ext cx="8728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2. </a:t>
            </a:r>
            <a:r>
              <a:rPr lang="en-US" sz="3200" b="1" dirty="0" err="1">
                <a:latin typeface=".VnAvant" pitchFamily="34" charset="0"/>
              </a:rPr>
              <a:t>Tiếng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nào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cã</a:t>
            </a:r>
            <a:r>
              <a:rPr lang="en-US" sz="3200" b="1" dirty="0">
                <a:latin typeface=".VnAvant" pitchFamily="34" charset="0"/>
              </a:rPr>
              <a:t> ©m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t </a:t>
            </a:r>
            <a:r>
              <a:rPr lang="en-US" sz="3200" b="1" dirty="0">
                <a:latin typeface=".VnAvant" pitchFamily="34" charset="0"/>
              </a:rPr>
              <a:t>? </a:t>
            </a:r>
            <a:r>
              <a:rPr lang="en-US" sz="3200" b="1" dirty="0" err="1">
                <a:latin typeface=".VnAvant" pitchFamily="34" charset="0"/>
              </a:rPr>
              <a:t>Tiếng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nào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cã</a:t>
            </a:r>
            <a:r>
              <a:rPr lang="en-US" sz="3200" b="1" dirty="0">
                <a:latin typeface=".VnAvant" pitchFamily="34" charset="0"/>
              </a:rPr>
              <a:t> ©m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latin typeface=".VnAvant" pitchFamily="34" charset="0"/>
              </a:rPr>
              <a:t>?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816425-88F4-463F-9C91-537F74C49ADB}"/>
              </a:ext>
            </a:extLst>
          </p:cNvPr>
          <p:cNvCxnSpPr>
            <a:cxnSpLocks/>
          </p:cNvCxnSpPr>
          <p:nvPr/>
        </p:nvCxnSpPr>
        <p:spPr>
          <a:xfrm flipH="1">
            <a:off x="869862" y="3932362"/>
            <a:ext cx="789079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85356FE-B60B-4AD6-AD7E-9115B4D20FE4}"/>
              </a:ext>
            </a:extLst>
          </p:cNvPr>
          <p:cNvCxnSpPr>
            <a:cxnSpLocks/>
          </p:cNvCxnSpPr>
          <p:nvPr/>
        </p:nvCxnSpPr>
        <p:spPr>
          <a:xfrm flipH="1">
            <a:off x="9082008" y="3917418"/>
            <a:ext cx="789079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779449-452A-48AF-B22F-E71EFF3CB7F9}"/>
              </a:ext>
            </a:extLst>
          </p:cNvPr>
          <p:cNvCxnSpPr>
            <a:cxnSpLocks/>
          </p:cNvCxnSpPr>
          <p:nvPr/>
        </p:nvCxnSpPr>
        <p:spPr>
          <a:xfrm flipH="1">
            <a:off x="1127435" y="6720785"/>
            <a:ext cx="789079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91B7447-3958-4806-BD36-46AF076DB776}"/>
              </a:ext>
            </a:extLst>
          </p:cNvPr>
          <p:cNvCxnSpPr>
            <a:cxnSpLocks/>
          </p:cNvCxnSpPr>
          <p:nvPr/>
        </p:nvCxnSpPr>
        <p:spPr>
          <a:xfrm flipH="1">
            <a:off x="4992808" y="6520845"/>
            <a:ext cx="1103192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447316F-95EC-4964-A4B7-3825A6125590}"/>
              </a:ext>
            </a:extLst>
          </p:cNvPr>
          <p:cNvCxnSpPr>
            <a:cxnSpLocks/>
          </p:cNvCxnSpPr>
          <p:nvPr/>
        </p:nvCxnSpPr>
        <p:spPr>
          <a:xfrm flipH="1">
            <a:off x="4992808" y="6676509"/>
            <a:ext cx="1103192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5FB5D9C-D033-43BC-BC61-C85E53842197}"/>
              </a:ext>
            </a:extLst>
          </p:cNvPr>
          <p:cNvCxnSpPr>
            <a:cxnSpLocks/>
          </p:cNvCxnSpPr>
          <p:nvPr/>
        </p:nvCxnSpPr>
        <p:spPr>
          <a:xfrm flipH="1">
            <a:off x="5044395" y="3820020"/>
            <a:ext cx="1103192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F841632-8DB5-401C-9FF3-D7C2BC462510}"/>
              </a:ext>
            </a:extLst>
          </p:cNvPr>
          <p:cNvCxnSpPr>
            <a:cxnSpLocks/>
          </p:cNvCxnSpPr>
          <p:nvPr/>
        </p:nvCxnSpPr>
        <p:spPr>
          <a:xfrm flipH="1">
            <a:off x="5044395" y="3975684"/>
            <a:ext cx="1103192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D1E8385-520B-41A0-96D1-7B04700E2BF9}"/>
              </a:ext>
            </a:extLst>
          </p:cNvPr>
          <p:cNvCxnSpPr>
            <a:cxnSpLocks/>
          </p:cNvCxnSpPr>
          <p:nvPr/>
        </p:nvCxnSpPr>
        <p:spPr>
          <a:xfrm flipH="1">
            <a:off x="10255562" y="6593756"/>
            <a:ext cx="1103192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00B811E-DEED-42ED-81B5-7B40E182C05E}"/>
              </a:ext>
            </a:extLst>
          </p:cNvPr>
          <p:cNvCxnSpPr>
            <a:cxnSpLocks/>
          </p:cNvCxnSpPr>
          <p:nvPr/>
        </p:nvCxnSpPr>
        <p:spPr>
          <a:xfrm flipH="1">
            <a:off x="10255562" y="6749420"/>
            <a:ext cx="1103192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3422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EA2A6D-43D2-477B-9B04-31ED28CD3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46182"/>
      </p:ext>
    </p:extLst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9FE370-13AA-4007-B220-1455E2339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F17A07-E49B-493A-9060-A833CC856802}"/>
              </a:ext>
            </a:extLst>
          </p:cNvPr>
          <p:cNvSpPr txBox="1"/>
          <p:nvPr/>
        </p:nvSpPr>
        <p:spPr>
          <a:xfrm>
            <a:off x="145631" y="3307965"/>
            <a:ext cx="472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C7D136-F0C2-4AE8-BCBC-C2FCC2347FCF}"/>
              </a:ext>
            </a:extLst>
          </p:cNvPr>
          <p:cNvSpPr txBox="1"/>
          <p:nvPr/>
        </p:nvSpPr>
        <p:spPr>
          <a:xfrm>
            <a:off x="4795123" y="2538524"/>
            <a:ext cx="472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2756D-E882-4C02-907E-33AA0E828346}"/>
              </a:ext>
            </a:extLst>
          </p:cNvPr>
          <p:cNvSpPr txBox="1"/>
          <p:nvPr/>
        </p:nvSpPr>
        <p:spPr>
          <a:xfrm>
            <a:off x="8142757" y="2538524"/>
            <a:ext cx="472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42A22-3A15-4454-A797-8FDC490AF368}"/>
              </a:ext>
            </a:extLst>
          </p:cNvPr>
          <p:cNvSpPr txBox="1"/>
          <p:nvPr/>
        </p:nvSpPr>
        <p:spPr>
          <a:xfrm>
            <a:off x="3276289" y="4516833"/>
            <a:ext cx="472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EAEA42-7BD2-4495-A6D3-ECA7B7EE5360}"/>
              </a:ext>
            </a:extLst>
          </p:cNvPr>
          <p:cNvCxnSpPr>
            <a:cxnSpLocks/>
          </p:cNvCxnSpPr>
          <p:nvPr/>
        </p:nvCxnSpPr>
        <p:spPr>
          <a:xfrm flipH="1">
            <a:off x="2867188" y="4200042"/>
            <a:ext cx="789079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D8EDCE-0336-46A4-9E84-125D45281415}"/>
              </a:ext>
            </a:extLst>
          </p:cNvPr>
          <p:cNvCxnSpPr>
            <a:cxnSpLocks/>
          </p:cNvCxnSpPr>
          <p:nvPr/>
        </p:nvCxnSpPr>
        <p:spPr>
          <a:xfrm flipH="1">
            <a:off x="83639" y="6181242"/>
            <a:ext cx="789079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A2CAD7-ECAE-4391-9558-2620002A69A0}"/>
              </a:ext>
            </a:extLst>
          </p:cNvPr>
          <p:cNvCxnSpPr>
            <a:cxnSpLocks/>
          </p:cNvCxnSpPr>
          <p:nvPr/>
        </p:nvCxnSpPr>
        <p:spPr>
          <a:xfrm flipH="1">
            <a:off x="2472648" y="6181242"/>
            <a:ext cx="789079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D86E2A-D340-42C1-A161-9CF03FC7558A}"/>
              </a:ext>
            </a:extLst>
          </p:cNvPr>
          <p:cNvCxnSpPr>
            <a:cxnSpLocks/>
          </p:cNvCxnSpPr>
          <p:nvPr/>
        </p:nvCxnSpPr>
        <p:spPr>
          <a:xfrm flipH="1">
            <a:off x="1407764" y="4228457"/>
            <a:ext cx="789079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43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" y="0"/>
            <a:ext cx="9869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1. </a:t>
            </a:r>
            <a:r>
              <a:rPr lang="en-US" sz="8000" b="1" dirty="0" err="1">
                <a:latin typeface=".VnAvant" pitchFamily="34" charset="0"/>
              </a:rPr>
              <a:t>Bè</a:t>
            </a:r>
            <a:r>
              <a:rPr lang="en-US" sz="8000" b="1" dirty="0">
                <a:latin typeface=".VnAvant" pitchFamily="34" charset="0"/>
              </a:rPr>
              <a:t> Th¬ lµ </a:t>
            </a:r>
            <a:r>
              <a:rPr lang="en-US" sz="8000" b="1" dirty="0" err="1">
                <a:latin typeface=".VnAvant" pitchFamily="34" charset="0"/>
              </a:rPr>
              <a:t>thî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má</a:t>
            </a:r>
            <a:r>
              <a:rPr lang="en-US" sz="8000" b="1" dirty="0">
                <a:latin typeface="UTM Avo" pitchFamily="18" charset="0"/>
              </a:rPr>
              <a:t>.</a:t>
            </a:r>
          </a:p>
          <a:p>
            <a:endParaRPr lang="en-US" sz="8000" dirty="0"/>
          </a:p>
        </p:txBody>
      </p:sp>
      <p:sp>
        <p:nvSpPr>
          <p:cNvPr id="10" name="TextBox 9"/>
          <p:cNvSpPr txBox="1"/>
          <p:nvPr/>
        </p:nvSpPr>
        <p:spPr>
          <a:xfrm>
            <a:off x="15755" y="1765513"/>
            <a:ext cx="80088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8000" b="1" dirty="0" err="1">
                <a:latin typeface=".VnAvant" pitchFamily="34" charset="0"/>
              </a:rPr>
              <a:t>Bè</a:t>
            </a:r>
            <a:r>
              <a:rPr lang="en-US" sz="8000" b="1" dirty="0">
                <a:latin typeface=".VnAvant" pitchFamily="34" charset="0"/>
              </a:rPr>
              <a:t> ë </a:t>
            </a:r>
            <a:r>
              <a:rPr lang="en-US" sz="8000" b="1" dirty="0" err="1">
                <a:latin typeface=".VnAvant" pitchFamily="34" charset="0"/>
              </a:rPr>
              <a:t>xa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nh</a:t>
            </a:r>
            <a:r>
              <a:rPr lang="en-US" sz="8000" b="1" dirty="0">
                <a:latin typeface=".VnAvant" pitchFamily="34" charset="0"/>
              </a:rPr>
              <a:t>µ.</a:t>
            </a:r>
          </a:p>
          <a:p>
            <a:endParaRPr lang="en-US" sz="8000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3591156"/>
            <a:ext cx="11981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5400" b="1" dirty="0">
                <a:latin typeface=".VnAvant" pitchFamily="34" charset="0"/>
              </a:rPr>
              <a:t>ë </a:t>
            </a:r>
            <a:r>
              <a:rPr lang="en-US" sz="5400" b="1" dirty="0" err="1">
                <a:latin typeface=".VnAvant" pitchFamily="34" charset="0"/>
              </a:rPr>
              <a:t>nh</a:t>
            </a:r>
            <a:r>
              <a:rPr lang="en-US" sz="5400" b="1" dirty="0">
                <a:latin typeface=".VnAvant" pitchFamily="34" charset="0"/>
              </a:rPr>
              <a:t>µ </a:t>
            </a:r>
            <a:r>
              <a:rPr lang="en-US" sz="5400" b="1" dirty="0" err="1">
                <a:latin typeface=".VnAvant" pitchFamily="34" charset="0"/>
              </a:rPr>
              <a:t>cã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mÑ</a:t>
            </a:r>
            <a:r>
              <a:rPr lang="en-US" sz="5400" b="1" dirty="0">
                <a:latin typeface=".VnAvant" pitchFamily="34" charset="0"/>
              </a:rPr>
              <a:t>, </a:t>
            </a:r>
            <a:r>
              <a:rPr lang="en-US" sz="5400" b="1" dirty="0" err="1">
                <a:latin typeface=".VnAvant" pitchFamily="34" charset="0"/>
              </a:rPr>
              <a:t>cã</a:t>
            </a:r>
            <a:r>
              <a:rPr lang="en-US" sz="5400" b="1" dirty="0">
                <a:latin typeface=".VnAvant" pitchFamily="34" charset="0"/>
              </a:rPr>
              <a:t> Th¬, </a:t>
            </a:r>
            <a:r>
              <a:rPr lang="en-US" sz="5400" b="1" dirty="0" err="1">
                <a:latin typeface=".VnAvant" pitchFamily="34" charset="0"/>
              </a:rPr>
              <a:t>cã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bÐ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Té</a:t>
            </a:r>
            <a:r>
              <a:rPr lang="en-US" sz="5400" b="1" dirty="0">
                <a:latin typeface=".VnAvant" pitchFamily="34" charset="0"/>
              </a:rPr>
              <a:t>.</a:t>
            </a:r>
          </a:p>
          <a:p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543124"/>
            <a:ext cx="11981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4. </a:t>
            </a:r>
            <a:r>
              <a:rPr lang="en-US" sz="8000" b="1" dirty="0">
                <a:latin typeface=".VnAvant" pitchFamily="34" charset="0"/>
              </a:rPr>
              <a:t>C¶ </a:t>
            </a:r>
            <a:r>
              <a:rPr lang="en-US" sz="8000" b="1" dirty="0" err="1">
                <a:latin typeface=".VnAvant" pitchFamily="34" charset="0"/>
              </a:rPr>
              <a:t>nh</a:t>
            </a:r>
            <a:r>
              <a:rPr lang="en-US" sz="8000" b="1" dirty="0">
                <a:latin typeface=".VnAvant" pitchFamily="34" charset="0"/>
              </a:rPr>
              <a:t>µ </a:t>
            </a:r>
            <a:r>
              <a:rPr lang="en-US" sz="8000" b="1" dirty="0" err="1">
                <a:latin typeface=".VnAvant" pitchFamily="34" charset="0"/>
              </a:rPr>
              <a:t>nhí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bè</a:t>
            </a:r>
            <a:r>
              <a:rPr lang="en-US" sz="8000" b="1" dirty="0">
                <a:latin typeface=".VnAvant" pitchFamily="34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106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等线</vt:lpstr>
      <vt:lpstr>.VnAvant</vt:lpstr>
      <vt:lpstr>Arial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Administrator</cp:lastModifiedBy>
  <cp:revision>141</cp:revision>
  <dcterms:created xsi:type="dcterms:W3CDTF">2019-04-22T08:21:40Z</dcterms:created>
  <dcterms:modified xsi:type="dcterms:W3CDTF">2025-10-13T03:31:23Z</dcterms:modified>
</cp:coreProperties>
</file>