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76" r:id="rId6"/>
    <p:sldId id="259" r:id="rId7"/>
    <p:sldId id="260" r:id="rId8"/>
    <p:sldId id="261" r:id="rId9"/>
    <p:sldId id="263" r:id="rId10"/>
    <p:sldId id="264" r:id="rId11"/>
    <p:sldId id="277" r:id="rId12"/>
    <p:sldId id="278" r:id="rId13"/>
    <p:sldId id="265" r:id="rId14"/>
    <p:sldId id="266" r:id="rId15"/>
    <p:sldId id="267" r:id="rId16"/>
    <p:sldId id="268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0A18-EDA8-B62B-0403-4A7892FBD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F61E7-68A0-BB8B-DD0F-595E4C0A8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952E5-296B-F643-FC77-9A90C4F1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27E8-1B28-445A-A082-29A9D916450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01B03-CC22-3B2E-CCEF-3147F089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36095-CEE7-1683-C135-F71E9189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EDF-5550-46E1-8C4B-C8E9C30F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1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C0AC4-BD3B-B41B-F0F0-90765BA4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E5D51-CA61-3AC4-CB47-838DA67D1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5DBDF-8CF7-9D2D-B085-9AF8E242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27E8-1B28-445A-A082-29A9D916450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8B168-CF9C-041F-26AC-AC82B0E7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9D45C-1F1A-3F36-17F5-E220D663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EDF-5550-46E1-8C4B-C8E9C30F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1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507BFC-46D8-4ED9-B861-6CFB9B7C5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FC436D-4683-E3F5-6164-CE0941756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8BA0-9354-642D-A0E6-F6F92F4C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27E8-1B28-445A-A082-29A9D916450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C37A3-E03F-484C-7355-A7F526020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F03F9-A58D-0748-EAEE-3EDC510E4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EDF-5550-46E1-8C4B-C8E9C30F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8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6FE05-81C7-02CE-F840-803E649F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9D50F-145A-F8B4-F602-033D4629B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F86F6-08CF-9731-18A8-C8046F4D5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27E8-1B28-445A-A082-29A9D916450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DFE44-CEA1-11DD-B756-CF8FCEF37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E18E4-4940-0A11-BFF2-1037854C9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EDF-5550-46E1-8C4B-C8E9C30F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6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CB56A-6FF0-9B0C-FF9D-7FB77E4B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AE4EE-5FCA-006A-B8C7-9D9BFF033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B6004-0DFC-6873-E90C-978BFC74D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27E8-1B28-445A-A082-29A9D916450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E2753-B6C4-87DC-8B2B-A1D816512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3809-00C5-0388-574C-9C63D5284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EDF-5550-46E1-8C4B-C8E9C30F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C2EBE-0D3F-3FEA-C96F-F9C05C7C8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9324-D0B8-49D7-3D11-0BAF7C500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5736C-ADDB-8BE9-50AC-E27E27FEC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71C06-6D30-73B3-CCB5-F74E59F82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27E8-1B28-445A-A082-29A9D916450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BD924-C7DD-D30F-5330-D044B84C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88526-6187-C305-86BC-238ADBCD9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EDF-5550-46E1-8C4B-C8E9C30F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3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7F613-342B-AA97-9CAE-8B0138F69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72835-460D-D35E-469F-064F0CA45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E851D-F7D2-BD24-CEA5-9FD8851D0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53578-991D-55C4-C0E5-CB6F42992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35B12-49E5-2D49-BDAB-12D021492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B9AC8E-C967-1AE7-D93C-8EB0D0D8B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27E8-1B28-445A-A082-29A9D916450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9C4895-50B3-873E-A4BD-7EBEE59D4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144975-25BC-028C-BBEE-111A14CD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EDF-5550-46E1-8C4B-C8E9C30F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9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F3E3F-AB06-9E08-BE18-C02C6934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0ED6-2940-38AC-DDDE-93AFA3B2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27E8-1B28-445A-A082-29A9D916450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757FD-23E8-E1AD-CF88-4434912B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53FA1-8CA1-C954-EE6C-BC67958F6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EDF-5550-46E1-8C4B-C8E9C30F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2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F9E86-983C-4597-DF73-ADE35383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27E8-1B28-445A-A082-29A9D916450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72448-8BF4-B387-A085-FBF43DC5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88523-35DD-3EF3-2146-EBD66798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EDF-5550-46E1-8C4B-C8E9C30F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18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D355A-99B9-86CB-EA0E-FADAB0556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F8FC4-A648-F881-216D-842735B7F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57FB9-5EAF-70BB-779D-C179405FC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9A56B-AD84-84AD-02F4-AFA282D8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27E8-1B28-445A-A082-29A9D916450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40BF5-DD1F-3F82-493B-19373AB6D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248A3-FD06-77B9-5FD6-4B9F559B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EDF-5550-46E1-8C4B-C8E9C30F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6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C1FB0-A3D5-FAA0-5F50-3B78E1F71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CF6414-DE04-2D49-3B75-7BE70E857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D451D-672D-FE83-2BD7-3BE558F1A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B093F-F963-A58D-43DE-C53F5AD8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27E8-1B28-445A-A082-29A9D916450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35726-33DF-2F99-7908-E8F69FE65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82BE1-4EB4-DCF2-9004-EB4661D06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1EDF-5550-46E1-8C4B-C8E9C30F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0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A71AD3-3382-F6F0-8F13-321C4849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F810-AE55-5492-BA65-A4898DE7B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C97B3-D067-1668-E55F-5E25C8DD2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727E8-1B28-445A-A082-29A9D916450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67D82-8A15-9D45-050E-4EAB4CC9B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2B4FD-2E23-D6C3-B129-78E5DC4A7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91EDF-5550-46E1-8C4B-C8E9C30FC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5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24F309-AAEC-732B-93C3-6E0342AB7DAE}"/>
              </a:ext>
            </a:extLst>
          </p:cNvPr>
          <p:cNvSpPr txBox="1"/>
          <p:nvPr/>
        </p:nvSpPr>
        <p:spPr>
          <a:xfrm>
            <a:off x="868680" y="644571"/>
            <a:ext cx="1023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AD6CC2-E67D-6DEF-F029-F705EA19A789}"/>
              </a:ext>
            </a:extLst>
          </p:cNvPr>
          <p:cNvSpPr txBox="1"/>
          <p:nvPr/>
        </p:nvSpPr>
        <p:spPr>
          <a:xfrm>
            <a:off x="2367871" y="644571"/>
            <a:ext cx="1023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th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0492B3-2B00-8B36-3959-880FA3A05816}"/>
              </a:ext>
            </a:extLst>
          </p:cNvPr>
          <p:cNvSpPr txBox="1"/>
          <p:nvPr/>
        </p:nvSpPr>
        <p:spPr>
          <a:xfrm>
            <a:off x="3745682" y="737951"/>
            <a:ext cx="1467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E296B2-8A58-7A98-05F5-904FA081B956}"/>
              </a:ext>
            </a:extLst>
          </p:cNvPr>
          <p:cNvSpPr txBox="1"/>
          <p:nvPr/>
        </p:nvSpPr>
        <p:spPr>
          <a:xfrm>
            <a:off x="5598769" y="737951"/>
            <a:ext cx="1467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ph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9DA50F-AB39-A7A0-4CD6-BEB5721AA063}"/>
              </a:ext>
            </a:extLst>
          </p:cNvPr>
          <p:cNvSpPr txBox="1"/>
          <p:nvPr/>
        </p:nvSpPr>
        <p:spPr>
          <a:xfrm>
            <a:off x="7056477" y="644571"/>
            <a:ext cx="1023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84225A-2C7B-0507-101A-C9B324455C2E}"/>
              </a:ext>
            </a:extLst>
          </p:cNvPr>
          <p:cNvSpPr txBox="1"/>
          <p:nvPr/>
        </p:nvSpPr>
        <p:spPr>
          <a:xfrm>
            <a:off x="8080392" y="644571"/>
            <a:ext cx="173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nh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B0C96E-7101-EC07-E0BE-8696D912A376}"/>
              </a:ext>
            </a:extLst>
          </p:cNvPr>
          <p:cNvSpPr txBox="1"/>
          <p:nvPr/>
        </p:nvSpPr>
        <p:spPr>
          <a:xfrm>
            <a:off x="9717806" y="644571"/>
            <a:ext cx="173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kh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8D6242-8904-6D47-D3AA-D91C5BB4F894}"/>
              </a:ext>
            </a:extLst>
          </p:cNvPr>
          <p:cNvSpPr txBox="1"/>
          <p:nvPr/>
        </p:nvSpPr>
        <p:spPr>
          <a:xfrm>
            <a:off x="462521" y="1665296"/>
            <a:ext cx="173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1D0756-9AD5-0D76-A6F3-3FD128FBDDA6}"/>
              </a:ext>
            </a:extLst>
          </p:cNvPr>
          <p:cNvSpPr txBox="1"/>
          <p:nvPr/>
        </p:nvSpPr>
        <p:spPr>
          <a:xfrm>
            <a:off x="1901809" y="1665296"/>
            <a:ext cx="173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gi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79532B-D2D8-A5A8-20D7-65A4340E727B}"/>
              </a:ext>
            </a:extLst>
          </p:cNvPr>
          <p:cNvSpPr txBox="1"/>
          <p:nvPr/>
        </p:nvSpPr>
        <p:spPr>
          <a:xfrm>
            <a:off x="3638809" y="1714443"/>
            <a:ext cx="173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B9A5E7-FE44-1895-3B2F-0A83C7F2BCEE}"/>
              </a:ext>
            </a:extLst>
          </p:cNvPr>
          <p:cNvSpPr txBox="1"/>
          <p:nvPr/>
        </p:nvSpPr>
        <p:spPr>
          <a:xfrm>
            <a:off x="5227500" y="1665296"/>
            <a:ext cx="173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gh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91A889-0681-50D3-7892-48E958FB7747}"/>
              </a:ext>
            </a:extLst>
          </p:cNvPr>
          <p:cNvSpPr txBox="1"/>
          <p:nvPr/>
        </p:nvSpPr>
        <p:spPr>
          <a:xfrm>
            <a:off x="6709318" y="1684860"/>
            <a:ext cx="173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3EB283-B44F-FE66-B078-B0B09841B511}"/>
              </a:ext>
            </a:extLst>
          </p:cNvPr>
          <p:cNvSpPr txBox="1"/>
          <p:nvPr/>
        </p:nvSpPr>
        <p:spPr>
          <a:xfrm>
            <a:off x="8228413" y="1745918"/>
            <a:ext cx="173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ngh</a:t>
            </a:r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EF0476-E1E3-15AC-5BE6-28916BC24C74}"/>
              </a:ext>
            </a:extLst>
          </p:cNvPr>
          <p:cNvSpPr txBox="1"/>
          <p:nvPr/>
        </p:nvSpPr>
        <p:spPr>
          <a:xfrm>
            <a:off x="9683782" y="1723988"/>
            <a:ext cx="173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217BF9-57D8-FBB9-F9C9-89DA18DA0640}"/>
              </a:ext>
            </a:extLst>
          </p:cNvPr>
          <p:cNvSpPr txBox="1"/>
          <p:nvPr/>
        </p:nvSpPr>
        <p:spPr>
          <a:xfrm>
            <a:off x="1020726" y="3552788"/>
            <a:ext cx="3232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chả</a:t>
            </a:r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cá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57EEAC-3ECB-04B9-4AD4-1FA19BA6AF75}"/>
              </a:ext>
            </a:extLst>
          </p:cNvPr>
          <p:cNvSpPr txBox="1"/>
          <p:nvPr/>
        </p:nvSpPr>
        <p:spPr>
          <a:xfrm>
            <a:off x="1137863" y="4731039"/>
            <a:ext cx="3115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cha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mẹ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21B399-EEF8-5E9F-2A82-4083EE315219}"/>
              </a:ext>
            </a:extLst>
          </p:cNvPr>
          <p:cNvSpPr txBox="1"/>
          <p:nvPr/>
        </p:nvSpPr>
        <p:spPr>
          <a:xfrm>
            <a:off x="4433777" y="3601935"/>
            <a:ext cx="3115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che</a:t>
            </a:r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62A369-6AB9-DC69-2F11-EF2EDE07746F}"/>
              </a:ext>
            </a:extLst>
          </p:cNvPr>
          <p:cNvSpPr txBox="1"/>
          <p:nvPr/>
        </p:nvSpPr>
        <p:spPr>
          <a:xfrm>
            <a:off x="4407106" y="4731039"/>
            <a:ext cx="3115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cá</a:t>
            </a:r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trê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DD1710-E791-C28F-1AFE-5F59FAA4DFB5}"/>
              </a:ext>
            </a:extLst>
          </p:cNvPr>
          <p:cNvSpPr txBox="1"/>
          <p:nvPr/>
        </p:nvSpPr>
        <p:spPr>
          <a:xfrm>
            <a:off x="8056114" y="3601935"/>
            <a:ext cx="3115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chì</a:t>
            </a:r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đỏ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977D3-BAA8-B077-FD11-739805EBD709}"/>
              </a:ext>
            </a:extLst>
          </p:cNvPr>
          <p:cNvSpPr txBox="1"/>
          <p:nvPr/>
        </p:nvSpPr>
        <p:spPr>
          <a:xfrm>
            <a:off x="8029443" y="4731039"/>
            <a:ext cx="3115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đi</a:t>
            </a:r>
            <a:r>
              <a:rPr lang="en-US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>
                <a:solidFill>
                  <a:srgbClr val="002060"/>
                </a:solidFill>
                <a:latin typeface="Century Gothic" panose="020B0502020202020204" pitchFamily="34" charset="0"/>
              </a:rPr>
              <a:t>chợ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86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BDAE5-1803-7C57-3262-BF665D0E5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49B0E5-B6A2-66B9-D56D-7858A8914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47" y="563526"/>
            <a:ext cx="11206716" cy="484844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ADC4CC-19F5-7B56-FFC3-2BB8EE996DB7}"/>
              </a:ext>
            </a:extLst>
          </p:cNvPr>
          <p:cNvCxnSpPr/>
          <p:nvPr/>
        </p:nvCxnSpPr>
        <p:spPr>
          <a:xfrm>
            <a:off x="1850066" y="2892055"/>
            <a:ext cx="4678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3F4DBE-29CA-4DBE-32DA-06AD698ACBC6}"/>
              </a:ext>
            </a:extLst>
          </p:cNvPr>
          <p:cNvCxnSpPr/>
          <p:nvPr/>
        </p:nvCxnSpPr>
        <p:spPr>
          <a:xfrm>
            <a:off x="2573080" y="2892055"/>
            <a:ext cx="4678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794541-2947-4813-84FD-85AC1AD5233B}"/>
              </a:ext>
            </a:extLst>
          </p:cNvPr>
          <p:cNvCxnSpPr/>
          <p:nvPr/>
        </p:nvCxnSpPr>
        <p:spPr>
          <a:xfrm>
            <a:off x="1796904" y="2902687"/>
            <a:ext cx="4678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116CAA-893D-DB19-E0A1-96FEFEF96AB3}"/>
              </a:ext>
            </a:extLst>
          </p:cNvPr>
          <p:cNvCxnSpPr/>
          <p:nvPr/>
        </p:nvCxnSpPr>
        <p:spPr>
          <a:xfrm>
            <a:off x="2519918" y="2902687"/>
            <a:ext cx="4678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3C3765-FE1C-91CF-045F-DD066B0A0BE9}"/>
              </a:ext>
            </a:extLst>
          </p:cNvPr>
          <p:cNvCxnSpPr/>
          <p:nvPr/>
        </p:nvCxnSpPr>
        <p:spPr>
          <a:xfrm>
            <a:off x="6517760" y="2892055"/>
            <a:ext cx="4678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BC128C-A7D6-F2CC-AE26-80AED1859E28}"/>
              </a:ext>
            </a:extLst>
          </p:cNvPr>
          <p:cNvCxnSpPr/>
          <p:nvPr/>
        </p:nvCxnSpPr>
        <p:spPr>
          <a:xfrm>
            <a:off x="9633100" y="2892054"/>
            <a:ext cx="4678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C3B751-4BC8-28C0-F95F-9CDED4395063}"/>
              </a:ext>
            </a:extLst>
          </p:cNvPr>
          <p:cNvCxnSpPr/>
          <p:nvPr/>
        </p:nvCxnSpPr>
        <p:spPr>
          <a:xfrm>
            <a:off x="10249788" y="2892052"/>
            <a:ext cx="4678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B2056F-F4D5-64BC-933E-3F4AACEDB896}"/>
              </a:ext>
            </a:extLst>
          </p:cNvPr>
          <p:cNvCxnSpPr/>
          <p:nvPr/>
        </p:nvCxnSpPr>
        <p:spPr>
          <a:xfrm>
            <a:off x="10246241" y="2998377"/>
            <a:ext cx="4678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251FAF-626A-36E2-98DD-67921A504776}"/>
              </a:ext>
            </a:extLst>
          </p:cNvPr>
          <p:cNvCxnSpPr/>
          <p:nvPr/>
        </p:nvCxnSpPr>
        <p:spPr>
          <a:xfrm>
            <a:off x="1850066" y="4635795"/>
            <a:ext cx="4678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BC229A-CC92-F79C-B622-34F75921EEEC}"/>
              </a:ext>
            </a:extLst>
          </p:cNvPr>
          <p:cNvCxnSpPr/>
          <p:nvPr/>
        </p:nvCxnSpPr>
        <p:spPr>
          <a:xfrm>
            <a:off x="6340552" y="4646424"/>
            <a:ext cx="4678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713977-245C-A126-184E-E30D4D7FAFD4}"/>
              </a:ext>
            </a:extLst>
          </p:cNvPr>
          <p:cNvCxnSpPr/>
          <p:nvPr/>
        </p:nvCxnSpPr>
        <p:spPr>
          <a:xfrm>
            <a:off x="6337005" y="4752749"/>
            <a:ext cx="4678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CE4E34-D348-98B1-BE42-58B8C5C89874}"/>
              </a:ext>
            </a:extLst>
          </p:cNvPr>
          <p:cNvCxnSpPr/>
          <p:nvPr/>
        </p:nvCxnSpPr>
        <p:spPr>
          <a:xfrm>
            <a:off x="9636647" y="4657057"/>
            <a:ext cx="4678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6743BC-24D9-21BE-6685-AA57723BD411}"/>
              </a:ext>
            </a:extLst>
          </p:cNvPr>
          <p:cNvCxnSpPr/>
          <p:nvPr/>
        </p:nvCxnSpPr>
        <p:spPr>
          <a:xfrm>
            <a:off x="9633100" y="4763382"/>
            <a:ext cx="4678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81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EB1CA-25B8-7CD4-EC30-C08A3035E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1ED913-96B9-4EC0-AD5A-3E36F74BF583}"/>
              </a:ext>
            </a:extLst>
          </p:cNvPr>
          <p:cNvSpPr/>
          <p:nvPr/>
        </p:nvSpPr>
        <p:spPr>
          <a:xfrm>
            <a:off x="2432115" y="876925"/>
            <a:ext cx="8795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tiếng ngoài bài có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âm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5775474-119D-C1CA-676E-B83999402F5A}"/>
              </a:ext>
            </a:extLst>
          </p:cNvPr>
          <p:cNvSpPr/>
          <p:nvPr/>
        </p:nvSpPr>
        <p:spPr>
          <a:xfrm>
            <a:off x="1423447" y="2434821"/>
            <a:ext cx="3930978" cy="35727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u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D7ABDD4-1265-61E7-0125-F9025A09E89C}"/>
              </a:ext>
            </a:extLst>
          </p:cNvPr>
          <p:cNvSpPr/>
          <p:nvPr/>
        </p:nvSpPr>
        <p:spPr>
          <a:xfrm>
            <a:off x="6194981" y="2434821"/>
            <a:ext cx="3930978" cy="35727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</a:rPr>
              <a:t>ư</a:t>
            </a:r>
          </a:p>
        </p:txBody>
      </p:sp>
    </p:spTree>
    <p:extLst>
      <p:ext uri="{BB962C8B-B14F-4D97-AF65-F5344CB8AC3E}">
        <p14:creationId xmlns:p14="http://schemas.microsoft.com/office/powerpoint/2010/main" val="244196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10281-3541-FB1C-6C96-1EA1BF0E7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5C77F-CE15-C60D-B993-0E56DE680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35" y="297712"/>
            <a:ext cx="11756065" cy="620941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E574E0-5737-85BC-F5A8-BBC880DBE391}"/>
              </a:ext>
            </a:extLst>
          </p:cNvPr>
          <p:cNvCxnSpPr>
            <a:cxnSpLocks/>
          </p:cNvCxnSpPr>
          <p:nvPr/>
        </p:nvCxnSpPr>
        <p:spPr>
          <a:xfrm>
            <a:off x="3997843" y="1456659"/>
            <a:ext cx="5847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1169F1-75A6-369A-64A6-4C07A7EB9D7D}"/>
              </a:ext>
            </a:extLst>
          </p:cNvPr>
          <p:cNvCxnSpPr>
            <a:cxnSpLocks/>
          </p:cNvCxnSpPr>
          <p:nvPr/>
        </p:nvCxnSpPr>
        <p:spPr>
          <a:xfrm>
            <a:off x="5029201" y="1488556"/>
            <a:ext cx="9462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36EE67-838B-911F-38E4-F84A86D41A9D}"/>
              </a:ext>
            </a:extLst>
          </p:cNvPr>
          <p:cNvCxnSpPr>
            <a:cxnSpLocks/>
          </p:cNvCxnSpPr>
          <p:nvPr/>
        </p:nvCxnSpPr>
        <p:spPr>
          <a:xfrm>
            <a:off x="6177517" y="1456659"/>
            <a:ext cx="7868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072A5A-14DF-179F-B4D6-2B69845C69E9}"/>
              </a:ext>
            </a:extLst>
          </p:cNvPr>
          <p:cNvCxnSpPr>
            <a:cxnSpLocks/>
          </p:cNvCxnSpPr>
          <p:nvPr/>
        </p:nvCxnSpPr>
        <p:spPr>
          <a:xfrm>
            <a:off x="3689499" y="1871329"/>
            <a:ext cx="8931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CC22B-7E90-19D0-0B87-F7A45E6A25CB}"/>
              </a:ext>
            </a:extLst>
          </p:cNvPr>
          <p:cNvCxnSpPr>
            <a:cxnSpLocks/>
          </p:cNvCxnSpPr>
          <p:nvPr/>
        </p:nvCxnSpPr>
        <p:spPr>
          <a:xfrm>
            <a:off x="3997843" y="2679403"/>
            <a:ext cx="10313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4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2C09F-08D1-8B29-1098-372EBDA61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882372-D374-A91D-83B5-AAC9A26DA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35" y="297712"/>
            <a:ext cx="11756065" cy="62094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9FFC9C-2216-5DA1-7D8D-66EFDEA845EE}"/>
              </a:ext>
            </a:extLst>
          </p:cNvPr>
          <p:cNvSpPr txBox="1"/>
          <p:nvPr/>
        </p:nvSpPr>
        <p:spPr>
          <a:xfrm>
            <a:off x="2753833" y="79744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B243B-DBEB-DF88-B743-61D2F26433B7}"/>
              </a:ext>
            </a:extLst>
          </p:cNvPr>
          <p:cNvSpPr txBox="1"/>
          <p:nvPr/>
        </p:nvSpPr>
        <p:spPr>
          <a:xfrm>
            <a:off x="5946559" y="79744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1073B8-E828-9F24-3204-DCF37C7DD748}"/>
              </a:ext>
            </a:extLst>
          </p:cNvPr>
          <p:cNvSpPr txBox="1"/>
          <p:nvPr/>
        </p:nvSpPr>
        <p:spPr>
          <a:xfrm>
            <a:off x="2594938" y="128653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FBD3D0-EE69-617B-B780-C31ACB3F47F5}"/>
              </a:ext>
            </a:extLst>
          </p:cNvPr>
          <p:cNvSpPr txBox="1"/>
          <p:nvPr/>
        </p:nvSpPr>
        <p:spPr>
          <a:xfrm>
            <a:off x="4753941" y="124400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24AAFA-EFAB-79E9-6911-71DFC1D36096}"/>
              </a:ext>
            </a:extLst>
          </p:cNvPr>
          <p:cNvSpPr txBox="1"/>
          <p:nvPr/>
        </p:nvSpPr>
        <p:spPr>
          <a:xfrm>
            <a:off x="2888512" y="16905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72B7E8-6176-6E63-5FF5-CE18E8938FA9}"/>
              </a:ext>
            </a:extLst>
          </p:cNvPr>
          <p:cNvSpPr txBox="1"/>
          <p:nvPr/>
        </p:nvSpPr>
        <p:spPr>
          <a:xfrm>
            <a:off x="2778642" y="203724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03458-2E9B-4171-86B2-BB48436BFD86}"/>
              </a:ext>
            </a:extLst>
          </p:cNvPr>
          <p:cNvSpPr txBox="1"/>
          <p:nvPr/>
        </p:nvSpPr>
        <p:spPr>
          <a:xfrm>
            <a:off x="2833577" y="245191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384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8C330-490D-6C88-36C0-1E544FF07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03D53B-0A86-1DE3-508D-9F70FEAA6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79" y="1190847"/>
            <a:ext cx="10664456" cy="368285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99D1BCA-D069-39C0-6B5F-A34A8DE51AA0}"/>
              </a:ext>
            </a:extLst>
          </p:cNvPr>
          <p:cNvSpPr/>
          <p:nvPr/>
        </p:nvSpPr>
        <p:spPr>
          <a:xfrm>
            <a:off x="3859619" y="2197617"/>
            <a:ext cx="754911" cy="8346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3A234-ACE7-2089-D990-6759A2F3F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6C2C7A-0680-B8CB-7609-09E0F95FB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418" y="127591"/>
            <a:ext cx="10005237" cy="65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5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5289D-C3EC-7B6A-6193-580130B82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A3DAF0-784A-8E98-CF08-C26D188BB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4" y="1229765"/>
            <a:ext cx="10526233" cy="28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0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7F641-0EE9-DDE4-BE17-22F339121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532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1BAB0-D774-67B2-9C20-B58B201A9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38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D5320-568D-5A0A-21C6-4E9F82732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552864-3753-912F-5DEA-2687CB677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251" y="1488558"/>
            <a:ext cx="8718698" cy="33386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E2C80E-F32C-C6FB-DD01-AD7A271E58BE}"/>
              </a:ext>
            </a:extLst>
          </p:cNvPr>
          <p:cNvSpPr txBox="1"/>
          <p:nvPr/>
        </p:nvSpPr>
        <p:spPr>
          <a:xfrm>
            <a:off x="3537450" y="2705725"/>
            <a:ext cx="58510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002060"/>
                </a:solidFill>
              </a:rPr>
              <a:t>Bài</a:t>
            </a:r>
            <a:r>
              <a:rPr lang="en-US" sz="8800" dirty="0">
                <a:solidFill>
                  <a:srgbClr val="002060"/>
                </a:solidFill>
              </a:rPr>
              <a:t> 30: u - ư</a:t>
            </a:r>
          </a:p>
        </p:txBody>
      </p:sp>
    </p:spTree>
    <p:extLst>
      <p:ext uri="{BB962C8B-B14F-4D97-AF65-F5344CB8AC3E}">
        <p14:creationId xmlns:p14="http://schemas.microsoft.com/office/powerpoint/2010/main" val="41805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90D86-F8E0-EAC4-8158-950B377B0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https://i.pinimg.com/564x/ee/67/a5/ee67a5966f431c1bd8d80122fcd8e3e1.jpg">
            <a:extLst>
              <a:ext uri="{FF2B5EF4-FFF2-40B4-BE49-F238E27FC236}">
                <a16:creationId xmlns:a16="http://schemas.microsoft.com/office/drawing/2014/main" id="{49EE8B06-DA2D-D425-54A9-834AFE9A0F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0" y="88758"/>
            <a:ext cx="2910840" cy="24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3FC9D5-92A6-6029-4706-D7BC99FBC82C}"/>
              </a:ext>
            </a:extLst>
          </p:cNvPr>
          <p:cNvSpPr txBox="1"/>
          <p:nvPr/>
        </p:nvSpPr>
        <p:spPr>
          <a:xfrm>
            <a:off x="913843" y="526651"/>
            <a:ext cx="1437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</a:rPr>
              <a:t>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E4D1FE-F6F4-2F7A-A343-2D8D8BF9F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83" y="88758"/>
            <a:ext cx="9956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2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FD6A3-4444-2810-92F0-10EEF04BC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https://i.pinimg.com/564x/ee/67/a5/ee67a5966f431c1bd8d80122fcd8e3e1.jpg">
            <a:extLst>
              <a:ext uri="{FF2B5EF4-FFF2-40B4-BE49-F238E27FC236}">
                <a16:creationId xmlns:a16="http://schemas.microsoft.com/office/drawing/2014/main" id="{A30CD527-9F9C-2544-6C9A-76A73915C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-85828" y="154762"/>
            <a:ext cx="2854960" cy="23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0D871-7A6F-DB17-CE96-AD146FB764E6}"/>
              </a:ext>
            </a:extLst>
          </p:cNvPr>
          <p:cNvSpPr txBox="1"/>
          <p:nvPr/>
        </p:nvSpPr>
        <p:spPr>
          <a:xfrm>
            <a:off x="709192" y="569182"/>
            <a:ext cx="1264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</a:rPr>
              <a:t>ư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099FF-461D-B1BD-1BD0-84B9D857F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12" y="154762"/>
            <a:ext cx="988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6F296-C9B5-A3C3-2BE6-73A656AE4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5B68BAD-3BDB-517B-5DF7-46FFD057D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44" y="318977"/>
            <a:ext cx="4293510" cy="46464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37CC64-77E5-E0EA-83BF-5AE061A9437B}"/>
              </a:ext>
            </a:extLst>
          </p:cNvPr>
          <p:cNvSpPr txBox="1"/>
          <p:nvPr/>
        </p:nvSpPr>
        <p:spPr>
          <a:xfrm>
            <a:off x="2265139" y="4699196"/>
            <a:ext cx="1294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Century Gothic" panose="020B0502020202020204" pitchFamily="34" charset="0"/>
              </a:rPr>
              <a:t>tủ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B00147-D11D-8EC1-2738-3126D33BD705}"/>
              </a:ext>
            </a:extLst>
          </p:cNvPr>
          <p:cNvSpPr txBox="1"/>
          <p:nvPr/>
        </p:nvSpPr>
        <p:spPr>
          <a:xfrm>
            <a:off x="2265139" y="4659348"/>
            <a:ext cx="1294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Century Gothic" panose="020B0502020202020204" pitchFamily="34" charset="0"/>
              </a:rPr>
              <a:t>t</a:t>
            </a:r>
            <a:r>
              <a:rPr lang="en-US" sz="96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ủ</a:t>
            </a:r>
            <a:endParaRPr lang="en-US" sz="9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8660F40-3831-9EB2-6F1A-D0125C85F895}"/>
              </a:ext>
            </a:extLst>
          </p:cNvPr>
          <p:cNvGrpSpPr/>
          <p:nvPr/>
        </p:nvGrpSpPr>
        <p:grpSpPr>
          <a:xfrm>
            <a:off x="7296931" y="1202323"/>
            <a:ext cx="2915643" cy="2434000"/>
            <a:chOff x="5837129" y="3467422"/>
            <a:chExt cx="3807912" cy="196295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E276CAA-D92A-7045-44D0-8F72F407E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00617CE-815D-0C18-A8AB-052E954BE0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467422"/>
              <a:ext cx="3807912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8698B27-18F1-BC71-D7DB-5C521B991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968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7BEB1F6-A7B6-8BEF-304F-E1FDF4F36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2851" y="2294659"/>
            <a:ext cx="1034141" cy="15696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dirty="0">
                <a:latin typeface="Century Gothic" panose="020B0502020202020204" pitchFamily="34" charset="0"/>
                <a:cs typeface="Arial" panose="020B0604020202020204" pitchFamily="34" charset="0"/>
              </a:rPr>
              <a:t>t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6448BA-6639-819A-4800-A75145D849A1}"/>
              </a:ext>
            </a:extLst>
          </p:cNvPr>
          <p:cNvSpPr txBox="1"/>
          <p:nvPr/>
        </p:nvSpPr>
        <p:spPr>
          <a:xfrm>
            <a:off x="7601229" y="1069347"/>
            <a:ext cx="2250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anose="020B0502020202020204" pitchFamily="34" charset="0"/>
              </a:rPr>
              <a:t>t</a:t>
            </a:r>
            <a:r>
              <a:rPr lang="en-US" sz="96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ủ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F99E12-2B8A-43D5-88F4-14D9DD12DEE9}"/>
              </a:ext>
            </a:extLst>
          </p:cNvPr>
          <p:cNvSpPr txBox="1"/>
          <p:nvPr/>
        </p:nvSpPr>
        <p:spPr>
          <a:xfrm>
            <a:off x="8726643" y="2302351"/>
            <a:ext cx="1602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anose="020B0502020202020204" pitchFamily="34" charset="0"/>
              </a:rPr>
              <a:t>ủ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89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47534-B4D0-5244-E86F-23344F7AD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F9B9E3A-35BA-11B5-D5C0-4E4253772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302"/>
            <a:ext cx="5618359" cy="34291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C2B3F4-996B-0E16-88C2-38B19E99438E}"/>
              </a:ext>
            </a:extLst>
          </p:cNvPr>
          <p:cNvSpPr txBox="1"/>
          <p:nvPr/>
        </p:nvSpPr>
        <p:spPr>
          <a:xfrm>
            <a:off x="1749425" y="4116188"/>
            <a:ext cx="3910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Century Gothic" panose="020B0502020202020204" pitchFamily="34" charset="0"/>
              </a:rPr>
              <a:t>sư</a:t>
            </a:r>
            <a:r>
              <a:rPr lang="en-US" sz="9600" b="1" dirty="0">
                <a:latin typeface="Century Gothic" panose="020B0502020202020204" pitchFamily="34" charset="0"/>
              </a:rPr>
              <a:t> </a:t>
            </a:r>
            <a:r>
              <a:rPr lang="en-US" sz="9600" b="1" dirty="0" err="1">
                <a:latin typeface="Century Gothic" panose="020B0502020202020204" pitchFamily="34" charset="0"/>
              </a:rPr>
              <a:t>tử</a:t>
            </a:r>
            <a:endParaRPr lang="en-US" sz="9600" b="1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AFFE86-0A2B-6F38-DCD3-D4E3411157FF}"/>
              </a:ext>
            </a:extLst>
          </p:cNvPr>
          <p:cNvSpPr txBox="1"/>
          <p:nvPr/>
        </p:nvSpPr>
        <p:spPr>
          <a:xfrm>
            <a:off x="1749425" y="4116188"/>
            <a:ext cx="3910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Century Gothic" panose="020B0502020202020204" pitchFamily="34" charset="0"/>
              </a:rPr>
              <a:t>s</a:t>
            </a:r>
            <a:r>
              <a:rPr lang="en-US" sz="96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ư</a:t>
            </a:r>
            <a:r>
              <a:rPr lang="en-US" sz="9600" b="1" dirty="0">
                <a:latin typeface="Century Gothic" panose="020B0502020202020204" pitchFamily="34" charset="0"/>
              </a:rPr>
              <a:t> </a:t>
            </a:r>
            <a:r>
              <a:rPr lang="en-US" sz="9600" b="1" dirty="0" err="1">
                <a:latin typeface="Century Gothic" panose="020B0502020202020204" pitchFamily="34" charset="0"/>
              </a:rPr>
              <a:t>t</a:t>
            </a:r>
            <a:r>
              <a:rPr lang="en-US" sz="96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ử</a:t>
            </a:r>
            <a:endParaRPr lang="en-US" sz="9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8AD738-E143-CA19-A248-CD0A949B9415}"/>
              </a:ext>
            </a:extLst>
          </p:cNvPr>
          <p:cNvGrpSpPr/>
          <p:nvPr/>
        </p:nvGrpSpPr>
        <p:grpSpPr>
          <a:xfrm>
            <a:off x="5787107" y="1349790"/>
            <a:ext cx="2915643" cy="2434000"/>
            <a:chOff x="5837129" y="3467422"/>
            <a:chExt cx="3807912" cy="196295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1A7250-05FF-3549-5FA6-3EAAA06566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013FD4-26DC-0302-4211-803CAFA87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467422"/>
              <a:ext cx="3807912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D220F0-2228-845C-8D22-BAD21243EA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968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6F76C1F-CEF5-DC13-AB93-7102CA7BB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027" y="2442126"/>
            <a:ext cx="1034141" cy="15696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dirty="0">
                <a:latin typeface="Century Gothic" panose="020B0502020202020204" pitchFamily="34" charset="0"/>
                <a:cs typeface="Arial" panose="020B0604020202020204" pitchFamily="34" charset="0"/>
              </a:rPr>
              <a:t>s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A81A53-C9FF-6232-6ECE-9A7755874BFE}"/>
              </a:ext>
            </a:extLst>
          </p:cNvPr>
          <p:cNvSpPr txBox="1"/>
          <p:nvPr/>
        </p:nvSpPr>
        <p:spPr>
          <a:xfrm>
            <a:off x="6091405" y="1216814"/>
            <a:ext cx="2250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anose="020B0502020202020204" pitchFamily="34" charset="0"/>
              </a:rPr>
              <a:t>s</a:t>
            </a:r>
            <a:r>
              <a:rPr lang="en-US" sz="96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ư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55A906-4310-BB13-870D-341793917346}"/>
              </a:ext>
            </a:extLst>
          </p:cNvPr>
          <p:cNvSpPr txBox="1"/>
          <p:nvPr/>
        </p:nvSpPr>
        <p:spPr>
          <a:xfrm>
            <a:off x="7216819" y="2449818"/>
            <a:ext cx="1602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ư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A548D3B-F991-C126-60AD-AE356B74EB69}"/>
              </a:ext>
            </a:extLst>
          </p:cNvPr>
          <p:cNvGrpSpPr/>
          <p:nvPr/>
        </p:nvGrpSpPr>
        <p:grpSpPr>
          <a:xfrm>
            <a:off x="8960311" y="1349790"/>
            <a:ext cx="2915643" cy="2434000"/>
            <a:chOff x="5837129" y="3467422"/>
            <a:chExt cx="3807912" cy="196295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B376FA5-B10D-1718-2DF2-7DA6DD343A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34326F-7533-4E19-42CD-0A501D32A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467422"/>
              <a:ext cx="3807912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DAFC69C-E060-ABEF-A599-268F17F27F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968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7A4758E-5C8F-D73E-ACF7-2FE9264BA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6231" y="2442126"/>
            <a:ext cx="1034141" cy="15696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600" b="1" dirty="0">
                <a:latin typeface="Century Gothic" panose="020B0502020202020204" pitchFamily="34" charset="0"/>
                <a:cs typeface="Arial" panose="020B0604020202020204" pitchFamily="34" charset="0"/>
              </a:rPr>
              <a:t>t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C35E32-854B-394F-90D6-E998EAB62EA0}"/>
              </a:ext>
            </a:extLst>
          </p:cNvPr>
          <p:cNvSpPr txBox="1"/>
          <p:nvPr/>
        </p:nvSpPr>
        <p:spPr>
          <a:xfrm>
            <a:off x="9540689" y="1216814"/>
            <a:ext cx="2250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anose="020B0502020202020204" pitchFamily="34" charset="0"/>
              </a:rPr>
              <a:t>t</a:t>
            </a:r>
            <a:r>
              <a:rPr lang="en-US" sz="96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ử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5BBE9C-EABE-54BB-765F-DA2EF8272216}"/>
              </a:ext>
            </a:extLst>
          </p:cNvPr>
          <p:cNvSpPr txBox="1"/>
          <p:nvPr/>
        </p:nvSpPr>
        <p:spPr>
          <a:xfrm>
            <a:off x="10390023" y="2449818"/>
            <a:ext cx="1602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anose="020B0502020202020204" pitchFamily="34" charset="0"/>
              </a:rPr>
              <a:t>ử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85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3" grpId="0"/>
      <p:bldP spid="24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C5989-D795-B9FA-1604-D840451D3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3">
            <a:extLst>
              <a:ext uri="{FF2B5EF4-FFF2-40B4-BE49-F238E27FC236}">
                <a16:creationId xmlns:a16="http://schemas.microsoft.com/office/drawing/2014/main" id="{4EB00C99-6711-350F-7EA8-BAC35510A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7" y="1146025"/>
            <a:ext cx="6243163" cy="50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99821-AF45-33F6-18AC-B1514217E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2C680E-7DE3-C424-8C34-79D34C058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16" y="212652"/>
            <a:ext cx="10940903" cy="31259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40541E-B46C-C941-DCEC-15120698B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6" y="3428999"/>
            <a:ext cx="10940903" cy="312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6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21AC7-AB25-588A-E153-4723EF781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00830C-A33F-6CC5-9B65-F45096A04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47" y="170121"/>
            <a:ext cx="10802679" cy="64858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F332D8-12E7-3B96-10CB-2D388A24101C}"/>
              </a:ext>
            </a:extLst>
          </p:cNvPr>
          <p:cNvCxnSpPr/>
          <p:nvPr/>
        </p:nvCxnSpPr>
        <p:spPr>
          <a:xfrm>
            <a:off x="2711303" y="3264195"/>
            <a:ext cx="4678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9B623A-EEF0-D78B-A35C-E6CF4994E553}"/>
              </a:ext>
            </a:extLst>
          </p:cNvPr>
          <p:cNvCxnSpPr/>
          <p:nvPr/>
        </p:nvCxnSpPr>
        <p:spPr>
          <a:xfrm>
            <a:off x="2062716" y="3264195"/>
            <a:ext cx="4678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621677-C419-56D3-6B85-A1B3C7CD6345}"/>
              </a:ext>
            </a:extLst>
          </p:cNvPr>
          <p:cNvCxnSpPr/>
          <p:nvPr/>
        </p:nvCxnSpPr>
        <p:spPr>
          <a:xfrm>
            <a:off x="6230680" y="3264195"/>
            <a:ext cx="4678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CBEB93-3773-A795-DA3B-4D2CC65D0675}"/>
              </a:ext>
            </a:extLst>
          </p:cNvPr>
          <p:cNvCxnSpPr/>
          <p:nvPr/>
        </p:nvCxnSpPr>
        <p:spPr>
          <a:xfrm>
            <a:off x="9048308" y="3264195"/>
            <a:ext cx="4678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0E8F1E-D6A4-B002-06FD-14D7E63700DA}"/>
              </a:ext>
            </a:extLst>
          </p:cNvPr>
          <p:cNvCxnSpPr/>
          <p:nvPr/>
        </p:nvCxnSpPr>
        <p:spPr>
          <a:xfrm>
            <a:off x="9643731" y="3264195"/>
            <a:ext cx="4678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EDE4A2-048A-78D7-C5EE-F072E2C4F4D8}"/>
              </a:ext>
            </a:extLst>
          </p:cNvPr>
          <p:cNvCxnSpPr/>
          <p:nvPr/>
        </p:nvCxnSpPr>
        <p:spPr>
          <a:xfrm>
            <a:off x="2392329" y="6507125"/>
            <a:ext cx="4678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C1E30D-2BCE-879B-801A-1AB52143D5A3}"/>
              </a:ext>
            </a:extLst>
          </p:cNvPr>
          <p:cNvCxnSpPr/>
          <p:nvPr/>
        </p:nvCxnSpPr>
        <p:spPr>
          <a:xfrm>
            <a:off x="5996763" y="6485860"/>
            <a:ext cx="4678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E967EB-96E5-12F4-F240-C15CFFE28451}"/>
              </a:ext>
            </a:extLst>
          </p:cNvPr>
          <p:cNvCxnSpPr/>
          <p:nvPr/>
        </p:nvCxnSpPr>
        <p:spPr>
          <a:xfrm>
            <a:off x="9048308" y="6507125"/>
            <a:ext cx="4678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98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81</Words>
  <Application>Microsoft Office PowerPoint</Application>
  <PresentationFormat>Widescreen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.VnAvant</vt:lpstr>
      <vt:lpstr>Arial</vt:lpstr>
      <vt:lpstr>Calibri</vt:lpstr>
      <vt:lpstr>Calibri Light</vt:lpstr>
      <vt:lpstr>Century Gothic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19</cp:revision>
  <dcterms:created xsi:type="dcterms:W3CDTF">2025-10-13T08:08:44Z</dcterms:created>
  <dcterms:modified xsi:type="dcterms:W3CDTF">2025-10-14T17:15:59Z</dcterms:modified>
</cp:coreProperties>
</file>