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65" r:id="rId5"/>
    <p:sldId id="281" r:id="rId6"/>
    <p:sldId id="287" r:id="rId7"/>
    <p:sldId id="282" r:id="rId8"/>
    <p:sldId id="283" r:id="rId9"/>
    <p:sldId id="284" r:id="rId10"/>
    <p:sldId id="267" r:id="rId11"/>
    <p:sldId id="285" r:id="rId12"/>
    <p:sldId id="262" r:id="rId13"/>
    <p:sldId id="264" r:id="rId14"/>
    <p:sldId id="268" r:id="rId15"/>
    <p:sldId id="269" r:id="rId16"/>
    <p:sldId id="270" r:id="rId17"/>
    <p:sldId id="277" r:id="rId18"/>
    <p:sldId id="286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4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EE60E-C0BE-32E4-3FBA-EDA54814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3BD6E0-9110-8B11-5268-60EB70AF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81164A-1EB9-50B5-232C-B7A24F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4D03CB-CDB4-8D24-7528-06FDA8B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749E0-3187-EC9F-FFB7-BA28852B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85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A4B43-857E-8652-DBD9-3878D2E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432881-FA3A-9604-500A-C9E679ECB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22A57-DA69-C205-384F-44946A3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B2758-1E91-0AD0-3BE9-211479E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AA567A-6C23-B21F-5F50-2627A77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30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B87E79-2744-C08A-0B46-200FB56C4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4B3E9A-E7F6-778A-F648-16C8D91B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2020B8-4263-3643-23EE-1AED5DEC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AD29D-2BF9-3064-415B-6B6ADDEF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0C4C6-2137-9338-5646-126E9DAB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45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DBA27-6912-6EF2-12A8-E3E0F7AB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3B2EAB-05DE-5A5D-EBCB-E6831429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F2B1A5-129F-472E-881F-2007AE6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0EBE62-16A6-1D82-D846-7F7B8B6D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5EB03-588F-3A7F-6193-BB2443F7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4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29A35-BA23-AA00-2857-500492E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8D1A2C-DA3B-2559-8245-091C5719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DD3E2E-7300-1CED-A05A-D0D16C71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9A32C-4DED-72E1-BBCC-099C765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58E09-37B0-8E1A-8CA1-64A69F56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99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26275-9035-D5AA-084F-F6A3BA89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0434FA-D84F-8F3C-451D-931599AC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37AE78-CC6F-180A-0A72-20AF8C119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ED2BCF-4ABF-3E87-5BA9-6C1C426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C05EE9-5F3C-1B9C-31D0-0CDC85A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B23051-2A98-B9A7-E34D-85D64E60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84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E739A-9373-EE93-33B8-1765BCF2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DC23D-57E3-8783-D62B-A6AA1B3F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1C16F-F3B2-B29A-AB9A-A3320074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54A999B-16AE-C60B-DE1E-A4E83049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306679-7D01-56DD-D635-E3A771AD3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F6EB7EE-5966-C4C8-A1EC-31875A69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BB97EC-EE30-739E-984D-C105E51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AE972E4-9095-F926-EB52-EE31BFC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666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6C1A8-5C04-CAF3-456A-226D36C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BF32A7-CBE1-B371-3524-04E4BCA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519D60-9D93-EE55-8F46-69C68ADB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9124F4-FCBE-2AF9-3774-707EA198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533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1B8E2B-4BD8-E603-61AB-39CA0F0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0F0973-B181-0546-EBEE-997B783A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E208BC-6292-A36F-E84A-EE5EC539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36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2B6A8-E386-B174-1141-195B8FB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88A70B-01C9-4BB3-B7ED-88987701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215FF7-C405-EF55-336C-84AB0CA7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A7C06-87A6-4647-E80E-F14E05B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8BA390-9A36-DEBC-E95E-433F11ED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202014-1921-D1EA-7881-F26208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33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0016D-8308-9571-BACB-F1CB118E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7727DB-5352-9C32-6DA1-1D3A25E3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F95DA7-2DA3-0A32-B3B5-37A15D20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82F72C-CB41-6BCF-5D44-AADF2A6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7E457A-5121-7269-E763-B79F21E0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4B6F38-1327-F741-13BC-161B2B80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507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4174CA3-8773-D9D5-2EE6-888EF49F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9BE580-9231-ADD5-1C4F-65E84FCA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E6202C-C6AC-6D4C-6F6C-E808B93D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A4C3-320A-4E42-8861-8820B3C9087B}" type="datetimeFigureOut">
              <a:rPr lang="en-US" smtClean="0"/>
              <a:pPr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C1105-8723-DF2D-8FBE-E7AC4CC0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510D0-D410-D8AF-8ADB-9ACBD7FA8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5D329-26EE-4295-B2B7-A3CC65192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31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xmlns="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007E8-9908-AB1B-AA44-7E170D3792C7}"/>
              </a:ext>
            </a:extLst>
          </p:cNvPr>
          <p:cNvSpPr txBox="1"/>
          <p:nvPr/>
        </p:nvSpPr>
        <p:spPr>
          <a:xfrm>
            <a:off x="3875314" y="1494971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40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xmlns="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64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xmlns="" id="{12E20159-9B1A-A193-EF99-404FFDAC1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6F4B86-23EC-7B5E-161E-C043B6E0BC1F}"/>
              </a:ext>
            </a:extLst>
          </p:cNvPr>
          <p:cNvSpPr txBox="1"/>
          <p:nvPr/>
        </p:nvSpPr>
        <p:spPr>
          <a:xfrm>
            <a:off x="1294228" y="436099"/>
            <a:ext cx="879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06545E-4977-74F1-95E0-124D20452E2A}"/>
              </a:ext>
            </a:extLst>
          </p:cNvPr>
          <p:cNvSpPr txBox="1"/>
          <p:nvPr/>
        </p:nvSpPr>
        <p:spPr>
          <a:xfrm>
            <a:off x="1392702" y="1728760"/>
            <a:ext cx="879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CF5D402-C1E4-A6E9-0775-3621D6A2D506}"/>
              </a:ext>
            </a:extLst>
          </p:cNvPr>
          <p:cNvSpPr txBox="1"/>
          <p:nvPr/>
        </p:nvSpPr>
        <p:spPr>
          <a:xfrm>
            <a:off x="1392702" y="3298419"/>
            <a:ext cx="8792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285192-468B-A87D-E717-A4472EF4E6CD}"/>
              </a:ext>
            </a:extLst>
          </p:cNvPr>
          <p:cNvSpPr txBox="1"/>
          <p:nvPr/>
        </p:nvSpPr>
        <p:spPr>
          <a:xfrm>
            <a:off x="1392702" y="4868078"/>
            <a:ext cx="8792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18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A859A44-787D-B593-4502-87A447565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1707" y="1114425"/>
            <a:ext cx="4524375" cy="462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B3A729-9A1E-CBCF-0ED0-FA2CF79C6805}"/>
              </a:ext>
            </a:extLst>
          </p:cNvPr>
          <p:cNvSpPr txBox="1"/>
          <p:nvPr/>
        </p:nvSpPr>
        <p:spPr>
          <a:xfrm>
            <a:off x="1072163" y="577928"/>
            <a:ext cx="5969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Square&#10;&#10;Description automatically generated with low confidence">
            <a:extLst>
              <a:ext uri="{FF2B5EF4-FFF2-40B4-BE49-F238E27FC236}">
                <a16:creationId xmlns:a16="http://schemas.microsoft.com/office/drawing/2014/main" xmlns="" id="{04F07BDF-1AA1-3F5B-D40A-74D870132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05366"/>
            <a:ext cx="6807199" cy="4374706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099916" y="3273244"/>
            <a:ext cx="45852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nụ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hồng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55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2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9D4B6C-5041-2065-EB4A-6AA07DB9DAEC}"/>
              </a:ext>
            </a:extLst>
          </p:cNvPr>
          <p:cNvSpPr txBox="1"/>
          <p:nvPr/>
        </p:nvSpPr>
        <p:spPr>
          <a:xfrm>
            <a:off x="872198" y="40637"/>
            <a:ext cx="5809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31EAF7-013F-CF03-DF0D-3465A957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8" t="4438"/>
          <a:stretch/>
        </p:blipFill>
        <p:spPr>
          <a:xfrm>
            <a:off x="8129350" y="474849"/>
            <a:ext cx="3617395" cy="328122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DFC57730-FE42-0AB6-5C6D-1F374874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64599"/>
            <a:ext cx="7603587" cy="5030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D83084-878D-3A50-9D07-2EC6227F66AB}"/>
              </a:ext>
            </a:extLst>
          </p:cNvPr>
          <p:cNvSpPr txBox="1"/>
          <p:nvPr/>
        </p:nvSpPr>
        <p:spPr>
          <a:xfrm>
            <a:off x="1282202" y="3429000"/>
            <a:ext cx="5498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7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">
            <a:extLst>
              <a:ext uri="{FF2B5EF4-FFF2-40B4-BE49-F238E27FC236}">
                <a16:creationId xmlns:a16="http://schemas.microsoft.com/office/drawing/2014/main" xmlns="" id="{49D6927F-4861-32C8-BF6C-D562372E9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476" y="1094045"/>
            <a:ext cx="5413829" cy="5413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9D4B6C-5041-2065-EB4A-6AA07DB9DAEC}"/>
              </a:ext>
            </a:extLst>
          </p:cNvPr>
          <p:cNvSpPr txBox="1"/>
          <p:nvPr/>
        </p:nvSpPr>
        <p:spPr>
          <a:xfrm>
            <a:off x="1097281" y="350126"/>
            <a:ext cx="955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6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7293DF-E2C5-E35E-68AD-69C47BEEBCE9}"/>
              </a:ext>
            </a:extLst>
          </p:cNvPr>
          <p:cNvSpPr txBox="1"/>
          <p:nvPr/>
        </p:nvSpPr>
        <p:spPr>
          <a:xfrm>
            <a:off x="6979976" y="2452354"/>
            <a:ext cx="4175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33AB7B6-3810-FA7C-52FC-6A798331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6492" y="3750381"/>
            <a:ext cx="2804273" cy="2442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1408B6-BC35-CF3B-FACC-74B61C714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95" y="3587049"/>
            <a:ext cx="2221853" cy="26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4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CFD75D7-07AF-6D23-F535-D6F8BAF78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9D4B6C-5041-2065-EB4A-6AA07DB9DAEC}"/>
              </a:ext>
            </a:extLst>
          </p:cNvPr>
          <p:cNvSpPr txBox="1"/>
          <p:nvPr/>
        </p:nvSpPr>
        <p:spPr>
          <a:xfrm>
            <a:off x="1477107" y="693888"/>
            <a:ext cx="9748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7293DF-E2C5-E35E-68AD-69C47BEEBCE9}"/>
              </a:ext>
            </a:extLst>
          </p:cNvPr>
          <p:cNvSpPr txBox="1"/>
          <p:nvPr/>
        </p:nvSpPr>
        <p:spPr>
          <a:xfrm>
            <a:off x="1221544" y="2585341"/>
            <a:ext cx="10004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/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Hai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04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B95C54-86B7-36C5-B2EB-64243C489F1D}"/>
              </a:ext>
            </a:extLst>
          </p:cNvPr>
          <p:cNvGrpSpPr/>
          <p:nvPr/>
        </p:nvGrpSpPr>
        <p:grpSpPr>
          <a:xfrm>
            <a:off x="1163782" y="-167033"/>
            <a:ext cx="11348014" cy="3781163"/>
            <a:chOff x="1163782" y="-167033"/>
            <a:chExt cx="11348014" cy="3781163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xmlns="" id="{A084E4C8-73DE-C239-8F0D-F6B681CB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9" r="316" b="13759"/>
            <a:stretch/>
          </p:blipFill>
          <p:spPr>
            <a:xfrm>
              <a:off x="1163782" y="-167033"/>
              <a:ext cx="9042400" cy="37811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39D4B6C-5041-2065-EB4A-6AA07DB9DAEC}"/>
                </a:ext>
              </a:extLst>
            </p:cNvPr>
            <p:cNvSpPr txBox="1"/>
            <p:nvPr/>
          </p:nvSpPr>
          <p:spPr>
            <a:xfrm>
              <a:off x="3719488" y="1988837"/>
              <a:ext cx="879230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nói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4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?</a:t>
              </a:r>
              <a:endPara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1800" i="1" u="sng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7293DF-E2C5-E35E-68AD-69C47BEEBCE9}"/>
              </a:ext>
            </a:extLst>
          </p:cNvPr>
          <p:cNvSpPr txBox="1"/>
          <p:nvPr/>
        </p:nvSpPr>
        <p:spPr>
          <a:xfrm>
            <a:off x="1699846" y="3534013"/>
            <a:ext cx="87923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49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xmlns="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5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xmlns="" id="{88415662-AE06-3065-94DB-8B2761784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85" b="108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A3BEDCD-7504-7C60-7FB3-E76221FB2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0720782"/>
              </p:ext>
            </p:extLst>
          </p:nvPr>
        </p:nvGraphicFramePr>
        <p:xfrm>
          <a:off x="1345896" y="4517207"/>
          <a:ext cx="8413155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715">
                  <a:extLst>
                    <a:ext uri="{9D8B030D-6E8A-4147-A177-3AD203B41FA5}">
                      <a16:colId xmlns:a16="http://schemas.microsoft.com/office/drawing/2014/main" xmlns="" val="20634574"/>
                    </a:ext>
                  </a:extLst>
                </a:gridCol>
                <a:gridCol w="2848720">
                  <a:extLst>
                    <a:ext uri="{9D8B030D-6E8A-4147-A177-3AD203B41FA5}">
                      <a16:colId xmlns:a16="http://schemas.microsoft.com/office/drawing/2014/main" xmlns="" val="3712442099"/>
                    </a:ext>
                  </a:extLst>
                </a:gridCol>
                <a:gridCol w="2848720">
                  <a:extLst>
                    <a:ext uri="{9D8B030D-6E8A-4147-A177-3AD203B41FA5}">
                      <a16:colId xmlns:a16="http://schemas.microsoft.com/office/drawing/2014/main" xmlns="" val="292072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2906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36631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016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9093523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29B6C167-318B-8234-0D6E-01BA92EA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5896" y="213755"/>
            <a:ext cx="10018790" cy="4156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15CD72-87CD-08C1-86F1-900F8A51F18F}"/>
              </a:ext>
            </a:extLst>
          </p:cNvPr>
          <p:cNvSpPr txBox="1"/>
          <p:nvPr/>
        </p:nvSpPr>
        <p:spPr>
          <a:xfrm>
            <a:off x="1578821" y="5214582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 Hai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FBA514-8AD9-1334-7F09-06E95953D7D2}"/>
              </a:ext>
            </a:extLst>
          </p:cNvPr>
          <p:cNvSpPr txBox="1"/>
          <p:nvPr/>
        </p:nvSpPr>
        <p:spPr>
          <a:xfrm>
            <a:off x="4305564" y="523229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AE3447-473D-5F93-C1EA-13337AD6D086}"/>
              </a:ext>
            </a:extLst>
          </p:cNvPr>
          <p:cNvSpPr txBox="1"/>
          <p:nvPr/>
        </p:nvSpPr>
        <p:spPr>
          <a:xfrm>
            <a:off x="4305564" y="5537749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CD3B44-665D-5094-AC70-A6F1284C9770}"/>
              </a:ext>
            </a:extLst>
          </p:cNvPr>
          <p:cNvSpPr txBox="1"/>
          <p:nvPr/>
        </p:nvSpPr>
        <p:spPr>
          <a:xfrm>
            <a:off x="4305564" y="5917727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như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A45BC0-3CA6-04AB-410A-ABD90E569611}"/>
              </a:ext>
            </a:extLst>
          </p:cNvPr>
          <p:cNvSpPr txBox="1"/>
          <p:nvPr/>
        </p:nvSpPr>
        <p:spPr>
          <a:xfrm>
            <a:off x="7619018" y="521458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dầu</a:t>
            </a:r>
            <a:r>
              <a:rPr lang="en-US" dirty="0"/>
              <a:t> </a:t>
            </a:r>
            <a:r>
              <a:rPr lang="en-US" dirty="0" err="1"/>
              <a:t>cành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DBCEA1-D085-5791-82E7-2F4A2FF0996A}"/>
              </a:ext>
            </a:extLst>
          </p:cNvPr>
          <p:cNvSpPr txBox="1"/>
          <p:nvPr/>
        </p:nvSpPr>
        <p:spPr>
          <a:xfrm>
            <a:off x="1552596" y="5594561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b)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E8F2BD-4B30-F1E7-93BF-D9BB5D6BC36B}"/>
              </a:ext>
            </a:extLst>
          </p:cNvPr>
          <p:cNvSpPr txBox="1"/>
          <p:nvPr/>
        </p:nvSpPr>
        <p:spPr>
          <a:xfrm>
            <a:off x="7658418" y="5614530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búp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cành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1F730F-9BF6-D605-A25B-AC51A184C23E}"/>
              </a:ext>
            </a:extLst>
          </p:cNvPr>
          <p:cNvSpPr txBox="1"/>
          <p:nvPr/>
        </p:nvSpPr>
        <p:spPr>
          <a:xfrm>
            <a:off x="1552596" y="5962664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c)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trăng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C60395-1734-9470-48B3-8945C85D343A}"/>
              </a:ext>
            </a:extLst>
          </p:cNvPr>
          <p:cNvSpPr txBox="1"/>
          <p:nvPr/>
        </p:nvSpPr>
        <p:spPr>
          <a:xfrm>
            <a:off x="7697818" y="5983446"/>
            <a:ext cx="21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mâm</a:t>
            </a:r>
            <a:r>
              <a:rPr lang="en-US" dirty="0"/>
              <a:t> </a:t>
            </a:r>
            <a:r>
              <a:rPr lang="en-US" dirty="0" err="1"/>
              <a:t>vàng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6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81BF8F9E-A9D8-5C29-0155-6C38D714F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85" b="108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2BB06B91-1613-CB87-6100-81A418702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543"/>
            <a:ext cx="12551809" cy="67273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24D53B-25A1-8B4B-157E-AE23048C01B1}"/>
              </a:ext>
            </a:extLst>
          </p:cNvPr>
          <p:cNvSpPr/>
          <p:nvPr/>
        </p:nvSpPr>
        <p:spPr>
          <a:xfrm>
            <a:off x="4301507" y="2741023"/>
            <a:ext cx="415637" cy="74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EA2A47-9988-8B8E-D155-AF29D25762C6}"/>
              </a:ext>
            </a:extLst>
          </p:cNvPr>
          <p:cNvSpPr/>
          <p:nvPr/>
        </p:nvSpPr>
        <p:spPr>
          <a:xfrm>
            <a:off x="3612078" y="4823823"/>
            <a:ext cx="415637" cy="747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C97589-970D-7CE4-5563-E645CFDB173B}"/>
              </a:ext>
            </a:extLst>
          </p:cNvPr>
          <p:cNvSpPr txBox="1"/>
          <p:nvPr/>
        </p:nvSpPr>
        <p:spPr>
          <a:xfrm>
            <a:off x="624114" y="5613606"/>
            <a:ext cx="1094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8754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Cho Mẹ Xem ♫♫ Candy Ngọc Hà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19EBECBA-CEC5-0A93-081A-6C3F67216C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0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815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994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50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09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D2757C15-156C-8C59-9642-11E126287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CC9654-8EF5-C32F-6BF3-2DA03053E0ED}"/>
              </a:ext>
            </a:extLst>
          </p:cNvPr>
          <p:cNvSpPr txBox="1"/>
          <p:nvPr/>
        </p:nvSpPr>
        <p:spPr>
          <a:xfrm>
            <a:off x="1959428" y="1393371"/>
            <a:ext cx="9608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Hai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9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rrow&#10;&#10;Description automatically generated">
            <a:extLst>
              <a:ext uri="{FF2B5EF4-FFF2-40B4-BE49-F238E27FC236}">
                <a16:creationId xmlns:a16="http://schemas.microsoft.com/office/drawing/2014/main" xmlns="" id="{1B3DB41F-2EF0-DE84-898B-2F0071E5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52" b="957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007E8-9908-AB1B-AA44-7E170D3792C7}"/>
              </a:ext>
            </a:extLst>
          </p:cNvPr>
          <p:cNvSpPr txBox="1"/>
          <p:nvPr/>
        </p:nvSpPr>
        <p:spPr>
          <a:xfrm>
            <a:off x="3686628" y="1982450"/>
            <a:ext cx="6531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9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xmlns="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797820-5CAB-271E-819B-5A2DCD6F7859}"/>
              </a:ext>
            </a:extLst>
          </p:cNvPr>
          <p:cNvSpPr txBox="1"/>
          <p:nvPr/>
        </p:nvSpPr>
        <p:spPr>
          <a:xfrm>
            <a:off x="7619999" y="1334942"/>
            <a:ext cx="410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246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1652" y="954164"/>
            <a:ext cx="18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nụ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8280" y="1914936"/>
            <a:ext cx="223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8035" y="2988348"/>
            <a:ext cx="261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4691" y="1040304"/>
            <a:ext cx="28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iêng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8188" y="1928188"/>
            <a:ext cx="312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iăng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giăng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8188" y="3014852"/>
            <a:ext cx="181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hủ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thỉ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3D841F-1965-A898-B6A2-C4048DD7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99" b="5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EC2270-36E0-C9C0-6C0D-CC0A65C22E5C}"/>
              </a:ext>
            </a:extLst>
          </p:cNvPr>
          <p:cNvSpPr txBox="1"/>
          <p:nvPr/>
        </p:nvSpPr>
        <p:spPr>
          <a:xfrm>
            <a:off x="3024554" y="1536174"/>
            <a:ext cx="10424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Tay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nhài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Tay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ngời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4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4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8022937" y="1563808"/>
            <a:ext cx="670489" cy="84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5661" y="2299296"/>
            <a:ext cx="670489" cy="84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9973" y="3081164"/>
            <a:ext cx="670489" cy="84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3793" y="3823276"/>
            <a:ext cx="670489" cy="84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//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3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7266878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xmlns="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519" y="-1"/>
            <a:ext cx="4725944" cy="4576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797820-5CAB-271E-819B-5A2DCD6F7859}"/>
              </a:ext>
            </a:extLst>
          </p:cNvPr>
          <p:cNvSpPr txBox="1"/>
          <p:nvPr/>
        </p:nvSpPr>
        <p:spPr>
          <a:xfrm>
            <a:off x="7643311" y="1517822"/>
            <a:ext cx="410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6130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7912CFF-8472-A315-F389-DBB3F4EE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77" y="0"/>
            <a:ext cx="6957301" cy="685800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xmlns="" id="{ACE7EEA0-AA5E-FD5C-EFE2-6F5EF44B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6799" y="-1"/>
            <a:ext cx="4310743" cy="4310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797820-5CAB-271E-819B-5A2DCD6F7859}"/>
              </a:ext>
            </a:extLst>
          </p:cNvPr>
          <p:cNvSpPr txBox="1"/>
          <p:nvPr/>
        </p:nvSpPr>
        <p:spPr>
          <a:xfrm>
            <a:off x="8084457" y="1574093"/>
            <a:ext cx="410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4036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306</Words>
  <Application>Microsoft Office PowerPoint</Application>
  <PresentationFormat>Custom</PresentationFormat>
  <Paragraphs>65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Teams Pro09</dc:creator>
  <cp:lastModifiedBy>REDSTAR</cp:lastModifiedBy>
  <cp:revision>10</cp:revision>
  <dcterms:created xsi:type="dcterms:W3CDTF">2022-09-08T17:04:41Z</dcterms:created>
  <dcterms:modified xsi:type="dcterms:W3CDTF">2022-10-11T22:42:16Z</dcterms:modified>
</cp:coreProperties>
</file>