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71" r:id="rId6"/>
    <p:sldId id="274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E5645"/>
    <a:srgbClr val="FFFFFF"/>
    <a:srgbClr val="DB6311"/>
    <a:srgbClr val="C78F52"/>
    <a:srgbClr val="7A4421"/>
    <a:srgbClr val="FF3399"/>
    <a:srgbClr val="88DFE8"/>
    <a:srgbClr val="FFCC29"/>
    <a:srgbClr val="FFDB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88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633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CHU VĂN AN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LUYỆN TẬP (TIẾP THEO)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7527" y="1071538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4651" y="2292478"/>
            <a:ext cx="1164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4651" y="3455251"/>
            <a:ext cx="1164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DE4BED-3953-E01E-884E-805BFEBE4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07" r="89958" b="10243"/>
          <a:stretch/>
        </p:blipFill>
        <p:spPr>
          <a:xfrm>
            <a:off x="1468941" y="1653115"/>
            <a:ext cx="1219200" cy="135466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7E2D5600-9286-825B-473B-FE4D4690C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8" t="35122" r="2924" b="25853"/>
          <a:stretch/>
        </p:blipFill>
        <p:spPr>
          <a:xfrm>
            <a:off x="2651919" y="1981200"/>
            <a:ext cx="10169716" cy="647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FBAB5B6-6BC7-02F1-8ADB-94C01C983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" r="3841"/>
          <a:stretch/>
        </p:blipFill>
        <p:spPr>
          <a:xfrm>
            <a:off x="2423319" y="3033572"/>
            <a:ext cx="11430000" cy="5046630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=""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peech Bubble: Oval 57">
            <a:extLst>
              <a:ext uri="{FF2B5EF4-FFF2-40B4-BE49-F238E27FC236}">
                <a16:creationId xmlns=""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peech Bubble: Oval 58">
            <a:extLst>
              <a:ext uri="{FF2B5EF4-FFF2-40B4-BE49-F238E27FC236}">
                <a16:creationId xmlns=""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peech Bubble: Oval 65">
            <a:extLst>
              <a:ext uri="{FF2B5EF4-FFF2-40B4-BE49-F238E27FC236}">
                <a16:creationId xmlns=""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8" grpId="0" animBg="1"/>
      <p:bldP spid="59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6A0D9EA-FD14-5A49-5EF9-8AD0F507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3"/>
          <a:stretch/>
        </p:blipFill>
        <p:spPr>
          <a:xfrm>
            <a:off x="1001085" y="1115661"/>
            <a:ext cx="1066800" cy="1148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8E9DC0-1C2E-4FEE-6613-A0071E5DC64A}"/>
              </a:ext>
            </a:extLst>
          </p:cNvPr>
          <p:cNvSpPr txBox="1"/>
          <p:nvPr/>
        </p:nvSpPr>
        <p:spPr>
          <a:xfrm>
            <a:off x="2153127" y="1394149"/>
            <a:ext cx="1060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nhân và thực hiện các hoạt động sau: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67FCD17-1E1B-BBEE-10C8-26702D780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3" t="249" r="6199" b="-249"/>
          <a:stretch/>
        </p:blipFill>
        <p:spPr>
          <a:xfrm>
            <a:off x="10348119" y="1970127"/>
            <a:ext cx="5638800" cy="45924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60A8A5-A81C-E717-B3D3-01F5517990FD}"/>
              </a:ext>
            </a:extLst>
          </p:cNvPr>
          <p:cNvSpPr txBox="1"/>
          <p:nvPr/>
        </p:nvSpPr>
        <p:spPr>
          <a:xfrm>
            <a:off x="1737519" y="2052235"/>
            <a:ext cx="8300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Sử dụng bảng nhân (theo hướng dẫn):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25C9103-21F2-0428-71EB-F10D398F6DD0}"/>
              </a:ext>
            </a:extLst>
          </p:cNvPr>
          <p:cNvSpPr txBox="1"/>
          <p:nvPr/>
        </p:nvSpPr>
        <p:spPr>
          <a:xfrm>
            <a:off x="1594163" y="2679543"/>
            <a:ext cx="95159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6 =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ở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ở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x 6 = 18.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95FB2D2-2B93-4008-46BA-04E48479AEED}"/>
              </a:ext>
            </a:extLst>
          </p:cNvPr>
          <p:cNvSpPr txBox="1"/>
          <p:nvPr/>
        </p:nvSpPr>
        <p:spPr>
          <a:xfrm>
            <a:off x="1594163" y="6476212"/>
            <a:ext cx="110399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7ECB289-57F1-B225-A092-EB6A116A14EA}"/>
              </a:ext>
            </a:extLst>
          </p:cNvPr>
          <p:cNvSpPr txBox="1"/>
          <p:nvPr/>
        </p:nvSpPr>
        <p:spPr>
          <a:xfrm>
            <a:off x="2804319" y="7315200"/>
            <a:ext cx="12268200" cy="12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7                                 4 x 9                                    3 x 5</a:t>
            </a:r>
          </a:p>
          <a:p>
            <a:pPr>
              <a:lnSpc>
                <a:spcPct val="120000"/>
              </a:lnSpc>
            </a:pP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8                                 2 x 6                                    9 x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71E85C4-8BD3-169D-80CD-BEB48663102F}"/>
              </a:ext>
            </a:extLst>
          </p:cNvPr>
          <p:cNvSpPr/>
          <p:nvPr/>
        </p:nvSpPr>
        <p:spPr>
          <a:xfrm>
            <a:off x="3794919" y="7467600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E9948EE-7534-5B8A-C4B9-AB3626F09FCF}"/>
              </a:ext>
            </a:extLst>
          </p:cNvPr>
          <p:cNvSpPr/>
          <p:nvPr/>
        </p:nvSpPr>
        <p:spPr>
          <a:xfrm>
            <a:off x="3775311" y="8077200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B87D5C8-2CBB-0D7C-8992-53B9E5D8C49F}"/>
              </a:ext>
            </a:extLst>
          </p:cNvPr>
          <p:cNvSpPr/>
          <p:nvPr/>
        </p:nvSpPr>
        <p:spPr>
          <a:xfrm>
            <a:off x="8138319" y="7475145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8BEF3DC-3B2C-C49B-D8D4-B8C46FD7A2DB}"/>
              </a:ext>
            </a:extLst>
          </p:cNvPr>
          <p:cNvSpPr/>
          <p:nvPr/>
        </p:nvSpPr>
        <p:spPr>
          <a:xfrm>
            <a:off x="8138319" y="8077200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A7FA557-15B4-73E4-61A8-DE6066EA681E}"/>
              </a:ext>
            </a:extLst>
          </p:cNvPr>
          <p:cNvSpPr/>
          <p:nvPr/>
        </p:nvSpPr>
        <p:spPr>
          <a:xfrm>
            <a:off x="12862719" y="7467600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FED0D16-1C98-5037-CED2-7B963603E200}"/>
              </a:ext>
            </a:extLst>
          </p:cNvPr>
          <p:cNvSpPr/>
          <p:nvPr/>
        </p:nvSpPr>
        <p:spPr>
          <a:xfrm>
            <a:off x="12840078" y="8038051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="" xmlns:p14="http://schemas.microsoft.com/office/powerpoint/2010/main" val="1564632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21" grpId="0"/>
      <p:bldP spid="23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284BA5C-4827-E480-8762-1A438894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5" y="1493118"/>
            <a:ext cx="14035088" cy="1313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BA202BF-4F77-044F-39CB-F960D5284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4" t="5243" r="2143" b="-812"/>
          <a:stretch/>
        </p:blipFill>
        <p:spPr>
          <a:xfrm>
            <a:off x="3455355" y="3124200"/>
            <a:ext cx="10133896" cy="5867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FB4FED-4662-37BC-CC91-A6D424F4A84F}"/>
              </a:ext>
            </a:extLst>
          </p:cNvPr>
          <p:cNvSpPr/>
          <p:nvPr/>
        </p:nvSpPr>
        <p:spPr>
          <a:xfrm>
            <a:off x="7223919" y="39624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 x 2 = 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325927F-9433-01AA-35D5-F47E2C0979EA}"/>
              </a:ext>
            </a:extLst>
          </p:cNvPr>
          <p:cNvSpPr/>
          <p:nvPr/>
        </p:nvSpPr>
        <p:spPr>
          <a:xfrm>
            <a:off x="5236910" y="64770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9 x 7 = 63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82D5FB8-250A-0EE0-6C79-F69A553D521C}"/>
              </a:ext>
            </a:extLst>
          </p:cNvPr>
          <p:cNvSpPr/>
          <p:nvPr/>
        </p:nvSpPr>
        <p:spPr>
          <a:xfrm>
            <a:off x="9281319" y="6459166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9 x 7 = 63</a:t>
            </a:r>
          </a:p>
        </p:txBody>
      </p:sp>
    </p:spTree>
    <p:extLst>
      <p:ext uri="{BB962C8B-B14F-4D97-AF65-F5344CB8AC3E}">
        <p14:creationId xmlns=""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20164-3C13-865D-C393-C405F801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0" y="1584078"/>
            <a:ext cx="15990638" cy="17135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5A68B74-5301-3DB8-373E-4AE86B86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359" y="2849732"/>
            <a:ext cx="11795919" cy="5415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6329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F0D89-D686-E4F0-9F49-AE682C3B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AB472A-3DE7-BCA7-8273-812BD9EF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06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270</Words>
  <Application>Microsoft Office PowerPoint</Application>
  <PresentationFormat>Custom</PresentationFormat>
  <Paragraphs>41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REDSTAR</cp:lastModifiedBy>
  <cp:revision>217</cp:revision>
  <dcterms:created xsi:type="dcterms:W3CDTF">2022-07-10T01:37:20Z</dcterms:created>
  <dcterms:modified xsi:type="dcterms:W3CDTF">2022-10-05T02:48:52Z</dcterms:modified>
</cp:coreProperties>
</file>