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9" r:id="rId5"/>
    <p:sldId id="271" r:id="rId6"/>
    <p:sldId id="272" r:id="rId7"/>
    <p:sldId id="274" r:id="rId8"/>
    <p:sldId id="275" r:id="rId9"/>
    <p:sldId id="268" r:id="rId10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5645"/>
    <a:srgbClr val="FFFFFF"/>
    <a:srgbClr val="DB6311"/>
    <a:srgbClr val="C78F52"/>
    <a:srgbClr val="7A4421"/>
    <a:srgbClr val="0000FF"/>
    <a:srgbClr val="FF3399"/>
    <a:srgbClr val="88DF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4" y="-30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B138CB-D6E0-44BE-B799-F7FE4CC3475D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C71CFF-E989-42FA-BA8F-0C16CCBE3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</a:pPr>
            <a:fld id="{2ED24D82-171D-44E6-B5C8-BF37853FD0CD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</a:pPr>
            <a:fld id="{F78AB581-C2F4-40D6-87F6-92A446AFB277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C6B6F-18B7-42EF-A0BB-8CC4FE9BB72C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79833-B734-4FE2-9E1F-A26CDA910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239FE-1CB5-4AAD-93B2-2478A338939D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2E9B6-4E03-4FD1-B18B-CAC000ACB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98BD-35A2-4BB6-9578-6B40E767D03B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9F1E1-E784-4F92-A7D6-4332414DD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42229-5FA9-4F15-9DD4-9527D056B989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EA136-B22C-42F3-A099-912F5A48F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8BBD-3A7F-4AC8-BE0E-A0A9FE320E96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451A4-B28F-4E73-B3D8-FE6518139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30283-403A-4E82-A800-EE74AF19389D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04044-6BDF-4E20-AE16-28856D388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7421E-7CD4-4B80-BDC6-95E5FA8F40E1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8862-8863-4F76-96CD-5C51E23A1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3F807-F5B3-49C1-A53F-240F5116B2D4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FAE89-0AD1-4ED8-A4B4-6EDB4F60B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12425-CC81-48A5-8091-04F5500B69C7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C2DD7-8D53-41C7-8AF3-BB196A0EE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0B7AA-A6BD-447E-A1EA-88BFD5346843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F7EC-2DA3-495C-BA8C-516A3BFE5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84C06-C51A-420F-ACD9-C6F40AE72FDE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CF6B-D898-41DA-BB21-F14CC6C5E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CCC82B-CF31-4ACB-A2D5-C70D54170B7E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97969A-5306-4CAA-A71E-25A4FA30C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0975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fontAlgn="base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fontAlgn="base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fontAlgn="base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fontAlgn="base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13" y="6545263"/>
            <a:ext cx="2921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7013" y="4343400"/>
            <a:ext cx="13498512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13: LUYỆN TẬP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CÔ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DỰ GIỜ THĂM LỚP</a:t>
            </a:r>
          </a:p>
        </p:txBody>
      </p:sp>
      <p:pic>
        <p:nvPicPr>
          <p:cNvPr id="14342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2763" y="6919913"/>
            <a:ext cx="56165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91576">
            <a:off x="12320588" y="6753225"/>
            <a:ext cx="11620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314575" y="6875463"/>
            <a:ext cx="10683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692312" y="-109537"/>
            <a:ext cx="13827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95"/>
          <p:cNvSpPr>
            <a:spLocks noChangeArrowheads="1"/>
          </p:cNvSpPr>
          <p:nvPr/>
        </p:nvSpPr>
        <p:spPr bwMode="auto">
          <a:xfrm>
            <a:off x="6656388" y="1042988"/>
            <a:ext cx="2965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</p:txBody>
      </p:sp>
      <p:grpSp>
        <p:nvGrpSpPr>
          <p:cNvPr id="15362" name="Group 13"/>
          <p:cNvGrpSpPr>
            <a:grpSpLocks/>
          </p:cNvGrpSpPr>
          <p:nvPr/>
        </p:nvGrpSpPr>
        <p:grpSpPr bwMode="auto">
          <a:xfrm>
            <a:off x="5237163" y="136525"/>
            <a:ext cx="3286125" cy="930275"/>
            <a:chOff x="4539228" y="172432"/>
            <a:chExt cx="3229959" cy="930735"/>
          </a:xfrm>
        </p:grpSpPr>
        <p:grpSp>
          <p:nvGrpSpPr>
            <p:cNvPr id="15363" name="Group 14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15365" name="TextBox 16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66" name="TextBox 17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1406" y="1052342"/>
              <a:ext cx="81607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5237163" y="0"/>
            <a:ext cx="3286125" cy="930275"/>
            <a:chOff x="4539228" y="172432"/>
            <a:chExt cx="3229959" cy="930735"/>
          </a:xfrm>
        </p:grpSpPr>
        <p:grpSp>
          <p:nvGrpSpPr>
            <p:cNvPr id="16423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16425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26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1406" y="1052342"/>
              <a:ext cx="81607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386" name="Text Box 14"/>
          <p:cNvSpPr txBox="1">
            <a:spLocks noChangeArrowheads="1"/>
          </p:cNvSpPr>
          <p:nvPr/>
        </p:nvSpPr>
        <p:spPr bwMode="auto">
          <a:xfrm>
            <a:off x="4481513" y="898525"/>
            <a:ext cx="7026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13: LUYỆN TẬP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6781" t="9999" r="3426" b="72278"/>
          <a:stretch>
            <a:fillRect/>
          </a:stretch>
        </p:blipFill>
        <p:spPr bwMode="auto">
          <a:xfrm>
            <a:off x="2271713" y="2366963"/>
            <a:ext cx="12039600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l="5104" t="39166" r="9651"/>
          <a:stretch>
            <a:fillRect/>
          </a:stretch>
        </p:blipFill>
        <p:spPr bwMode="auto">
          <a:xfrm>
            <a:off x="2755900" y="4913313"/>
            <a:ext cx="10764838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89338" y="2593975"/>
            <a:ext cx="10064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= 16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589338" y="3294063"/>
            <a:ext cx="110331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= </a:t>
            </a:r>
            <a:r>
              <a:rPr lang="en-US"/>
              <a:t>80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950075" y="2611438"/>
            <a:ext cx="12350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=</a:t>
            </a:r>
            <a:r>
              <a:rPr lang="en-US"/>
              <a:t>10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897688" y="3294063"/>
            <a:ext cx="110331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= </a:t>
            </a:r>
            <a:r>
              <a:rPr lang="en-US"/>
              <a:t>27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0729913" y="2590800"/>
            <a:ext cx="990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= 16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0636250" y="3265488"/>
            <a:ext cx="11033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= </a:t>
            </a:r>
            <a:r>
              <a:rPr lang="en-US"/>
              <a:t>21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4000163" y="2586038"/>
            <a:ext cx="110331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= 36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3977938" y="3270250"/>
            <a:ext cx="110331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= 45</a:t>
            </a:r>
          </a:p>
        </p:txBody>
      </p:sp>
      <p:sp>
        <p:nvSpPr>
          <p:cNvPr id="17" name="Rectangle 16">
            <a:extLst>
              <a:ext uri="{FF2B5EF4-FFF2-40B4-BE49-F238E27FC236}"/>
            </a:extLst>
          </p:cNvPr>
          <p:cNvSpPr/>
          <p:nvPr/>
        </p:nvSpPr>
        <p:spPr>
          <a:xfrm>
            <a:off x="2957513" y="75438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ectangle 49">
            <a:extLst>
              <a:ext uri="{FF2B5EF4-FFF2-40B4-BE49-F238E27FC236}"/>
            </a:extLst>
          </p:cNvPr>
          <p:cNvSpPr/>
          <p:nvPr/>
        </p:nvSpPr>
        <p:spPr>
          <a:xfrm>
            <a:off x="4113213" y="74676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ectangle 50">
            <a:extLst>
              <a:ext uri="{FF2B5EF4-FFF2-40B4-BE49-F238E27FC236}"/>
            </a:extLst>
          </p:cNvPr>
          <p:cNvSpPr/>
          <p:nvPr/>
        </p:nvSpPr>
        <p:spPr>
          <a:xfrm>
            <a:off x="5395913" y="74676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Rectangle 51">
            <a:extLst>
              <a:ext uri="{FF2B5EF4-FFF2-40B4-BE49-F238E27FC236}"/>
            </a:extLst>
          </p:cNvPr>
          <p:cNvSpPr/>
          <p:nvPr/>
        </p:nvSpPr>
        <p:spPr>
          <a:xfrm>
            <a:off x="5395913" y="81534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Rectangle 52">
            <a:extLst>
              <a:ext uri="{FF2B5EF4-FFF2-40B4-BE49-F238E27FC236}"/>
            </a:extLst>
          </p:cNvPr>
          <p:cNvSpPr/>
          <p:nvPr/>
        </p:nvSpPr>
        <p:spPr>
          <a:xfrm>
            <a:off x="4092575" y="81534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Rectangle 53">
            <a:extLst>
              <a:ext uri="{FF2B5EF4-FFF2-40B4-BE49-F238E27FC236}"/>
            </a:extLst>
          </p:cNvPr>
          <p:cNvSpPr/>
          <p:nvPr/>
        </p:nvSpPr>
        <p:spPr>
          <a:xfrm>
            <a:off x="2957513" y="82296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Rectangle 54">
            <a:extLst>
              <a:ext uri="{FF2B5EF4-FFF2-40B4-BE49-F238E27FC236}"/>
            </a:extLst>
          </p:cNvPr>
          <p:cNvSpPr/>
          <p:nvPr/>
        </p:nvSpPr>
        <p:spPr>
          <a:xfrm>
            <a:off x="10120313" y="7543800"/>
            <a:ext cx="515937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Rectangle 55">
            <a:extLst>
              <a:ext uri="{FF2B5EF4-FFF2-40B4-BE49-F238E27FC236}"/>
            </a:extLst>
          </p:cNvPr>
          <p:cNvSpPr/>
          <p:nvPr/>
        </p:nvSpPr>
        <p:spPr>
          <a:xfrm>
            <a:off x="10120313" y="8229600"/>
            <a:ext cx="533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ectangle 59">
            <a:extLst>
              <a:ext uri="{FF2B5EF4-FFF2-40B4-BE49-F238E27FC236}"/>
            </a:extLst>
          </p:cNvPr>
          <p:cNvSpPr/>
          <p:nvPr/>
        </p:nvSpPr>
        <p:spPr>
          <a:xfrm>
            <a:off x="11244263" y="75438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Rectangle 60">
            <a:extLst>
              <a:ext uri="{FF2B5EF4-FFF2-40B4-BE49-F238E27FC236}"/>
            </a:extLst>
          </p:cNvPr>
          <p:cNvSpPr/>
          <p:nvPr/>
        </p:nvSpPr>
        <p:spPr>
          <a:xfrm>
            <a:off x="11283950" y="8231188"/>
            <a:ext cx="533400" cy="427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Rectangle 61">
            <a:extLst>
              <a:ext uri="{FF2B5EF4-FFF2-40B4-BE49-F238E27FC236}"/>
            </a:extLst>
          </p:cNvPr>
          <p:cNvSpPr/>
          <p:nvPr/>
        </p:nvSpPr>
        <p:spPr>
          <a:xfrm>
            <a:off x="12558713" y="75438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Rectangle 62">
            <a:extLst>
              <a:ext uri="{FF2B5EF4-FFF2-40B4-BE49-F238E27FC236}"/>
            </a:extLst>
          </p:cNvPr>
          <p:cNvSpPr/>
          <p:nvPr/>
        </p:nvSpPr>
        <p:spPr>
          <a:xfrm>
            <a:off x="12569825" y="82296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33713" y="7386638"/>
            <a:ext cx="54292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241800" y="7391400"/>
            <a:ext cx="544513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5395913" y="7391400"/>
            <a:ext cx="6096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3000375" y="8120063"/>
            <a:ext cx="54292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4165600" y="8072438"/>
            <a:ext cx="54451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5327650" y="8054975"/>
            <a:ext cx="61118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1272838" y="7543800"/>
            <a:ext cx="5334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10140950" y="7488238"/>
            <a:ext cx="533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10139363" y="8229600"/>
            <a:ext cx="533400" cy="538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12530138" y="7513638"/>
            <a:ext cx="63182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12534900" y="8150225"/>
            <a:ext cx="6334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11314113" y="8159750"/>
            <a:ext cx="5334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6421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1088" y="1274763"/>
            <a:ext cx="4670425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8713" y="4214813"/>
            <a:ext cx="111220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0" grpId="0"/>
      <p:bldP spid="41" grpId="0"/>
      <p:bldP spid="42" grpId="0"/>
      <p:bldP spid="43" grpId="0"/>
      <p:bldP spid="44" grpId="0"/>
      <p:bldP spid="48" grpId="0"/>
      <p:bldP spid="49" grpId="0"/>
      <p:bldP spid="55" grpId="0" animBg="1"/>
      <p:bldP spid="56" grpId="0"/>
      <p:bldP spid="60" grpId="0" animBg="1"/>
      <p:bldP spid="61" grpId="0" animBg="1"/>
      <p:bldP spid="62" grpId="0" animBg="1"/>
      <p:bldP spid="63" grpId="0" animBg="1"/>
      <p:bldP spid="18" grpId="0"/>
      <p:bldP spid="64" grpId="0"/>
      <p:bldP spid="65" grpId="0"/>
      <p:bldP spid="72" grpId="0"/>
      <p:bldP spid="73" grpId="0"/>
      <p:bldP spid="74" grpId="0"/>
      <p:bldP spid="19" grpId="0"/>
      <p:bldP spid="75" grpId="0"/>
      <p:bldP spid="76" grpId="0" animBg="1"/>
      <p:bldP spid="77" grpId="0"/>
      <p:bldP spid="78" grpId="0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"/>
          <p:cNvGrpSpPr>
            <a:grpSpLocks/>
          </p:cNvGrpSpPr>
          <p:nvPr/>
        </p:nvGrpSpPr>
        <p:grpSpPr bwMode="auto">
          <a:xfrm>
            <a:off x="5237163" y="0"/>
            <a:ext cx="3286125" cy="930275"/>
            <a:chOff x="4539228" y="172432"/>
            <a:chExt cx="3229959" cy="930735"/>
          </a:xfrm>
        </p:grpSpPr>
        <p:grpSp>
          <p:nvGrpSpPr>
            <p:cNvPr id="18448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18450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51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1406" y="1052342"/>
              <a:ext cx="81607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434" name="Text Box 14"/>
          <p:cNvSpPr txBox="1">
            <a:spLocks noChangeArrowheads="1"/>
          </p:cNvSpPr>
          <p:nvPr/>
        </p:nvSpPr>
        <p:spPr bwMode="auto">
          <a:xfrm>
            <a:off x="4481513" y="898525"/>
            <a:ext cx="7026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13: LUYỆN TẬP</a:t>
            </a:r>
          </a:p>
        </p:txBody>
      </p:sp>
      <p:pic>
        <p:nvPicPr>
          <p:cNvPr id="18435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913" y="1524000"/>
            <a:ext cx="3370262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3263" y="2438400"/>
            <a:ext cx="128492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62313" y="2438400"/>
            <a:ext cx="83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= 4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262313" y="3162300"/>
            <a:ext cx="83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= 4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7034213" y="2462213"/>
            <a:ext cx="838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= 9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034213" y="3124200"/>
            <a:ext cx="83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= 9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0807700" y="2424113"/>
            <a:ext cx="838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= 7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0807700" y="3146425"/>
            <a:ext cx="83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= 7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4570075" y="2409825"/>
            <a:ext cx="83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= 5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4570075" y="3132138"/>
            <a:ext cx="838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= 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1938" y="4043363"/>
            <a:ext cx="13392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14513" y="4876800"/>
            <a:ext cx="10210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62313" y="5403850"/>
            <a:ext cx="9104312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>
            <a:grpSpLocks/>
          </p:cNvGrpSpPr>
          <p:nvPr/>
        </p:nvGrpSpPr>
        <p:grpSpPr bwMode="auto">
          <a:xfrm>
            <a:off x="5237163" y="0"/>
            <a:ext cx="3286125" cy="930275"/>
            <a:chOff x="4539228" y="172432"/>
            <a:chExt cx="3229959" cy="930735"/>
          </a:xfrm>
        </p:grpSpPr>
        <p:grpSp>
          <p:nvGrpSpPr>
            <p:cNvPr id="19464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19466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67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1406" y="1052342"/>
              <a:ext cx="81607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458" name="Text Box 14"/>
          <p:cNvSpPr txBox="1">
            <a:spLocks noChangeArrowheads="1"/>
          </p:cNvSpPr>
          <p:nvPr/>
        </p:nvSpPr>
        <p:spPr bwMode="auto">
          <a:xfrm>
            <a:off x="4481513" y="898525"/>
            <a:ext cx="7026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13: LUYỆN TẬP</a:t>
            </a:r>
          </a:p>
        </p:txBody>
      </p:sp>
      <p:pic>
        <p:nvPicPr>
          <p:cNvPr id="1945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313" y="1493838"/>
            <a:ext cx="916463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2497138"/>
            <a:ext cx="101917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>
            <a:extLst>
              <a:ext uri="{FF2B5EF4-FFF2-40B4-BE49-F238E27FC236}"/>
            </a:extLst>
          </p:cNvPr>
          <p:cNvSpPr/>
          <p:nvPr/>
        </p:nvSpPr>
        <p:spPr>
          <a:xfrm>
            <a:off x="4710113" y="2895600"/>
            <a:ext cx="3581400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/>
            </a:extLst>
          </p:cNvPr>
          <p:cNvSpPr/>
          <p:nvPr/>
        </p:nvSpPr>
        <p:spPr>
          <a:xfrm>
            <a:off x="8748713" y="2868613"/>
            <a:ext cx="3581400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>
          <a:xfrm>
            <a:off x="4176713" y="5073650"/>
            <a:ext cx="8153400" cy="412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"/>
          <p:cNvGrpSpPr>
            <a:grpSpLocks/>
          </p:cNvGrpSpPr>
          <p:nvPr/>
        </p:nvGrpSpPr>
        <p:grpSpPr bwMode="auto">
          <a:xfrm>
            <a:off x="5237163" y="0"/>
            <a:ext cx="3286125" cy="930275"/>
            <a:chOff x="4539228" y="172432"/>
            <a:chExt cx="3229959" cy="930735"/>
          </a:xfrm>
        </p:grpSpPr>
        <p:grpSp>
          <p:nvGrpSpPr>
            <p:cNvPr id="20496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20498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99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1406" y="1052342"/>
              <a:ext cx="81607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482" name="Text Box 14"/>
          <p:cNvSpPr txBox="1">
            <a:spLocks noChangeArrowheads="1"/>
          </p:cNvSpPr>
          <p:nvPr/>
        </p:nvSpPr>
        <p:spPr bwMode="auto">
          <a:xfrm>
            <a:off x="4481513" y="898525"/>
            <a:ext cx="7026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13: LUYỆN TẬP</a:t>
            </a:r>
          </a:p>
        </p:txBody>
      </p:sp>
      <p:pic>
        <p:nvPicPr>
          <p:cNvPr id="20483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8413" y="1651000"/>
            <a:ext cx="36957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313" y="1608138"/>
            <a:ext cx="1047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2878138"/>
            <a:ext cx="113601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4113" y="6216650"/>
            <a:ext cx="100584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971925" y="2959100"/>
            <a:ext cx="9667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/>
              <a:t>= 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38588" y="3810000"/>
            <a:ext cx="9652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/>
              <a:t>= 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224713" y="2959100"/>
            <a:ext cx="965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/>
              <a:t>= 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89788" y="3810000"/>
            <a:ext cx="9667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/>
              <a:t>= 0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637838" y="2989263"/>
            <a:ext cx="9667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/>
              <a:t>= 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604500" y="3840163"/>
            <a:ext cx="96678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/>
              <a:t>= 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4079538" y="2959100"/>
            <a:ext cx="965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/>
              <a:t>= 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4044613" y="3810000"/>
            <a:ext cx="9667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/>
              <a:t>= 0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73375" y="5059363"/>
            <a:ext cx="110490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1"/>
          <p:cNvGrpSpPr>
            <a:grpSpLocks/>
          </p:cNvGrpSpPr>
          <p:nvPr/>
        </p:nvGrpSpPr>
        <p:grpSpPr bwMode="auto">
          <a:xfrm>
            <a:off x="5237163" y="0"/>
            <a:ext cx="3286125" cy="930275"/>
            <a:chOff x="4539228" y="172432"/>
            <a:chExt cx="3229959" cy="930735"/>
          </a:xfrm>
        </p:grpSpPr>
        <p:grpSp>
          <p:nvGrpSpPr>
            <p:cNvPr id="21514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21516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517" name="TextBox 5"/>
              <p:cNvSpPr txBox="1">
                <a:spLocks noChangeArrowheads="1"/>
              </p:cNvSpPr>
              <p:nvPr/>
            </p:nvSpPr>
            <p:spPr bwMode="auto">
              <a:xfrm>
                <a:off x="6718466" y="641502"/>
                <a:ext cx="105072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1406" y="1052342"/>
              <a:ext cx="81607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506" name="Text Box 14"/>
          <p:cNvSpPr txBox="1">
            <a:spLocks noChangeArrowheads="1"/>
          </p:cNvSpPr>
          <p:nvPr/>
        </p:nvSpPr>
        <p:spPr bwMode="auto">
          <a:xfrm>
            <a:off x="4481513" y="898525"/>
            <a:ext cx="7026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13: LUYỆN TẬP</a:t>
            </a:r>
          </a:p>
        </p:txBody>
      </p:sp>
      <p:pic>
        <p:nvPicPr>
          <p:cNvPr id="21507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3113" y="1550988"/>
            <a:ext cx="106394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2438" y="2693988"/>
            <a:ext cx="10810875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peech Bubble: Oval 13">
            <a:extLst>
              <a:ext uri="{FF2B5EF4-FFF2-40B4-BE49-F238E27FC236}"/>
            </a:extLst>
          </p:cNvPr>
          <p:cNvSpPr/>
          <p:nvPr/>
        </p:nvSpPr>
        <p:spPr>
          <a:xfrm>
            <a:off x="285750" y="2655888"/>
            <a:ext cx="2601913" cy="1219200"/>
          </a:xfrm>
          <a:prstGeom prst="wedgeEllipseCallout">
            <a:avLst>
              <a:gd name="adj1" fmla="val 53337"/>
              <a:gd name="adj2" fmla="val 54935"/>
            </a:avLst>
          </a:prstGeom>
          <a:solidFill>
            <a:srgbClr val="7A44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 x 6 = 12</a:t>
            </a:r>
          </a:p>
        </p:txBody>
      </p:sp>
      <p:sp>
        <p:nvSpPr>
          <p:cNvPr id="29" name="Speech Bubble: Oval 28">
            <a:extLst>
              <a:ext uri="{FF2B5EF4-FFF2-40B4-BE49-F238E27FC236}"/>
            </a:extLst>
          </p:cNvPr>
          <p:cNvSpPr/>
          <p:nvPr/>
        </p:nvSpPr>
        <p:spPr>
          <a:xfrm>
            <a:off x="179388" y="4587875"/>
            <a:ext cx="2601912" cy="1219200"/>
          </a:xfrm>
          <a:prstGeom prst="wedgeEllipseCallout">
            <a:avLst>
              <a:gd name="adj1" fmla="val 81013"/>
              <a:gd name="adj2" fmla="val 80467"/>
            </a:avLst>
          </a:prstGeom>
          <a:solidFill>
            <a:srgbClr val="C78F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6 x 2 = 12</a:t>
            </a:r>
          </a:p>
        </p:txBody>
      </p:sp>
      <p:sp>
        <p:nvSpPr>
          <p:cNvPr id="33" name="Speech Bubble: Oval 32">
            <a:extLst>
              <a:ext uri="{FF2B5EF4-FFF2-40B4-BE49-F238E27FC236}"/>
            </a:extLst>
          </p:cNvPr>
          <p:cNvSpPr/>
          <p:nvPr/>
        </p:nvSpPr>
        <p:spPr>
          <a:xfrm>
            <a:off x="13490575" y="3741738"/>
            <a:ext cx="2500313" cy="1219200"/>
          </a:xfrm>
          <a:prstGeom prst="wedgeEllipseCallout">
            <a:avLst>
              <a:gd name="adj1" fmla="val -45300"/>
              <a:gd name="adj2" fmla="val 7568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 = 12</a:t>
            </a:r>
          </a:p>
        </p:txBody>
      </p:sp>
      <p:sp>
        <p:nvSpPr>
          <p:cNvPr id="34" name="Speech Bubble: Oval 33">
            <a:extLst>
              <a:ext uri="{FF2B5EF4-FFF2-40B4-BE49-F238E27FC236}"/>
            </a:extLst>
          </p:cNvPr>
          <p:cNvSpPr/>
          <p:nvPr/>
        </p:nvSpPr>
        <p:spPr>
          <a:xfrm>
            <a:off x="152400" y="6248400"/>
            <a:ext cx="2601913" cy="1219200"/>
          </a:xfrm>
          <a:prstGeom prst="wedgeEllipseCallout">
            <a:avLst>
              <a:gd name="adj1" fmla="val 53337"/>
              <a:gd name="adj2" fmla="val 54935"/>
            </a:avLst>
          </a:prstGeom>
          <a:solidFill>
            <a:srgbClr val="DB63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1 x 1 = 1</a:t>
            </a:r>
          </a:p>
        </p:txBody>
      </p:sp>
      <p:sp>
        <p:nvSpPr>
          <p:cNvPr id="35" name="Speech Bubble: Oval 34">
            <a:extLst>
              <a:ext uri="{FF2B5EF4-FFF2-40B4-BE49-F238E27FC236}"/>
            </a:extLst>
          </p:cNvPr>
          <p:cNvSpPr/>
          <p:nvPr/>
        </p:nvSpPr>
        <p:spPr>
          <a:xfrm>
            <a:off x="13609638" y="6846888"/>
            <a:ext cx="2500312" cy="1219200"/>
          </a:xfrm>
          <a:prstGeom prst="wedgeEllipseCallout">
            <a:avLst>
              <a:gd name="adj1" fmla="val -52268"/>
              <a:gd name="adj2" fmla="val 62585"/>
            </a:avLst>
          </a:prstGeom>
          <a:solidFill>
            <a:srgbClr val="BE56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8 x 2 = 16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156</Words>
  <Application>Microsoft Office PowerPoint</Application>
  <PresentationFormat>Custom</PresentationFormat>
  <Paragraphs>61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REDSTAR</cp:lastModifiedBy>
  <cp:revision>218</cp:revision>
  <dcterms:created xsi:type="dcterms:W3CDTF">2022-07-10T01:37:20Z</dcterms:created>
  <dcterms:modified xsi:type="dcterms:W3CDTF">2022-10-03T15:53:49Z</dcterms:modified>
</cp:coreProperties>
</file>