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4"/>
  </p:notesMasterIdLst>
  <p:sldIdLst>
    <p:sldId id="330" r:id="rId2"/>
    <p:sldId id="257" r:id="rId3"/>
    <p:sldId id="325" r:id="rId4"/>
    <p:sldId id="331" r:id="rId5"/>
    <p:sldId id="326" r:id="rId6"/>
    <p:sldId id="327" r:id="rId7"/>
    <p:sldId id="268" r:id="rId8"/>
    <p:sldId id="269" r:id="rId9"/>
    <p:sldId id="328" r:id="rId10"/>
    <p:sldId id="261" r:id="rId11"/>
    <p:sldId id="329" r:id="rId12"/>
    <p:sldId id="271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ahoma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7C9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ED96DD-AD33-48A4-A4D3-FB7E4B4F57CA}">
  <a:tblStyle styleId="{01ED96DD-AD33-48A4-A4D3-FB7E4B4F57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autoTitleDeleted val="1"/>
    <c:plotArea>
      <c:layout/>
      <c:pieChart>
        <c:varyColors val="1"/>
        <c:ser>
          <c:idx val="0"/>
          <c:order val="0"/>
          <c:tx>
            <c:strRef>
              <c:f>Trang_tính1!$B$1</c:f>
              <c:strCache>
                <c:ptCount val="1"/>
                <c:pt idx="0">
                  <c:v>Cột1</c:v>
                </c:pt>
              </c:strCache>
            </c:strRef>
          </c:tx>
          <c:dPt>
            <c:idx val="0"/>
            <c:spPr>
              <a:solidFill>
                <a:schemeClr val="accent4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89-4876-A6B7-29554B8B4609}"/>
              </c:ext>
            </c:extLst>
          </c:dPt>
          <c:dPt>
            <c:idx val="1"/>
            <c:spPr>
              <a:solidFill>
                <a:schemeClr val="accent4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D2-4C44-98EB-B2473394AD53}"/>
              </c:ext>
            </c:extLst>
          </c:dPt>
          <c:dPt>
            <c:idx val="2"/>
            <c:spPr>
              <a:solidFill>
                <a:schemeClr val="accent4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D2-4C44-98EB-B2473394AD53}"/>
              </c:ext>
            </c:extLst>
          </c:dPt>
          <c:dPt>
            <c:idx val="3"/>
            <c:spPr>
              <a:solidFill>
                <a:schemeClr val="accent4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D2-4C44-98EB-B2473394AD53}"/>
              </c:ext>
            </c:extLst>
          </c:dPt>
          <c:dPt>
            <c:idx val="4"/>
            <c:spPr>
              <a:solidFill>
                <a:schemeClr val="accent4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D2-4C44-98EB-B2473394AD53}"/>
              </c:ext>
            </c:extLst>
          </c:dPt>
          <c:dPt>
            <c:idx val="5"/>
            <c:spPr>
              <a:solidFill>
                <a:schemeClr val="accent4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D2-4C44-98EB-B2473394AD53}"/>
              </c:ext>
            </c:extLst>
          </c:dPt>
          <c:dPt>
            <c:idx val="6"/>
            <c:spPr>
              <a:solidFill>
                <a:schemeClr val="accent4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4D2-4C44-98EB-B2473394AD53}"/>
              </c:ext>
            </c:extLst>
          </c:dPt>
          <c:dPt>
            <c:idx val="7"/>
            <c:spPr>
              <a:solidFill>
                <a:schemeClr val="accent4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D2-4C44-98EB-B2473394AD53}"/>
              </c:ext>
            </c:extLst>
          </c:dPt>
          <c:dPt>
            <c:idx val="8"/>
            <c:spPr>
              <a:solidFill>
                <a:schemeClr val="accent4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4D2-4C44-98EB-B2473394AD53}"/>
              </c:ext>
            </c:extLst>
          </c:dPt>
          <c:dPt>
            <c:idx val="9"/>
            <c:spPr>
              <a:solidFill>
                <a:schemeClr val="accent4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D2-4C44-98EB-B2473394AD53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4D2-4C44-98EB-B2473394AD5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4D2-4C44-98EB-B2473394AD5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4D2-4C44-98EB-B2473394AD5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4D2-4C44-98EB-B2473394AD5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4D2-4C44-98EB-B2473394AD5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4D2-4C44-98EB-B2473394AD5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4D2-4C44-98EB-B2473394AD5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4D2-4C44-98EB-B2473394AD53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4D2-4C44-98EB-B2473394AD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vi-VN"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Trang_tính1!$A$2:$A$11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Trang_tính1!$B$2:$B$11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D2-4C44-98EB-B2473394AD53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5" name="Google Shape;6525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2" name="Google Shape;7742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3" name="Google Shape;7743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F8DA1DEB-49E2-450E-9989-93117ABC2932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“Quay”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sẽ</a:t>
            </a:r>
            <a:r>
              <a:rPr lang="en-US" dirty="0"/>
              <a:t> quay </a:t>
            </a:r>
            <a:r>
              <a:rPr lang="en-US" dirty="0" err="1"/>
              <a:t>tròn</a:t>
            </a:r>
            <a:r>
              <a:rPr lang="en-US" dirty="0"/>
              <a:t>. Sau </a:t>
            </a:r>
            <a:r>
              <a:rPr lang="en-US" dirty="0" err="1"/>
              <a:t>đó</a:t>
            </a:r>
            <a:r>
              <a:rPr lang="en-US" dirty="0"/>
              <a:t> kick </a:t>
            </a:r>
            <a:r>
              <a:rPr lang="en-US" dirty="0" err="1"/>
              <a:t>thêm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0495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" name="Google Shape;6856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7" name="Google Shape;6857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78f86e20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78f86e20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2917650" y="1200150"/>
            <a:ext cx="3308700" cy="316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1995300" y="1318175"/>
            <a:ext cx="5153400" cy="1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150518" y="1500636"/>
            <a:ext cx="483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150525" y="2297255"/>
            <a:ext cx="4839900" cy="13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4583907" y="21796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4583907" y="1318561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4583900" y="3004600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DBA32C21-FD13-4697-ADCD-F9E33DDFF06F}" type="datetimeFigureOut">
              <a:rPr lang="vi-VN" sz="9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685800">
                <a:buClrTx/>
                <a:defRPr/>
              </a:pPr>
              <a:t>05/10/2025</a:t>
            </a:fld>
            <a:endParaRPr lang="vi-VN" sz="900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buClrTx/>
              <a:defRPr/>
            </a:pPr>
            <a:endParaRPr lang="vi-VN" sz="900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2885D699-091F-4322-9983-565B97A178FD}" type="slidenum">
              <a:rPr lang="vi-VN" sz="9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vi-VN" sz="900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1666116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1666116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3650735" y="16828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3653427" y="22693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1666116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1666116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3653427" y="31162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3653427" y="37027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5634753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5634753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5634753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5634753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526A-63B6-43DA-B124-7947A4E32E9D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3A2B-0F3D-4290-A5DD-7ED5441BA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9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8" r:id="rId20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58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8.svg"/><Relationship Id="rId5" Type="http://schemas.openxmlformats.org/officeDocument/2006/relationships/image" Target="../media/image20.png"/><Relationship Id="rId4" Type="http://schemas.openxmlformats.org/officeDocument/2006/relationships/image" Target="../media/image6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microsoft.com/office/2007/relationships/media" Target="../media/media1.wav"/><Relationship Id="rId2" Type="http://schemas.openxmlformats.org/officeDocument/2006/relationships/slideLayout" Target="../slideLayouts/slideLayout17.xml"/><Relationship Id="rId1" Type="http://schemas.openxmlformats.org/officeDocument/2006/relationships/video" Target="NULL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chart" Target="../charts/chart1.xml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0513" y="3681711"/>
            <a:ext cx="1640979" cy="14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64281" y="2443163"/>
            <a:ext cx="6139403" cy="4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318" eaLnBrk="1" hangingPunct="1">
              <a:spcBef>
                <a:spcPts val="1012"/>
              </a:spcBef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93049" y="1157288"/>
            <a:ext cx="6444411" cy="112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318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816318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6324" y="3681711"/>
            <a:ext cx="3155318" cy="11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291576">
            <a:off x="6921544" y="3798690"/>
            <a:ext cx="652824" cy="8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1151361" y="3343275"/>
            <a:ext cx="600206" cy="43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8253454" y="-61025"/>
            <a:ext cx="777776" cy="92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ộp Văn bản 127">
            <a:extLst>
              <a:ext uri="{FF2B5EF4-FFF2-40B4-BE49-F238E27FC236}">
                <a16:creationId xmlns="" xmlns:a16="http://schemas.microsoft.com/office/drawing/2014/main" id="{D99AF46A-AF95-3A8E-CA3D-3A15AA650CB2}"/>
              </a:ext>
            </a:extLst>
          </p:cNvPr>
          <p:cNvSpPr txBox="1"/>
          <p:nvPr/>
        </p:nvSpPr>
        <p:spPr>
          <a:xfrm>
            <a:off x="184044" y="6620"/>
            <a:ext cx="5453081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Tóm</a:t>
            </a:r>
            <a:r>
              <a:rPr lang="en-US" sz="2800" b="1" dirty="0"/>
              <a:t> </a:t>
            </a:r>
            <a:r>
              <a:rPr lang="en-US" sz="2800" b="1" dirty="0" err="1"/>
              <a:t>tắt</a:t>
            </a:r>
            <a:r>
              <a:rPr lang="en-US" sz="2800" b="1" dirty="0"/>
              <a:t>: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 chiếc bánh ngọt: 9 quả dâu tây.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 chiếc bánh ngọt: ... dâu tây?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43" y="2723089"/>
            <a:ext cx="7757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Bài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giải</a:t>
            </a:r>
            <a:endParaRPr lang="en-US" sz="2800" u="sng" dirty="0" smtClean="0"/>
          </a:p>
          <a:p>
            <a:pPr algn="ctr"/>
            <a:r>
              <a:rPr lang="en-US" sz="2800" dirty="0" smtClean="0"/>
              <a:t>10 </a:t>
            </a:r>
            <a:r>
              <a:rPr lang="en-US" sz="2800" dirty="0" err="1" smtClean="0"/>
              <a:t>chiếc</a:t>
            </a:r>
            <a:r>
              <a:rPr lang="en-US" sz="2800" dirty="0" smtClean="0"/>
              <a:t> </a:t>
            </a:r>
            <a:r>
              <a:rPr lang="en-US" sz="2800" dirty="0" err="1" smtClean="0"/>
              <a:t>bánh</a:t>
            </a:r>
            <a:r>
              <a:rPr lang="en-US" sz="2800" dirty="0" smtClean="0"/>
              <a:t> </a:t>
            </a:r>
            <a:r>
              <a:rPr lang="en-US" sz="2800" dirty="0" err="1" smtClean="0"/>
              <a:t>ngọt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dâu</a:t>
            </a:r>
            <a:r>
              <a:rPr lang="en-US" sz="2800" dirty="0" smtClean="0"/>
              <a:t> </a:t>
            </a:r>
            <a:r>
              <a:rPr lang="en-US" sz="2800" dirty="0" err="1" smtClean="0"/>
              <a:t>tây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2800" dirty="0" smtClean="0"/>
              <a:t>  9 x 10 = 90 (</a:t>
            </a:r>
            <a:r>
              <a:rPr lang="en-US" sz="2800" dirty="0" err="1" smtClean="0"/>
              <a:t>quả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smtClean="0"/>
              <a:t>   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90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dâu</a:t>
            </a:r>
            <a:r>
              <a:rPr lang="en-US" sz="2800" dirty="0" smtClean="0"/>
              <a:t> </a:t>
            </a:r>
            <a:r>
              <a:rPr lang="en-US" sz="2800" dirty="0" err="1" smtClean="0"/>
              <a:t>tây</a:t>
            </a:r>
            <a:endParaRPr lang="en-US" sz="2800" dirty="0"/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BD709AA4-F4B0-170A-AFC7-4ED781FD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7221" y="150737"/>
            <a:ext cx="3275763" cy="2562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65"/>
          <p:cNvSpPr/>
          <p:nvPr/>
        </p:nvSpPr>
        <p:spPr>
          <a:xfrm rot="-5400000">
            <a:off x="1664962" y="4068131"/>
            <a:ext cx="5185500" cy="5550300"/>
          </a:xfrm>
          <a:prstGeom prst="arc">
            <a:avLst>
              <a:gd name="adj1" fmla="val 16200000"/>
              <a:gd name="adj2" fmla="val 531951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="" xmlns:a16="http://schemas.microsoft.com/office/drawing/2014/main" id="{CAC42F65-C459-DD29-FEE8-D746BA52D6D6}"/>
              </a:ext>
            </a:extLst>
          </p:cNvPr>
          <p:cNvSpPr/>
          <p:nvPr/>
        </p:nvSpPr>
        <p:spPr>
          <a:xfrm>
            <a:off x="230211" y="268768"/>
            <a:ext cx="7115134" cy="19431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Kể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huống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thực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sử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dụng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phép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bảng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nhân</a:t>
            </a:r>
            <a:r>
              <a:rPr lang="en-US" sz="2800" b="1" dirty="0">
                <a:solidFill>
                  <a:schemeClr val="tx1"/>
                </a:solidFill>
              </a:rPr>
              <a:t> 9?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8" name="Google Shape;7758;p56"/>
          <p:cNvGrpSpPr/>
          <p:nvPr/>
        </p:nvGrpSpPr>
        <p:grpSpPr>
          <a:xfrm>
            <a:off x="7588692" y="3256622"/>
            <a:ext cx="835443" cy="814299"/>
            <a:chOff x="6760900" y="5637775"/>
            <a:chExt cx="1057925" cy="1031150"/>
          </a:xfrm>
        </p:grpSpPr>
        <p:sp>
          <p:nvSpPr>
            <p:cNvPr id="7759" name="Google Shape;7759;p56"/>
            <p:cNvSpPr/>
            <p:nvPr/>
          </p:nvSpPr>
          <p:spPr>
            <a:xfrm>
              <a:off x="6760900" y="5637775"/>
              <a:ext cx="1057925" cy="1031150"/>
            </a:xfrm>
            <a:custGeom>
              <a:avLst/>
              <a:gdLst/>
              <a:ahLst/>
              <a:cxnLst/>
              <a:rect l="l" t="t" r="r" b="b"/>
              <a:pathLst>
                <a:path w="42317" h="41246" extrusionOk="0">
                  <a:moveTo>
                    <a:pt x="23581" y="0"/>
                  </a:moveTo>
                  <a:cubicBezTo>
                    <a:pt x="23206" y="0"/>
                    <a:pt x="22832" y="27"/>
                    <a:pt x="22484" y="134"/>
                  </a:cubicBezTo>
                  <a:cubicBezTo>
                    <a:pt x="22082" y="241"/>
                    <a:pt x="21627" y="402"/>
                    <a:pt x="21226" y="643"/>
                  </a:cubicBezTo>
                  <a:cubicBezTo>
                    <a:pt x="20931" y="803"/>
                    <a:pt x="20637" y="1044"/>
                    <a:pt x="20289" y="1312"/>
                  </a:cubicBezTo>
                  <a:cubicBezTo>
                    <a:pt x="19834" y="1713"/>
                    <a:pt x="19432" y="2168"/>
                    <a:pt x="19004" y="2784"/>
                  </a:cubicBezTo>
                  <a:cubicBezTo>
                    <a:pt x="18736" y="3132"/>
                    <a:pt x="18469" y="3587"/>
                    <a:pt x="18228" y="4015"/>
                  </a:cubicBezTo>
                  <a:cubicBezTo>
                    <a:pt x="18121" y="3988"/>
                    <a:pt x="18014" y="3908"/>
                    <a:pt x="17933" y="3881"/>
                  </a:cubicBezTo>
                  <a:cubicBezTo>
                    <a:pt x="17800" y="3801"/>
                    <a:pt x="17612" y="3747"/>
                    <a:pt x="17532" y="3721"/>
                  </a:cubicBezTo>
                  <a:cubicBezTo>
                    <a:pt x="17345" y="3640"/>
                    <a:pt x="17184" y="3587"/>
                    <a:pt x="16997" y="3533"/>
                  </a:cubicBezTo>
                  <a:cubicBezTo>
                    <a:pt x="16649" y="3453"/>
                    <a:pt x="16274" y="3373"/>
                    <a:pt x="15873" y="3346"/>
                  </a:cubicBezTo>
                  <a:cubicBezTo>
                    <a:pt x="15712" y="3319"/>
                    <a:pt x="15578" y="3319"/>
                    <a:pt x="15418" y="3319"/>
                  </a:cubicBezTo>
                  <a:cubicBezTo>
                    <a:pt x="14855" y="3319"/>
                    <a:pt x="14267" y="3399"/>
                    <a:pt x="13705" y="3533"/>
                  </a:cubicBezTo>
                  <a:cubicBezTo>
                    <a:pt x="13330" y="3640"/>
                    <a:pt x="12928" y="3774"/>
                    <a:pt x="12580" y="3988"/>
                  </a:cubicBezTo>
                  <a:cubicBezTo>
                    <a:pt x="12366" y="4069"/>
                    <a:pt x="12206" y="4176"/>
                    <a:pt x="12045" y="4283"/>
                  </a:cubicBezTo>
                  <a:cubicBezTo>
                    <a:pt x="11724" y="4122"/>
                    <a:pt x="11403" y="4015"/>
                    <a:pt x="11055" y="3988"/>
                  </a:cubicBezTo>
                  <a:cubicBezTo>
                    <a:pt x="10841" y="3935"/>
                    <a:pt x="10626" y="3935"/>
                    <a:pt x="10359" y="3908"/>
                  </a:cubicBezTo>
                  <a:lnTo>
                    <a:pt x="9422" y="3908"/>
                  </a:lnTo>
                  <a:cubicBezTo>
                    <a:pt x="9101" y="3908"/>
                    <a:pt x="8753" y="3988"/>
                    <a:pt x="8432" y="4042"/>
                  </a:cubicBezTo>
                  <a:cubicBezTo>
                    <a:pt x="8057" y="4122"/>
                    <a:pt x="7682" y="4202"/>
                    <a:pt x="7388" y="4336"/>
                  </a:cubicBezTo>
                  <a:cubicBezTo>
                    <a:pt x="6558" y="4684"/>
                    <a:pt x="5835" y="5246"/>
                    <a:pt x="5380" y="5915"/>
                  </a:cubicBezTo>
                  <a:cubicBezTo>
                    <a:pt x="4845" y="6665"/>
                    <a:pt x="4765" y="7387"/>
                    <a:pt x="4818" y="7869"/>
                  </a:cubicBezTo>
                  <a:cubicBezTo>
                    <a:pt x="4845" y="8886"/>
                    <a:pt x="5434" y="9796"/>
                    <a:pt x="6424" y="10305"/>
                  </a:cubicBezTo>
                  <a:cubicBezTo>
                    <a:pt x="6692" y="10439"/>
                    <a:pt x="6960" y="10492"/>
                    <a:pt x="7254" y="10573"/>
                  </a:cubicBezTo>
                  <a:cubicBezTo>
                    <a:pt x="7308" y="10599"/>
                    <a:pt x="7361" y="10599"/>
                    <a:pt x="7415" y="10599"/>
                  </a:cubicBezTo>
                  <a:cubicBezTo>
                    <a:pt x="7227" y="10706"/>
                    <a:pt x="7040" y="10840"/>
                    <a:pt x="6853" y="10947"/>
                  </a:cubicBezTo>
                  <a:cubicBezTo>
                    <a:pt x="6371" y="11242"/>
                    <a:pt x="5889" y="11563"/>
                    <a:pt x="5407" y="11964"/>
                  </a:cubicBezTo>
                  <a:cubicBezTo>
                    <a:pt x="4604" y="12634"/>
                    <a:pt x="3882" y="13490"/>
                    <a:pt x="3239" y="14427"/>
                  </a:cubicBezTo>
                  <a:cubicBezTo>
                    <a:pt x="2731" y="15123"/>
                    <a:pt x="2329" y="15926"/>
                    <a:pt x="2008" y="16755"/>
                  </a:cubicBezTo>
                  <a:cubicBezTo>
                    <a:pt x="1687" y="17103"/>
                    <a:pt x="1339" y="17451"/>
                    <a:pt x="1018" y="17933"/>
                  </a:cubicBezTo>
                  <a:cubicBezTo>
                    <a:pt x="750" y="18335"/>
                    <a:pt x="563" y="18736"/>
                    <a:pt x="402" y="19138"/>
                  </a:cubicBezTo>
                  <a:cubicBezTo>
                    <a:pt x="322" y="19378"/>
                    <a:pt x="268" y="19566"/>
                    <a:pt x="188" y="19807"/>
                  </a:cubicBezTo>
                  <a:cubicBezTo>
                    <a:pt x="134" y="20101"/>
                    <a:pt x="81" y="20369"/>
                    <a:pt x="54" y="20583"/>
                  </a:cubicBezTo>
                  <a:cubicBezTo>
                    <a:pt x="0" y="21065"/>
                    <a:pt x="27" y="21547"/>
                    <a:pt x="134" y="22109"/>
                  </a:cubicBezTo>
                  <a:cubicBezTo>
                    <a:pt x="188" y="22457"/>
                    <a:pt x="295" y="22778"/>
                    <a:pt x="402" y="23152"/>
                  </a:cubicBezTo>
                  <a:cubicBezTo>
                    <a:pt x="589" y="23795"/>
                    <a:pt x="857" y="24410"/>
                    <a:pt x="1232" y="25053"/>
                  </a:cubicBezTo>
                  <a:cubicBezTo>
                    <a:pt x="1526" y="25615"/>
                    <a:pt x="1901" y="26150"/>
                    <a:pt x="2356" y="26686"/>
                  </a:cubicBezTo>
                  <a:cubicBezTo>
                    <a:pt x="2597" y="27007"/>
                    <a:pt x="2864" y="27274"/>
                    <a:pt x="3132" y="27542"/>
                  </a:cubicBezTo>
                  <a:lnTo>
                    <a:pt x="3266" y="27676"/>
                  </a:lnTo>
                  <a:cubicBezTo>
                    <a:pt x="3400" y="27810"/>
                    <a:pt x="3534" y="27943"/>
                    <a:pt x="3694" y="28077"/>
                  </a:cubicBezTo>
                  <a:cubicBezTo>
                    <a:pt x="4444" y="28693"/>
                    <a:pt x="5247" y="29309"/>
                    <a:pt x="6157" y="29844"/>
                  </a:cubicBezTo>
                  <a:cubicBezTo>
                    <a:pt x="6076" y="29951"/>
                    <a:pt x="5969" y="30085"/>
                    <a:pt x="5916" y="30165"/>
                  </a:cubicBezTo>
                  <a:cubicBezTo>
                    <a:pt x="5300" y="31075"/>
                    <a:pt x="5032" y="32092"/>
                    <a:pt x="5220" y="33082"/>
                  </a:cubicBezTo>
                  <a:cubicBezTo>
                    <a:pt x="5273" y="33591"/>
                    <a:pt x="5487" y="34046"/>
                    <a:pt x="5782" y="34501"/>
                  </a:cubicBezTo>
                  <a:cubicBezTo>
                    <a:pt x="5809" y="34528"/>
                    <a:pt x="5889" y="34581"/>
                    <a:pt x="5916" y="34662"/>
                  </a:cubicBezTo>
                  <a:cubicBezTo>
                    <a:pt x="6237" y="35090"/>
                    <a:pt x="6719" y="35465"/>
                    <a:pt x="7254" y="35706"/>
                  </a:cubicBezTo>
                  <a:cubicBezTo>
                    <a:pt x="7682" y="35893"/>
                    <a:pt x="8191" y="36000"/>
                    <a:pt x="8726" y="36000"/>
                  </a:cubicBezTo>
                  <a:lnTo>
                    <a:pt x="8887" y="36000"/>
                  </a:lnTo>
                  <a:cubicBezTo>
                    <a:pt x="9368" y="36000"/>
                    <a:pt x="9823" y="35866"/>
                    <a:pt x="10252" y="35706"/>
                  </a:cubicBezTo>
                  <a:cubicBezTo>
                    <a:pt x="10439" y="35625"/>
                    <a:pt x="10600" y="35572"/>
                    <a:pt x="10760" y="35465"/>
                  </a:cubicBezTo>
                  <a:cubicBezTo>
                    <a:pt x="10867" y="35572"/>
                    <a:pt x="11001" y="35652"/>
                    <a:pt x="11108" y="35759"/>
                  </a:cubicBezTo>
                  <a:cubicBezTo>
                    <a:pt x="11135" y="36321"/>
                    <a:pt x="11269" y="36856"/>
                    <a:pt x="11456" y="37365"/>
                  </a:cubicBezTo>
                  <a:cubicBezTo>
                    <a:pt x="11563" y="37606"/>
                    <a:pt x="11670" y="37847"/>
                    <a:pt x="11804" y="38034"/>
                  </a:cubicBezTo>
                  <a:cubicBezTo>
                    <a:pt x="11858" y="38141"/>
                    <a:pt x="11911" y="38248"/>
                    <a:pt x="11965" y="38302"/>
                  </a:cubicBezTo>
                  <a:cubicBezTo>
                    <a:pt x="12339" y="38864"/>
                    <a:pt x="12875" y="39319"/>
                    <a:pt x="13464" y="39613"/>
                  </a:cubicBezTo>
                  <a:cubicBezTo>
                    <a:pt x="13945" y="39854"/>
                    <a:pt x="14481" y="39935"/>
                    <a:pt x="14989" y="39935"/>
                  </a:cubicBezTo>
                  <a:lnTo>
                    <a:pt x="15150" y="39935"/>
                  </a:lnTo>
                  <a:cubicBezTo>
                    <a:pt x="15712" y="39908"/>
                    <a:pt x="16274" y="39694"/>
                    <a:pt x="16783" y="39399"/>
                  </a:cubicBezTo>
                  <a:cubicBezTo>
                    <a:pt x="16890" y="39372"/>
                    <a:pt x="16943" y="39319"/>
                    <a:pt x="17050" y="39239"/>
                  </a:cubicBezTo>
                  <a:cubicBezTo>
                    <a:pt x="17398" y="39319"/>
                    <a:pt x="17693" y="39399"/>
                    <a:pt x="18014" y="39479"/>
                  </a:cubicBezTo>
                  <a:cubicBezTo>
                    <a:pt x="18522" y="39587"/>
                    <a:pt x="19031" y="39640"/>
                    <a:pt x="19486" y="39720"/>
                  </a:cubicBezTo>
                  <a:cubicBezTo>
                    <a:pt x="19593" y="39747"/>
                    <a:pt x="19646" y="39747"/>
                    <a:pt x="19754" y="39747"/>
                  </a:cubicBezTo>
                  <a:cubicBezTo>
                    <a:pt x="19861" y="39774"/>
                    <a:pt x="20021" y="39774"/>
                    <a:pt x="20021" y="39774"/>
                  </a:cubicBezTo>
                  <a:cubicBezTo>
                    <a:pt x="20503" y="39801"/>
                    <a:pt x="20904" y="39854"/>
                    <a:pt x="21252" y="39854"/>
                  </a:cubicBezTo>
                  <a:cubicBezTo>
                    <a:pt x="21627" y="39854"/>
                    <a:pt x="22029" y="39854"/>
                    <a:pt x="22430" y="39801"/>
                  </a:cubicBezTo>
                  <a:cubicBezTo>
                    <a:pt x="22510" y="39774"/>
                    <a:pt x="22591" y="39774"/>
                    <a:pt x="22671" y="39774"/>
                  </a:cubicBezTo>
                  <a:lnTo>
                    <a:pt x="22778" y="39881"/>
                  </a:lnTo>
                  <a:cubicBezTo>
                    <a:pt x="22832" y="39908"/>
                    <a:pt x="22858" y="39988"/>
                    <a:pt x="22939" y="40015"/>
                  </a:cubicBezTo>
                  <a:cubicBezTo>
                    <a:pt x="23126" y="40175"/>
                    <a:pt x="23367" y="40336"/>
                    <a:pt x="23635" y="40470"/>
                  </a:cubicBezTo>
                  <a:lnTo>
                    <a:pt x="23661" y="40470"/>
                  </a:lnTo>
                  <a:cubicBezTo>
                    <a:pt x="24116" y="40711"/>
                    <a:pt x="24571" y="40925"/>
                    <a:pt x="25000" y="41005"/>
                  </a:cubicBezTo>
                  <a:cubicBezTo>
                    <a:pt x="25374" y="41112"/>
                    <a:pt x="25749" y="41139"/>
                    <a:pt x="26097" y="41139"/>
                  </a:cubicBezTo>
                  <a:cubicBezTo>
                    <a:pt x="26177" y="41139"/>
                    <a:pt x="26258" y="41139"/>
                    <a:pt x="26284" y="41246"/>
                  </a:cubicBezTo>
                  <a:cubicBezTo>
                    <a:pt x="26445" y="41219"/>
                    <a:pt x="26579" y="41219"/>
                    <a:pt x="26766" y="41166"/>
                  </a:cubicBezTo>
                  <a:cubicBezTo>
                    <a:pt x="26900" y="41166"/>
                    <a:pt x="27034" y="41139"/>
                    <a:pt x="27114" y="41112"/>
                  </a:cubicBezTo>
                  <a:lnTo>
                    <a:pt x="27623" y="40898"/>
                  </a:lnTo>
                  <a:cubicBezTo>
                    <a:pt x="27730" y="40871"/>
                    <a:pt x="27837" y="40818"/>
                    <a:pt x="27890" y="40764"/>
                  </a:cubicBezTo>
                  <a:cubicBezTo>
                    <a:pt x="28372" y="40550"/>
                    <a:pt x="28774" y="40175"/>
                    <a:pt x="29068" y="39747"/>
                  </a:cubicBezTo>
                  <a:cubicBezTo>
                    <a:pt x="29095" y="39747"/>
                    <a:pt x="29095" y="39694"/>
                    <a:pt x="29095" y="39694"/>
                  </a:cubicBezTo>
                  <a:cubicBezTo>
                    <a:pt x="29122" y="39667"/>
                    <a:pt x="29175" y="39613"/>
                    <a:pt x="29202" y="39560"/>
                  </a:cubicBezTo>
                  <a:cubicBezTo>
                    <a:pt x="29469" y="39105"/>
                    <a:pt x="29657" y="38543"/>
                    <a:pt x="29710" y="37954"/>
                  </a:cubicBezTo>
                  <a:lnTo>
                    <a:pt x="29710" y="37927"/>
                  </a:lnTo>
                  <a:cubicBezTo>
                    <a:pt x="29710" y="37740"/>
                    <a:pt x="29710" y="37499"/>
                    <a:pt x="29657" y="37285"/>
                  </a:cubicBezTo>
                  <a:lnTo>
                    <a:pt x="30272" y="36803"/>
                  </a:lnTo>
                  <a:cubicBezTo>
                    <a:pt x="30380" y="36696"/>
                    <a:pt x="30460" y="36616"/>
                    <a:pt x="30567" y="36535"/>
                  </a:cubicBezTo>
                  <a:cubicBezTo>
                    <a:pt x="31263" y="36535"/>
                    <a:pt x="31932" y="36428"/>
                    <a:pt x="32574" y="36268"/>
                  </a:cubicBezTo>
                  <a:cubicBezTo>
                    <a:pt x="33458" y="36027"/>
                    <a:pt x="34261" y="35625"/>
                    <a:pt x="34930" y="35090"/>
                  </a:cubicBezTo>
                  <a:cubicBezTo>
                    <a:pt x="35411" y="34662"/>
                    <a:pt x="35786" y="34180"/>
                    <a:pt x="36027" y="33645"/>
                  </a:cubicBezTo>
                  <a:cubicBezTo>
                    <a:pt x="36161" y="33350"/>
                    <a:pt x="36268" y="33029"/>
                    <a:pt x="36295" y="32654"/>
                  </a:cubicBezTo>
                  <a:cubicBezTo>
                    <a:pt x="36348" y="32280"/>
                    <a:pt x="36321" y="31905"/>
                    <a:pt x="36268" y="31557"/>
                  </a:cubicBezTo>
                  <a:cubicBezTo>
                    <a:pt x="36214" y="31369"/>
                    <a:pt x="36188" y="31209"/>
                    <a:pt x="36134" y="31048"/>
                  </a:cubicBezTo>
                  <a:cubicBezTo>
                    <a:pt x="36081" y="30941"/>
                    <a:pt x="36054" y="30888"/>
                    <a:pt x="36027" y="30781"/>
                  </a:cubicBezTo>
                  <a:cubicBezTo>
                    <a:pt x="35866" y="30406"/>
                    <a:pt x="35652" y="30085"/>
                    <a:pt x="35385" y="29764"/>
                  </a:cubicBezTo>
                  <a:cubicBezTo>
                    <a:pt x="35117" y="29442"/>
                    <a:pt x="34823" y="29148"/>
                    <a:pt x="34528" y="28907"/>
                  </a:cubicBezTo>
                  <a:cubicBezTo>
                    <a:pt x="34528" y="28907"/>
                    <a:pt x="34073" y="28532"/>
                    <a:pt x="34020" y="28479"/>
                  </a:cubicBezTo>
                  <a:cubicBezTo>
                    <a:pt x="34020" y="28291"/>
                    <a:pt x="34020" y="28131"/>
                    <a:pt x="33993" y="27943"/>
                  </a:cubicBezTo>
                  <a:cubicBezTo>
                    <a:pt x="33939" y="27596"/>
                    <a:pt x="33886" y="27221"/>
                    <a:pt x="33806" y="26873"/>
                  </a:cubicBezTo>
                  <a:cubicBezTo>
                    <a:pt x="33725" y="26364"/>
                    <a:pt x="33591" y="25856"/>
                    <a:pt x="33404" y="25347"/>
                  </a:cubicBezTo>
                  <a:cubicBezTo>
                    <a:pt x="34475" y="24946"/>
                    <a:pt x="35519" y="24384"/>
                    <a:pt x="36429" y="23688"/>
                  </a:cubicBezTo>
                  <a:cubicBezTo>
                    <a:pt x="36937" y="23286"/>
                    <a:pt x="37392" y="22858"/>
                    <a:pt x="37874" y="22376"/>
                  </a:cubicBezTo>
                  <a:cubicBezTo>
                    <a:pt x="38356" y="21868"/>
                    <a:pt x="38811" y="21306"/>
                    <a:pt x="39212" y="20770"/>
                  </a:cubicBezTo>
                  <a:cubicBezTo>
                    <a:pt x="40015" y="19673"/>
                    <a:pt x="40631" y="18468"/>
                    <a:pt x="41139" y="17157"/>
                  </a:cubicBezTo>
                  <a:cubicBezTo>
                    <a:pt x="41621" y="15926"/>
                    <a:pt x="41969" y="14587"/>
                    <a:pt x="42156" y="13249"/>
                  </a:cubicBezTo>
                  <a:cubicBezTo>
                    <a:pt x="42237" y="12580"/>
                    <a:pt x="42290" y="11911"/>
                    <a:pt x="42317" y="11242"/>
                  </a:cubicBezTo>
                  <a:lnTo>
                    <a:pt x="42317" y="9957"/>
                  </a:lnTo>
                  <a:cubicBezTo>
                    <a:pt x="42317" y="9100"/>
                    <a:pt x="42290" y="8057"/>
                    <a:pt x="42049" y="6986"/>
                  </a:cubicBezTo>
                  <a:cubicBezTo>
                    <a:pt x="41915" y="6344"/>
                    <a:pt x="41755" y="5808"/>
                    <a:pt x="41514" y="5327"/>
                  </a:cubicBezTo>
                  <a:cubicBezTo>
                    <a:pt x="41220" y="4684"/>
                    <a:pt x="40872" y="4122"/>
                    <a:pt x="40443" y="3640"/>
                  </a:cubicBezTo>
                  <a:cubicBezTo>
                    <a:pt x="39935" y="3078"/>
                    <a:pt x="39346" y="2650"/>
                    <a:pt x="38677" y="2329"/>
                  </a:cubicBezTo>
                  <a:cubicBezTo>
                    <a:pt x="38329" y="2168"/>
                    <a:pt x="37954" y="2061"/>
                    <a:pt x="37553" y="1981"/>
                  </a:cubicBezTo>
                  <a:cubicBezTo>
                    <a:pt x="37151" y="1874"/>
                    <a:pt x="36803" y="1793"/>
                    <a:pt x="36429" y="1767"/>
                  </a:cubicBezTo>
                  <a:cubicBezTo>
                    <a:pt x="36295" y="1767"/>
                    <a:pt x="36161" y="1740"/>
                    <a:pt x="36000" y="1740"/>
                  </a:cubicBezTo>
                  <a:lnTo>
                    <a:pt x="35465" y="1740"/>
                  </a:lnTo>
                  <a:cubicBezTo>
                    <a:pt x="35063" y="1740"/>
                    <a:pt x="34608" y="1767"/>
                    <a:pt x="34207" y="1847"/>
                  </a:cubicBezTo>
                  <a:cubicBezTo>
                    <a:pt x="33511" y="1927"/>
                    <a:pt x="32842" y="2141"/>
                    <a:pt x="32173" y="2382"/>
                  </a:cubicBezTo>
                  <a:cubicBezTo>
                    <a:pt x="31049" y="2811"/>
                    <a:pt x="29924" y="3453"/>
                    <a:pt x="28907" y="4283"/>
                  </a:cubicBezTo>
                  <a:cubicBezTo>
                    <a:pt x="28774" y="3935"/>
                    <a:pt x="28586" y="3640"/>
                    <a:pt x="28426" y="3373"/>
                  </a:cubicBezTo>
                  <a:cubicBezTo>
                    <a:pt x="28104" y="2784"/>
                    <a:pt x="27730" y="2248"/>
                    <a:pt x="27301" y="1767"/>
                  </a:cubicBezTo>
                  <a:cubicBezTo>
                    <a:pt x="26713" y="1178"/>
                    <a:pt x="26124" y="723"/>
                    <a:pt x="25481" y="428"/>
                  </a:cubicBezTo>
                  <a:cubicBezTo>
                    <a:pt x="25241" y="295"/>
                    <a:pt x="25026" y="241"/>
                    <a:pt x="24785" y="161"/>
                  </a:cubicBezTo>
                  <a:cubicBezTo>
                    <a:pt x="24545" y="107"/>
                    <a:pt x="24277" y="54"/>
                    <a:pt x="23983" y="27"/>
                  </a:cubicBezTo>
                  <a:cubicBezTo>
                    <a:pt x="23849" y="0"/>
                    <a:pt x="23715" y="0"/>
                    <a:pt x="23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56"/>
            <p:cNvSpPr/>
            <p:nvPr/>
          </p:nvSpPr>
          <p:spPr>
            <a:xfrm>
              <a:off x="7237325" y="5702000"/>
              <a:ext cx="222175" cy="525300"/>
            </a:xfrm>
            <a:custGeom>
              <a:avLst/>
              <a:gdLst/>
              <a:ahLst/>
              <a:cxnLst/>
              <a:rect l="l" t="t" r="r" b="b"/>
              <a:pathLst>
                <a:path w="8887" h="21012" extrusionOk="0">
                  <a:moveTo>
                    <a:pt x="4685" y="1"/>
                  </a:moveTo>
                  <a:cubicBezTo>
                    <a:pt x="4658" y="27"/>
                    <a:pt x="4631" y="27"/>
                    <a:pt x="4551" y="27"/>
                  </a:cubicBezTo>
                  <a:cubicBezTo>
                    <a:pt x="4417" y="27"/>
                    <a:pt x="4256" y="81"/>
                    <a:pt x="4096" y="108"/>
                  </a:cubicBezTo>
                  <a:cubicBezTo>
                    <a:pt x="3908" y="135"/>
                    <a:pt x="3721" y="242"/>
                    <a:pt x="3507" y="322"/>
                  </a:cubicBezTo>
                  <a:cubicBezTo>
                    <a:pt x="3346" y="429"/>
                    <a:pt x="3186" y="563"/>
                    <a:pt x="2972" y="697"/>
                  </a:cubicBezTo>
                  <a:cubicBezTo>
                    <a:pt x="2677" y="964"/>
                    <a:pt x="2410" y="1285"/>
                    <a:pt x="2062" y="1714"/>
                  </a:cubicBezTo>
                  <a:cubicBezTo>
                    <a:pt x="1847" y="2035"/>
                    <a:pt x="1633" y="2410"/>
                    <a:pt x="1446" y="2784"/>
                  </a:cubicBezTo>
                  <a:cubicBezTo>
                    <a:pt x="1232" y="3159"/>
                    <a:pt x="1071" y="3587"/>
                    <a:pt x="911" y="4069"/>
                  </a:cubicBezTo>
                  <a:cubicBezTo>
                    <a:pt x="536" y="5086"/>
                    <a:pt x="295" y="6157"/>
                    <a:pt x="161" y="7388"/>
                  </a:cubicBezTo>
                  <a:cubicBezTo>
                    <a:pt x="27" y="8485"/>
                    <a:pt x="1" y="9636"/>
                    <a:pt x="54" y="10868"/>
                  </a:cubicBezTo>
                  <a:cubicBezTo>
                    <a:pt x="108" y="11965"/>
                    <a:pt x="242" y="13143"/>
                    <a:pt x="429" y="14427"/>
                  </a:cubicBezTo>
                  <a:cubicBezTo>
                    <a:pt x="589" y="15525"/>
                    <a:pt x="804" y="16622"/>
                    <a:pt x="1098" y="17853"/>
                  </a:cubicBezTo>
                  <a:cubicBezTo>
                    <a:pt x="1312" y="18710"/>
                    <a:pt x="1500" y="19566"/>
                    <a:pt x="1767" y="20530"/>
                  </a:cubicBezTo>
                  <a:cubicBezTo>
                    <a:pt x="1767" y="20583"/>
                    <a:pt x="1821" y="20637"/>
                    <a:pt x="1874" y="20637"/>
                  </a:cubicBezTo>
                  <a:lnTo>
                    <a:pt x="1767" y="20717"/>
                  </a:lnTo>
                  <a:lnTo>
                    <a:pt x="1687" y="20771"/>
                  </a:lnTo>
                  <a:cubicBezTo>
                    <a:pt x="1633" y="20824"/>
                    <a:pt x="1633" y="20851"/>
                    <a:pt x="1633" y="20878"/>
                  </a:cubicBezTo>
                  <a:cubicBezTo>
                    <a:pt x="1633" y="20905"/>
                    <a:pt x="1633" y="20958"/>
                    <a:pt x="1687" y="20985"/>
                  </a:cubicBezTo>
                  <a:cubicBezTo>
                    <a:pt x="1714" y="21012"/>
                    <a:pt x="1740" y="21012"/>
                    <a:pt x="1767" y="21012"/>
                  </a:cubicBezTo>
                  <a:cubicBezTo>
                    <a:pt x="1821" y="21012"/>
                    <a:pt x="1847" y="20985"/>
                    <a:pt x="1874" y="20985"/>
                  </a:cubicBezTo>
                  <a:cubicBezTo>
                    <a:pt x="4042" y="19272"/>
                    <a:pt x="5595" y="17693"/>
                    <a:pt x="6746" y="16060"/>
                  </a:cubicBezTo>
                  <a:cubicBezTo>
                    <a:pt x="7468" y="15043"/>
                    <a:pt x="8004" y="14053"/>
                    <a:pt x="8352" y="13036"/>
                  </a:cubicBezTo>
                  <a:cubicBezTo>
                    <a:pt x="8726" y="12018"/>
                    <a:pt x="8887" y="10868"/>
                    <a:pt x="8887" y="9502"/>
                  </a:cubicBezTo>
                  <a:cubicBezTo>
                    <a:pt x="8887" y="8352"/>
                    <a:pt x="8753" y="7147"/>
                    <a:pt x="8485" y="5862"/>
                  </a:cubicBezTo>
                  <a:cubicBezTo>
                    <a:pt x="8405" y="5381"/>
                    <a:pt x="8298" y="4952"/>
                    <a:pt x="8164" y="4578"/>
                  </a:cubicBezTo>
                  <a:cubicBezTo>
                    <a:pt x="8030" y="4149"/>
                    <a:pt x="7870" y="3748"/>
                    <a:pt x="7682" y="3320"/>
                  </a:cubicBezTo>
                  <a:cubicBezTo>
                    <a:pt x="7495" y="2838"/>
                    <a:pt x="7281" y="2410"/>
                    <a:pt x="7067" y="2008"/>
                  </a:cubicBezTo>
                  <a:cubicBezTo>
                    <a:pt x="6826" y="1580"/>
                    <a:pt x="6558" y="1205"/>
                    <a:pt x="6264" y="911"/>
                  </a:cubicBezTo>
                  <a:cubicBezTo>
                    <a:pt x="5943" y="563"/>
                    <a:pt x="5621" y="322"/>
                    <a:pt x="5327" y="161"/>
                  </a:cubicBezTo>
                  <a:lnTo>
                    <a:pt x="5033" y="54"/>
                  </a:lnTo>
                  <a:cubicBezTo>
                    <a:pt x="4926" y="27"/>
                    <a:pt x="4818" y="27"/>
                    <a:pt x="4685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56"/>
            <p:cNvSpPr/>
            <p:nvPr/>
          </p:nvSpPr>
          <p:spPr>
            <a:xfrm>
              <a:off x="7371150" y="5745775"/>
              <a:ext cx="381450" cy="474850"/>
            </a:xfrm>
            <a:custGeom>
              <a:avLst/>
              <a:gdLst/>
              <a:ahLst/>
              <a:cxnLst/>
              <a:rect l="l" t="t" r="r" b="b"/>
              <a:pathLst>
                <a:path w="15258" h="18994" extrusionOk="0">
                  <a:moveTo>
                    <a:pt x="10977" y="0"/>
                  </a:moveTo>
                  <a:cubicBezTo>
                    <a:pt x="10711" y="0"/>
                    <a:pt x="10463" y="19"/>
                    <a:pt x="10225" y="70"/>
                  </a:cubicBezTo>
                  <a:cubicBezTo>
                    <a:pt x="9743" y="123"/>
                    <a:pt x="9235" y="257"/>
                    <a:pt x="8753" y="418"/>
                  </a:cubicBezTo>
                  <a:cubicBezTo>
                    <a:pt x="7870" y="766"/>
                    <a:pt x="6987" y="1301"/>
                    <a:pt x="6130" y="1997"/>
                  </a:cubicBezTo>
                  <a:cubicBezTo>
                    <a:pt x="5354" y="2639"/>
                    <a:pt x="4604" y="3362"/>
                    <a:pt x="3909" y="4245"/>
                  </a:cubicBezTo>
                  <a:cubicBezTo>
                    <a:pt x="3186" y="5155"/>
                    <a:pt x="2517" y="6119"/>
                    <a:pt x="2008" y="7109"/>
                  </a:cubicBezTo>
                  <a:cubicBezTo>
                    <a:pt x="1500" y="8099"/>
                    <a:pt x="1098" y="9117"/>
                    <a:pt x="804" y="10241"/>
                  </a:cubicBezTo>
                  <a:cubicBezTo>
                    <a:pt x="509" y="11311"/>
                    <a:pt x="295" y="12409"/>
                    <a:pt x="161" y="13586"/>
                  </a:cubicBezTo>
                  <a:cubicBezTo>
                    <a:pt x="108" y="14122"/>
                    <a:pt x="54" y="14711"/>
                    <a:pt x="28" y="15326"/>
                  </a:cubicBezTo>
                  <a:cubicBezTo>
                    <a:pt x="1" y="16049"/>
                    <a:pt x="1" y="16718"/>
                    <a:pt x="28" y="17334"/>
                  </a:cubicBezTo>
                  <a:cubicBezTo>
                    <a:pt x="28" y="17387"/>
                    <a:pt x="108" y="17467"/>
                    <a:pt x="161" y="17467"/>
                  </a:cubicBezTo>
                  <a:lnTo>
                    <a:pt x="242" y="17467"/>
                  </a:lnTo>
                  <a:cubicBezTo>
                    <a:pt x="938" y="17949"/>
                    <a:pt x="1687" y="18351"/>
                    <a:pt x="2490" y="18618"/>
                  </a:cubicBezTo>
                  <a:cubicBezTo>
                    <a:pt x="3106" y="18832"/>
                    <a:pt x="3828" y="18966"/>
                    <a:pt x="4497" y="18993"/>
                  </a:cubicBezTo>
                  <a:lnTo>
                    <a:pt x="5059" y="18993"/>
                  </a:lnTo>
                  <a:cubicBezTo>
                    <a:pt x="5568" y="18993"/>
                    <a:pt x="6023" y="18940"/>
                    <a:pt x="6505" y="18859"/>
                  </a:cubicBezTo>
                  <a:cubicBezTo>
                    <a:pt x="6960" y="18806"/>
                    <a:pt x="7442" y="18672"/>
                    <a:pt x="7897" y="18484"/>
                  </a:cubicBezTo>
                  <a:cubicBezTo>
                    <a:pt x="8833" y="18190"/>
                    <a:pt x="9717" y="17735"/>
                    <a:pt x="10466" y="17119"/>
                  </a:cubicBezTo>
                  <a:cubicBezTo>
                    <a:pt x="10841" y="16825"/>
                    <a:pt x="11242" y="16477"/>
                    <a:pt x="11590" y="16129"/>
                  </a:cubicBezTo>
                  <a:cubicBezTo>
                    <a:pt x="11965" y="15674"/>
                    <a:pt x="12340" y="15246"/>
                    <a:pt x="12688" y="14791"/>
                  </a:cubicBezTo>
                  <a:cubicBezTo>
                    <a:pt x="13357" y="13881"/>
                    <a:pt x="13892" y="12837"/>
                    <a:pt x="14294" y="11766"/>
                  </a:cubicBezTo>
                  <a:cubicBezTo>
                    <a:pt x="14695" y="10696"/>
                    <a:pt x="14963" y="9598"/>
                    <a:pt x="15123" y="8447"/>
                  </a:cubicBezTo>
                  <a:cubicBezTo>
                    <a:pt x="15177" y="7885"/>
                    <a:pt x="15257" y="7323"/>
                    <a:pt x="15257" y="6761"/>
                  </a:cubicBezTo>
                  <a:lnTo>
                    <a:pt x="15257" y="5583"/>
                  </a:lnTo>
                  <a:cubicBezTo>
                    <a:pt x="15257" y="4834"/>
                    <a:pt x="15230" y="3978"/>
                    <a:pt x="15043" y="3148"/>
                  </a:cubicBezTo>
                  <a:cubicBezTo>
                    <a:pt x="14963" y="2693"/>
                    <a:pt x="14829" y="2345"/>
                    <a:pt x="14695" y="1997"/>
                  </a:cubicBezTo>
                  <a:cubicBezTo>
                    <a:pt x="14508" y="1622"/>
                    <a:pt x="14320" y="1328"/>
                    <a:pt x="14079" y="1060"/>
                  </a:cubicBezTo>
                  <a:cubicBezTo>
                    <a:pt x="13812" y="766"/>
                    <a:pt x="13491" y="552"/>
                    <a:pt x="13143" y="391"/>
                  </a:cubicBezTo>
                  <a:cubicBezTo>
                    <a:pt x="12982" y="337"/>
                    <a:pt x="12795" y="257"/>
                    <a:pt x="12554" y="204"/>
                  </a:cubicBezTo>
                  <a:cubicBezTo>
                    <a:pt x="12286" y="123"/>
                    <a:pt x="12019" y="97"/>
                    <a:pt x="11751" y="70"/>
                  </a:cubicBezTo>
                  <a:cubicBezTo>
                    <a:pt x="11644" y="16"/>
                    <a:pt x="11537" y="16"/>
                    <a:pt x="11456" y="16"/>
                  </a:cubicBezTo>
                  <a:cubicBezTo>
                    <a:pt x="11290" y="6"/>
                    <a:pt x="11131" y="0"/>
                    <a:pt x="10977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56"/>
            <p:cNvSpPr/>
            <p:nvPr/>
          </p:nvSpPr>
          <p:spPr>
            <a:xfrm>
              <a:off x="7487575" y="5840825"/>
              <a:ext cx="226875" cy="347675"/>
            </a:xfrm>
            <a:custGeom>
              <a:avLst/>
              <a:gdLst/>
              <a:ahLst/>
              <a:cxnLst/>
              <a:rect l="l" t="t" r="r" b="b"/>
              <a:pathLst>
                <a:path w="9075" h="13907" extrusionOk="0">
                  <a:moveTo>
                    <a:pt x="4524" y="11042"/>
                  </a:moveTo>
                  <a:cubicBezTo>
                    <a:pt x="4524" y="11042"/>
                    <a:pt x="4524" y="11069"/>
                    <a:pt x="4471" y="11069"/>
                  </a:cubicBezTo>
                  <a:lnTo>
                    <a:pt x="4524" y="11042"/>
                  </a:lnTo>
                  <a:close/>
                  <a:moveTo>
                    <a:pt x="8506" y="1"/>
                  </a:moveTo>
                  <a:cubicBezTo>
                    <a:pt x="8473" y="1"/>
                    <a:pt x="8440" y="5"/>
                    <a:pt x="8405" y="15"/>
                  </a:cubicBezTo>
                  <a:cubicBezTo>
                    <a:pt x="8218" y="15"/>
                    <a:pt x="8057" y="68"/>
                    <a:pt x="7924" y="176"/>
                  </a:cubicBezTo>
                  <a:cubicBezTo>
                    <a:pt x="7817" y="283"/>
                    <a:pt x="7736" y="443"/>
                    <a:pt x="7736" y="604"/>
                  </a:cubicBezTo>
                  <a:lnTo>
                    <a:pt x="7736" y="1567"/>
                  </a:lnTo>
                  <a:cubicBezTo>
                    <a:pt x="7683" y="1915"/>
                    <a:pt x="7683" y="2236"/>
                    <a:pt x="7656" y="2584"/>
                  </a:cubicBezTo>
                  <a:cubicBezTo>
                    <a:pt x="7602" y="3227"/>
                    <a:pt x="7522" y="3896"/>
                    <a:pt x="7388" y="4512"/>
                  </a:cubicBezTo>
                  <a:cubicBezTo>
                    <a:pt x="7254" y="5261"/>
                    <a:pt x="7067" y="5984"/>
                    <a:pt x="6826" y="6706"/>
                  </a:cubicBezTo>
                  <a:lnTo>
                    <a:pt x="6425" y="7804"/>
                  </a:lnTo>
                  <a:cubicBezTo>
                    <a:pt x="6291" y="8125"/>
                    <a:pt x="6104" y="8419"/>
                    <a:pt x="5970" y="8741"/>
                  </a:cubicBezTo>
                  <a:cubicBezTo>
                    <a:pt x="5568" y="9570"/>
                    <a:pt x="5086" y="10373"/>
                    <a:pt x="4444" y="11096"/>
                  </a:cubicBezTo>
                  <a:lnTo>
                    <a:pt x="4417" y="11149"/>
                  </a:lnTo>
                  <a:cubicBezTo>
                    <a:pt x="3962" y="11631"/>
                    <a:pt x="3481" y="12113"/>
                    <a:pt x="2892" y="12514"/>
                  </a:cubicBezTo>
                  <a:cubicBezTo>
                    <a:pt x="2356" y="12889"/>
                    <a:pt x="1794" y="13157"/>
                    <a:pt x="1205" y="13398"/>
                  </a:cubicBezTo>
                  <a:lnTo>
                    <a:pt x="1232" y="13398"/>
                  </a:lnTo>
                  <a:cubicBezTo>
                    <a:pt x="857" y="13478"/>
                    <a:pt x="510" y="13585"/>
                    <a:pt x="81" y="13639"/>
                  </a:cubicBezTo>
                  <a:cubicBezTo>
                    <a:pt x="28" y="13639"/>
                    <a:pt x="1" y="13746"/>
                    <a:pt x="1" y="13826"/>
                  </a:cubicBezTo>
                  <a:cubicBezTo>
                    <a:pt x="1" y="13880"/>
                    <a:pt x="81" y="13906"/>
                    <a:pt x="162" y="13906"/>
                  </a:cubicBezTo>
                  <a:cubicBezTo>
                    <a:pt x="804" y="13826"/>
                    <a:pt x="1473" y="13692"/>
                    <a:pt x="2062" y="13451"/>
                  </a:cubicBezTo>
                  <a:cubicBezTo>
                    <a:pt x="2330" y="13344"/>
                    <a:pt x="2651" y="13210"/>
                    <a:pt x="2918" y="13077"/>
                  </a:cubicBezTo>
                  <a:cubicBezTo>
                    <a:pt x="3186" y="12943"/>
                    <a:pt x="3454" y="12782"/>
                    <a:pt x="3721" y="12622"/>
                  </a:cubicBezTo>
                  <a:cubicBezTo>
                    <a:pt x="4819" y="11899"/>
                    <a:pt x="5729" y="10935"/>
                    <a:pt x="6452" y="9865"/>
                  </a:cubicBezTo>
                  <a:cubicBezTo>
                    <a:pt x="6692" y="9543"/>
                    <a:pt x="6880" y="9196"/>
                    <a:pt x="7094" y="8821"/>
                  </a:cubicBezTo>
                  <a:cubicBezTo>
                    <a:pt x="7281" y="8473"/>
                    <a:pt x="7495" y="8071"/>
                    <a:pt x="7656" y="7670"/>
                  </a:cubicBezTo>
                  <a:cubicBezTo>
                    <a:pt x="8031" y="6920"/>
                    <a:pt x="8298" y="6144"/>
                    <a:pt x="8486" y="5341"/>
                  </a:cubicBezTo>
                  <a:cubicBezTo>
                    <a:pt x="8700" y="4538"/>
                    <a:pt x="8860" y="3709"/>
                    <a:pt x="8967" y="2879"/>
                  </a:cubicBezTo>
                  <a:cubicBezTo>
                    <a:pt x="8994" y="2504"/>
                    <a:pt x="9021" y="2103"/>
                    <a:pt x="9021" y="1728"/>
                  </a:cubicBezTo>
                  <a:cubicBezTo>
                    <a:pt x="9075" y="1380"/>
                    <a:pt x="9021" y="1005"/>
                    <a:pt x="9021" y="631"/>
                  </a:cubicBezTo>
                  <a:cubicBezTo>
                    <a:pt x="9021" y="497"/>
                    <a:pt x="9021" y="390"/>
                    <a:pt x="8967" y="309"/>
                  </a:cubicBezTo>
                  <a:cubicBezTo>
                    <a:pt x="8941" y="256"/>
                    <a:pt x="8887" y="202"/>
                    <a:pt x="8860" y="176"/>
                  </a:cubicBezTo>
                  <a:cubicBezTo>
                    <a:pt x="8773" y="88"/>
                    <a:pt x="8650" y="1"/>
                    <a:pt x="850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56"/>
            <p:cNvSpPr/>
            <p:nvPr/>
          </p:nvSpPr>
          <p:spPr>
            <a:xfrm>
              <a:off x="7676275" y="5792975"/>
              <a:ext cx="32825" cy="32225"/>
            </a:xfrm>
            <a:custGeom>
              <a:avLst/>
              <a:gdLst/>
              <a:ahLst/>
              <a:cxnLst/>
              <a:rect l="l" t="t" r="r" b="b"/>
              <a:pathLst>
                <a:path w="1313" h="1289" extrusionOk="0">
                  <a:moveTo>
                    <a:pt x="680" y="0"/>
                  </a:moveTo>
                  <a:cubicBezTo>
                    <a:pt x="351" y="0"/>
                    <a:pt x="80" y="284"/>
                    <a:pt x="54" y="617"/>
                  </a:cubicBezTo>
                  <a:cubicBezTo>
                    <a:pt x="1" y="939"/>
                    <a:pt x="322" y="1260"/>
                    <a:pt x="643" y="1287"/>
                  </a:cubicBezTo>
                  <a:cubicBezTo>
                    <a:pt x="658" y="1288"/>
                    <a:pt x="673" y="1288"/>
                    <a:pt x="687" y="1288"/>
                  </a:cubicBezTo>
                  <a:cubicBezTo>
                    <a:pt x="1016" y="1288"/>
                    <a:pt x="1287" y="1004"/>
                    <a:pt x="1312" y="671"/>
                  </a:cubicBezTo>
                  <a:cubicBezTo>
                    <a:pt x="1312" y="350"/>
                    <a:pt x="1045" y="2"/>
                    <a:pt x="724" y="2"/>
                  </a:cubicBezTo>
                  <a:cubicBezTo>
                    <a:pt x="709" y="1"/>
                    <a:pt x="694" y="0"/>
                    <a:pt x="68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56"/>
            <p:cNvSpPr/>
            <p:nvPr/>
          </p:nvSpPr>
          <p:spPr>
            <a:xfrm>
              <a:off x="7498975" y="6015575"/>
              <a:ext cx="113775" cy="139725"/>
            </a:xfrm>
            <a:custGeom>
              <a:avLst/>
              <a:gdLst/>
              <a:ahLst/>
              <a:cxnLst/>
              <a:rect l="l" t="t" r="r" b="b"/>
              <a:pathLst>
                <a:path w="4551" h="5589" extrusionOk="0">
                  <a:moveTo>
                    <a:pt x="4446" y="1"/>
                  </a:moveTo>
                  <a:cubicBezTo>
                    <a:pt x="4405" y="1"/>
                    <a:pt x="4390" y="31"/>
                    <a:pt x="4390" y="91"/>
                  </a:cubicBezTo>
                  <a:cubicBezTo>
                    <a:pt x="4283" y="466"/>
                    <a:pt x="4175" y="760"/>
                    <a:pt x="4015" y="1108"/>
                  </a:cubicBezTo>
                  <a:cubicBezTo>
                    <a:pt x="3827" y="1483"/>
                    <a:pt x="3640" y="1804"/>
                    <a:pt x="3426" y="2152"/>
                  </a:cubicBezTo>
                  <a:cubicBezTo>
                    <a:pt x="3212" y="2446"/>
                    <a:pt x="2971" y="2741"/>
                    <a:pt x="2757" y="3009"/>
                  </a:cubicBezTo>
                  <a:cubicBezTo>
                    <a:pt x="2382" y="3437"/>
                    <a:pt x="1954" y="3811"/>
                    <a:pt x="1472" y="4159"/>
                  </a:cubicBezTo>
                  <a:cubicBezTo>
                    <a:pt x="1285" y="4293"/>
                    <a:pt x="1071" y="4427"/>
                    <a:pt x="883" y="4507"/>
                  </a:cubicBezTo>
                  <a:cubicBezTo>
                    <a:pt x="669" y="4614"/>
                    <a:pt x="455" y="4722"/>
                    <a:pt x="241" y="4775"/>
                  </a:cubicBezTo>
                  <a:cubicBezTo>
                    <a:pt x="134" y="4829"/>
                    <a:pt x="80" y="4936"/>
                    <a:pt x="54" y="5016"/>
                  </a:cubicBezTo>
                  <a:cubicBezTo>
                    <a:pt x="0" y="5123"/>
                    <a:pt x="0" y="5257"/>
                    <a:pt x="80" y="5364"/>
                  </a:cubicBezTo>
                  <a:cubicBezTo>
                    <a:pt x="107" y="5471"/>
                    <a:pt x="214" y="5524"/>
                    <a:pt x="321" y="5551"/>
                  </a:cubicBezTo>
                  <a:cubicBezTo>
                    <a:pt x="357" y="5575"/>
                    <a:pt x="404" y="5589"/>
                    <a:pt x="455" y="5589"/>
                  </a:cubicBezTo>
                  <a:cubicBezTo>
                    <a:pt x="516" y="5589"/>
                    <a:pt x="583" y="5569"/>
                    <a:pt x="642" y="5524"/>
                  </a:cubicBezTo>
                  <a:cubicBezTo>
                    <a:pt x="910" y="5364"/>
                    <a:pt x="1151" y="5150"/>
                    <a:pt x="1392" y="4989"/>
                  </a:cubicBezTo>
                  <a:cubicBezTo>
                    <a:pt x="1606" y="4775"/>
                    <a:pt x="1820" y="4614"/>
                    <a:pt x="2007" y="4427"/>
                  </a:cubicBezTo>
                  <a:cubicBezTo>
                    <a:pt x="2222" y="4213"/>
                    <a:pt x="2409" y="4026"/>
                    <a:pt x="2623" y="3785"/>
                  </a:cubicBezTo>
                  <a:cubicBezTo>
                    <a:pt x="2784" y="3571"/>
                    <a:pt x="2944" y="3383"/>
                    <a:pt x="3132" y="3142"/>
                  </a:cubicBezTo>
                  <a:cubicBezTo>
                    <a:pt x="3453" y="2714"/>
                    <a:pt x="3747" y="2206"/>
                    <a:pt x="3988" y="1670"/>
                  </a:cubicBezTo>
                  <a:cubicBezTo>
                    <a:pt x="4229" y="1215"/>
                    <a:pt x="4416" y="680"/>
                    <a:pt x="4550" y="145"/>
                  </a:cubicBezTo>
                  <a:cubicBezTo>
                    <a:pt x="4550" y="64"/>
                    <a:pt x="4523" y="38"/>
                    <a:pt x="4497" y="11"/>
                  </a:cubicBezTo>
                  <a:cubicBezTo>
                    <a:pt x="4477" y="4"/>
                    <a:pt x="4460" y="1"/>
                    <a:pt x="444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56"/>
            <p:cNvSpPr/>
            <p:nvPr/>
          </p:nvSpPr>
          <p:spPr>
            <a:xfrm>
              <a:off x="7485575" y="6369150"/>
              <a:ext cx="117125" cy="112425"/>
            </a:xfrm>
            <a:custGeom>
              <a:avLst/>
              <a:gdLst/>
              <a:ahLst/>
              <a:cxnLst/>
              <a:rect l="l" t="t" r="r" b="b"/>
              <a:pathLst>
                <a:path w="4685" h="4497" extrusionOk="0">
                  <a:moveTo>
                    <a:pt x="2088" y="0"/>
                  </a:moveTo>
                  <a:cubicBezTo>
                    <a:pt x="2035" y="0"/>
                    <a:pt x="2008" y="0"/>
                    <a:pt x="2008" y="54"/>
                  </a:cubicBezTo>
                  <a:cubicBezTo>
                    <a:pt x="2008" y="54"/>
                    <a:pt x="1981" y="54"/>
                    <a:pt x="1955" y="27"/>
                  </a:cubicBezTo>
                  <a:cubicBezTo>
                    <a:pt x="1928" y="27"/>
                    <a:pt x="1874" y="27"/>
                    <a:pt x="1874" y="54"/>
                  </a:cubicBezTo>
                  <a:cubicBezTo>
                    <a:pt x="1848" y="80"/>
                    <a:pt x="1821" y="107"/>
                    <a:pt x="1821" y="161"/>
                  </a:cubicBezTo>
                  <a:cubicBezTo>
                    <a:pt x="1740" y="642"/>
                    <a:pt x="1607" y="1231"/>
                    <a:pt x="1366" y="1847"/>
                  </a:cubicBezTo>
                  <a:cubicBezTo>
                    <a:pt x="1125" y="2516"/>
                    <a:pt x="804" y="3105"/>
                    <a:pt x="456" y="3587"/>
                  </a:cubicBezTo>
                  <a:cubicBezTo>
                    <a:pt x="322" y="3774"/>
                    <a:pt x="188" y="3935"/>
                    <a:pt x="27" y="4068"/>
                  </a:cubicBezTo>
                  <a:cubicBezTo>
                    <a:pt x="1" y="4095"/>
                    <a:pt x="1" y="4122"/>
                    <a:pt x="1" y="4175"/>
                  </a:cubicBezTo>
                  <a:cubicBezTo>
                    <a:pt x="1" y="4202"/>
                    <a:pt x="1" y="4229"/>
                    <a:pt x="27" y="4256"/>
                  </a:cubicBezTo>
                  <a:lnTo>
                    <a:pt x="81" y="4309"/>
                  </a:lnTo>
                  <a:cubicBezTo>
                    <a:pt x="108" y="4336"/>
                    <a:pt x="135" y="4363"/>
                    <a:pt x="161" y="4363"/>
                  </a:cubicBezTo>
                  <a:cubicBezTo>
                    <a:pt x="616" y="4470"/>
                    <a:pt x="1071" y="4497"/>
                    <a:pt x="1553" y="4497"/>
                  </a:cubicBezTo>
                  <a:cubicBezTo>
                    <a:pt x="2035" y="4497"/>
                    <a:pt x="2543" y="4416"/>
                    <a:pt x="2972" y="4336"/>
                  </a:cubicBezTo>
                  <a:cubicBezTo>
                    <a:pt x="3480" y="4202"/>
                    <a:pt x="3908" y="3988"/>
                    <a:pt x="4256" y="3694"/>
                  </a:cubicBezTo>
                  <a:cubicBezTo>
                    <a:pt x="4444" y="3533"/>
                    <a:pt x="4551" y="3399"/>
                    <a:pt x="4631" y="3239"/>
                  </a:cubicBezTo>
                  <a:cubicBezTo>
                    <a:pt x="4658" y="3158"/>
                    <a:pt x="4685" y="3105"/>
                    <a:pt x="4685" y="2998"/>
                  </a:cubicBezTo>
                  <a:lnTo>
                    <a:pt x="4685" y="2730"/>
                  </a:lnTo>
                  <a:cubicBezTo>
                    <a:pt x="4658" y="2516"/>
                    <a:pt x="4551" y="2355"/>
                    <a:pt x="4390" y="2168"/>
                  </a:cubicBezTo>
                  <a:cubicBezTo>
                    <a:pt x="4230" y="1954"/>
                    <a:pt x="3989" y="1740"/>
                    <a:pt x="3828" y="1579"/>
                  </a:cubicBezTo>
                  <a:cubicBezTo>
                    <a:pt x="3721" y="1526"/>
                    <a:pt x="3614" y="1419"/>
                    <a:pt x="3561" y="1338"/>
                  </a:cubicBezTo>
                  <a:cubicBezTo>
                    <a:pt x="3132" y="990"/>
                    <a:pt x="2650" y="589"/>
                    <a:pt x="2276" y="134"/>
                  </a:cubicBezTo>
                  <a:lnTo>
                    <a:pt x="2249" y="107"/>
                  </a:lnTo>
                  <a:lnTo>
                    <a:pt x="2222" y="80"/>
                  </a:lnTo>
                  <a:cubicBezTo>
                    <a:pt x="2169" y="54"/>
                    <a:pt x="2169" y="0"/>
                    <a:pt x="2115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56"/>
            <p:cNvSpPr/>
            <p:nvPr/>
          </p:nvSpPr>
          <p:spPr>
            <a:xfrm>
              <a:off x="7485575" y="6433375"/>
              <a:ext cx="117800" cy="47525"/>
            </a:xfrm>
            <a:custGeom>
              <a:avLst/>
              <a:gdLst/>
              <a:ahLst/>
              <a:cxnLst/>
              <a:rect l="l" t="t" r="r" b="b"/>
              <a:pathLst>
                <a:path w="4712" h="1901" extrusionOk="0">
                  <a:moveTo>
                    <a:pt x="4685" y="1"/>
                  </a:moveTo>
                  <a:cubicBezTo>
                    <a:pt x="4631" y="81"/>
                    <a:pt x="4551" y="134"/>
                    <a:pt x="4497" y="188"/>
                  </a:cubicBezTo>
                  <a:cubicBezTo>
                    <a:pt x="4256" y="402"/>
                    <a:pt x="3962" y="509"/>
                    <a:pt x="3668" y="643"/>
                  </a:cubicBezTo>
                  <a:cubicBezTo>
                    <a:pt x="3320" y="777"/>
                    <a:pt x="2945" y="857"/>
                    <a:pt x="2597" y="857"/>
                  </a:cubicBezTo>
                  <a:cubicBezTo>
                    <a:pt x="2222" y="857"/>
                    <a:pt x="1848" y="830"/>
                    <a:pt x="1500" y="723"/>
                  </a:cubicBezTo>
                  <a:cubicBezTo>
                    <a:pt x="1285" y="643"/>
                    <a:pt x="1045" y="563"/>
                    <a:pt x="804" y="429"/>
                  </a:cubicBezTo>
                  <a:cubicBezTo>
                    <a:pt x="697" y="616"/>
                    <a:pt x="563" y="830"/>
                    <a:pt x="429" y="991"/>
                  </a:cubicBezTo>
                  <a:cubicBezTo>
                    <a:pt x="295" y="1205"/>
                    <a:pt x="161" y="1339"/>
                    <a:pt x="27" y="1473"/>
                  </a:cubicBezTo>
                  <a:cubicBezTo>
                    <a:pt x="1" y="1499"/>
                    <a:pt x="1" y="1526"/>
                    <a:pt x="1" y="1553"/>
                  </a:cubicBezTo>
                  <a:cubicBezTo>
                    <a:pt x="1" y="1606"/>
                    <a:pt x="27" y="1633"/>
                    <a:pt x="27" y="1660"/>
                  </a:cubicBezTo>
                  <a:lnTo>
                    <a:pt x="81" y="1687"/>
                  </a:lnTo>
                  <a:cubicBezTo>
                    <a:pt x="108" y="1740"/>
                    <a:pt x="135" y="1767"/>
                    <a:pt x="161" y="1767"/>
                  </a:cubicBezTo>
                  <a:cubicBezTo>
                    <a:pt x="616" y="1847"/>
                    <a:pt x="1071" y="1901"/>
                    <a:pt x="1580" y="1901"/>
                  </a:cubicBezTo>
                  <a:cubicBezTo>
                    <a:pt x="2088" y="1901"/>
                    <a:pt x="2570" y="1821"/>
                    <a:pt x="3025" y="1740"/>
                  </a:cubicBezTo>
                  <a:cubicBezTo>
                    <a:pt x="3507" y="1606"/>
                    <a:pt x="3962" y="1392"/>
                    <a:pt x="4283" y="1098"/>
                  </a:cubicBezTo>
                  <a:cubicBezTo>
                    <a:pt x="4497" y="937"/>
                    <a:pt x="4578" y="803"/>
                    <a:pt x="4658" y="616"/>
                  </a:cubicBezTo>
                  <a:cubicBezTo>
                    <a:pt x="4685" y="563"/>
                    <a:pt x="4711" y="482"/>
                    <a:pt x="4711" y="402"/>
                  </a:cubicBezTo>
                  <a:lnTo>
                    <a:pt x="4711" y="134"/>
                  </a:lnTo>
                  <a:cubicBezTo>
                    <a:pt x="4711" y="81"/>
                    <a:pt x="4685" y="27"/>
                    <a:pt x="4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56"/>
            <p:cNvSpPr/>
            <p:nvPr/>
          </p:nvSpPr>
          <p:spPr>
            <a:xfrm>
              <a:off x="6956300" y="6397900"/>
              <a:ext cx="109750" cy="73650"/>
            </a:xfrm>
            <a:custGeom>
              <a:avLst/>
              <a:gdLst/>
              <a:ahLst/>
              <a:cxnLst/>
              <a:rect l="l" t="t" r="r" b="b"/>
              <a:pathLst>
                <a:path w="4390" h="2946" extrusionOk="0">
                  <a:moveTo>
                    <a:pt x="2810" y="1"/>
                  </a:moveTo>
                  <a:cubicBezTo>
                    <a:pt x="2302" y="28"/>
                    <a:pt x="1820" y="162"/>
                    <a:pt x="1419" y="376"/>
                  </a:cubicBezTo>
                  <a:cubicBezTo>
                    <a:pt x="964" y="563"/>
                    <a:pt x="616" y="911"/>
                    <a:pt x="348" y="1312"/>
                  </a:cubicBezTo>
                  <a:cubicBezTo>
                    <a:pt x="161" y="1553"/>
                    <a:pt x="0" y="1901"/>
                    <a:pt x="80" y="2276"/>
                  </a:cubicBezTo>
                  <a:cubicBezTo>
                    <a:pt x="107" y="2410"/>
                    <a:pt x="134" y="2517"/>
                    <a:pt x="214" y="2597"/>
                  </a:cubicBezTo>
                  <a:lnTo>
                    <a:pt x="241" y="2651"/>
                  </a:lnTo>
                  <a:cubicBezTo>
                    <a:pt x="294" y="2731"/>
                    <a:pt x="428" y="2811"/>
                    <a:pt x="562" y="2892"/>
                  </a:cubicBezTo>
                  <a:cubicBezTo>
                    <a:pt x="669" y="2918"/>
                    <a:pt x="803" y="2945"/>
                    <a:pt x="964" y="2945"/>
                  </a:cubicBezTo>
                  <a:lnTo>
                    <a:pt x="1017" y="2945"/>
                  </a:lnTo>
                  <a:cubicBezTo>
                    <a:pt x="1178" y="2945"/>
                    <a:pt x="1338" y="2918"/>
                    <a:pt x="1499" y="2838"/>
                  </a:cubicBezTo>
                  <a:cubicBezTo>
                    <a:pt x="1686" y="2785"/>
                    <a:pt x="1847" y="2677"/>
                    <a:pt x="2034" y="2517"/>
                  </a:cubicBezTo>
                  <a:cubicBezTo>
                    <a:pt x="2275" y="2356"/>
                    <a:pt x="2489" y="2142"/>
                    <a:pt x="2677" y="1955"/>
                  </a:cubicBezTo>
                  <a:cubicBezTo>
                    <a:pt x="2784" y="1875"/>
                    <a:pt x="2837" y="1767"/>
                    <a:pt x="2918" y="1714"/>
                  </a:cubicBezTo>
                  <a:lnTo>
                    <a:pt x="3025" y="1634"/>
                  </a:lnTo>
                  <a:cubicBezTo>
                    <a:pt x="3239" y="1393"/>
                    <a:pt x="3587" y="1098"/>
                    <a:pt x="3881" y="831"/>
                  </a:cubicBezTo>
                  <a:cubicBezTo>
                    <a:pt x="3988" y="750"/>
                    <a:pt x="4122" y="643"/>
                    <a:pt x="4229" y="536"/>
                  </a:cubicBezTo>
                  <a:lnTo>
                    <a:pt x="4256" y="509"/>
                  </a:lnTo>
                  <a:lnTo>
                    <a:pt x="4309" y="429"/>
                  </a:lnTo>
                  <a:cubicBezTo>
                    <a:pt x="4309" y="402"/>
                    <a:pt x="4363" y="402"/>
                    <a:pt x="4363" y="376"/>
                  </a:cubicBezTo>
                  <a:cubicBezTo>
                    <a:pt x="4363" y="322"/>
                    <a:pt x="4363" y="295"/>
                    <a:pt x="4390" y="295"/>
                  </a:cubicBezTo>
                  <a:lnTo>
                    <a:pt x="4390" y="269"/>
                  </a:lnTo>
                  <a:lnTo>
                    <a:pt x="4390" y="242"/>
                  </a:lnTo>
                  <a:lnTo>
                    <a:pt x="4390" y="188"/>
                  </a:lnTo>
                  <a:cubicBezTo>
                    <a:pt x="4363" y="162"/>
                    <a:pt x="4309" y="135"/>
                    <a:pt x="4283" y="135"/>
                  </a:cubicBezTo>
                  <a:cubicBezTo>
                    <a:pt x="3881" y="28"/>
                    <a:pt x="3506" y="1"/>
                    <a:pt x="310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56"/>
            <p:cNvSpPr/>
            <p:nvPr/>
          </p:nvSpPr>
          <p:spPr>
            <a:xfrm>
              <a:off x="6986400" y="6029225"/>
              <a:ext cx="558750" cy="536000"/>
            </a:xfrm>
            <a:custGeom>
              <a:avLst/>
              <a:gdLst/>
              <a:ahLst/>
              <a:cxnLst/>
              <a:rect l="l" t="t" r="r" b="b"/>
              <a:pathLst>
                <a:path w="22350" h="21440" extrusionOk="0">
                  <a:moveTo>
                    <a:pt x="11081" y="0"/>
                  </a:moveTo>
                  <a:cubicBezTo>
                    <a:pt x="11055" y="0"/>
                    <a:pt x="11001" y="0"/>
                    <a:pt x="10974" y="27"/>
                  </a:cubicBezTo>
                  <a:cubicBezTo>
                    <a:pt x="10948" y="54"/>
                    <a:pt x="10948" y="107"/>
                    <a:pt x="10948" y="134"/>
                  </a:cubicBezTo>
                  <a:cubicBezTo>
                    <a:pt x="10948" y="161"/>
                    <a:pt x="10948" y="187"/>
                    <a:pt x="10974" y="214"/>
                  </a:cubicBezTo>
                  <a:cubicBezTo>
                    <a:pt x="11269" y="535"/>
                    <a:pt x="11590" y="857"/>
                    <a:pt x="11911" y="1151"/>
                  </a:cubicBezTo>
                  <a:cubicBezTo>
                    <a:pt x="11724" y="1097"/>
                    <a:pt x="11456" y="1017"/>
                    <a:pt x="11215" y="990"/>
                  </a:cubicBezTo>
                  <a:cubicBezTo>
                    <a:pt x="10867" y="937"/>
                    <a:pt x="10466" y="883"/>
                    <a:pt x="10118" y="883"/>
                  </a:cubicBezTo>
                  <a:lnTo>
                    <a:pt x="9904" y="883"/>
                  </a:lnTo>
                  <a:cubicBezTo>
                    <a:pt x="9476" y="883"/>
                    <a:pt x="9047" y="964"/>
                    <a:pt x="8592" y="1017"/>
                  </a:cubicBezTo>
                  <a:cubicBezTo>
                    <a:pt x="7736" y="1205"/>
                    <a:pt x="6906" y="1526"/>
                    <a:pt x="6023" y="2007"/>
                  </a:cubicBezTo>
                  <a:cubicBezTo>
                    <a:pt x="5247" y="2436"/>
                    <a:pt x="4497" y="2998"/>
                    <a:pt x="3774" y="3694"/>
                  </a:cubicBezTo>
                  <a:cubicBezTo>
                    <a:pt x="3105" y="4336"/>
                    <a:pt x="2516" y="5086"/>
                    <a:pt x="1928" y="5889"/>
                  </a:cubicBezTo>
                  <a:cubicBezTo>
                    <a:pt x="1392" y="6638"/>
                    <a:pt x="964" y="7441"/>
                    <a:pt x="589" y="8297"/>
                  </a:cubicBezTo>
                  <a:cubicBezTo>
                    <a:pt x="482" y="8619"/>
                    <a:pt x="348" y="8967"/>
                    <a:pt x="268" y="9261"/>
                  </a:cubicBezTo>
                  <a:cubicBezTo>
                    <a:pt x="161" y="9582"/>
                    <a:pt x="108" y="9930"/>
                    <a:pt x="54" y="10305"/>
                  </a:cubicBezTo>
                  <a:cubicBezTo>
                    <a:pt x="1" y="10840"/>
                    <a:pt x="27" y="11375"/>
                    <a:pt x="134" y="11911"/>
                  </a:cubicBezTo>
                  <a:lnTo>
                    <a:pt x="108" y="11911"/>
                  </a:lnTo>
                  <a:cubicBezTo>
                    <a:pt x="27" y="11938"/>
                    <a:pt x="1" y="11991"/>
                    <a:pt x="1" y="12071"/>
                  </a:cubicBezTo>
                  <a:cubicBezTo>
                    <a:pt x="563" y="14186"/>
                    <a:pt x="1821" y="16140"/>
                    <a:pt x="3560" y="17826"/>
                  </a:cubicBezTo>
                  <a:cubicBezTo>
                    <a:pt x="4363" y="18602"/>
                    <a:pt x="5300" y="19298"/>
                    <a:pt x="6290" y="19860"/>
                  </a:cubicBezTo>
                  <a:cubicBezTo>
                    <a:pt x="6826" y="20155"/>
                    <a:pt x="7334" y="20449"/>
                    <a:pt x="7870" y="20636"/>
                  </a:cubicBezTo>
                  <a:cubicBezTo>
                    <a:pt x="8405" y="20824"/>
                    <a:pt x="8967" y="21038"/>
                    <a:pt x="9583" y="21172"/>
                  </a:cubicBezTo>
                  <a:cubicBezTo>
                    <a:pt x="10412" y="21359"/>
                    <a:pt x="11322" y="21439"/>
                    <a:pt x="12206" y="21439"/>
                  </a:cubicBezTo>
                  <a:cubicBezTo>
                    <a:pt x="12554" y="21439"/>
                    <a:pt x="12875" y="21439"/>
                    <a:pt x="13196" y="21413"/>
                  </a:cubicBezTo>
                  <a:cubicBezTo>
                    <a:pt x="14400" y="21306"/>
                    <a:pt x="15605" y="21038"/>
                    <a:pt x="16702" y="20636"/>
                  </a:cubicBezTo>
                  <a:cubicBezTo>
                    <a:pt x="17238" y="20422"/>
                    <a:pt x="17746" y="20208"/>
                    <a:pt x="18201" y="19887"/>
                  </a:cubicBezTo>
                  <a:cubicBezTo>
                    <a:pt x="18629" y="19619"/>
                    <a:pt x="19111" y="19298"/>
                    <a:pt x="19539" y="18923"/>
                  </a:cubicBezTo>
                  <a:cubicBezTo>
                    <a:pt x="20369" y="18201"/>
                    <a:pt x="21092" y="17317"/>
                    <a:pt x="21574" y="16354"/>
                  </a:cubicBezTo>
                  <a:cubicBezTo>
                    <a:pt x="21815" y="15872"/>
                    <a:pt x="22029" y="15337"/>
                    <a:pt x="22162" y="14855"/>
                  </a:cubicBezTo>
                  <a:cubicBezTo>
                    <a:pt x="22296" y="14320"/>
                    <a:pt x="22350" y="13784"/>
                    <a:pt x="22350" y="13249"/>
                  </a:cubicBezTo>
                  <a:cubicBezTo>
                    <a:pt x="22350" y="13008"/>
                    <a:pt x="22350" y="12741"/>
                    <a:pt x="22323" y="12393"/>
                  </a:cubicBezTo>
                  <a:cubicBezTo>
                    <a:pt x="22296" y="12125"/>
                    <a:pt x="22243" y="11857"/>
                    <a:pt x="22189" y="11563"/>
                  </a:cubicBezTo>
                  <a:cubicBezTo>
                    <a:pt x="22082" y="11054"/>
                    <a:pt x="21922" y="10519"/>
                    <a:pt x="21707" y="10037"/>
                  </a:cubicBezTo>
                  <a:cubicBezTo>
                    <a:pt x="21360" y="9100"/>
                    <a:pt x="20824" y="8164"/>
                    <a:pt x="20102" y="7280"/>
                  </a:cubicBezTo>
                  <a:cubicBezTo>
                    <a:pt x="19486" y="6477"/>
                    <a:pt x="18683" y="5755"/>
                    <a:pt x="17773" y="5032"/>
                  </a:cubicBezTo>
                  <a:cubicBezTo>
                    <a:pt x="17238" y="4631"/>
                    <a:pt x="16676" y="4229"/>
                    <a:pt x="16087" y="3881"/>
                  </a:cubicBezTo>
                  <a:lnTo>
                    <a:pt x="16033" y="3828"/>
                  </a:lnTo>
                  <a:cubicBezTo>
                    <a:pt x="15391" y="3426"/>
                    <a:pt x="14748" y="2998"/>
                    <a:pt x="14133" y="2543"/>
                  </a:cubicBezTo>
                  <a:lnTo>
                    <a:pt x="14160" y="2543"/>
                  </a:lnTo>
                  <a:cubicBezTo>
                    <a:pt x="13597" y="2141"/>
                    <a:pt x="13089" y="1740"/>
                    <a:pt x="12607" y="1365"/>
                  </a:cubicBezTo>
                  <a:cubicBezTo>
                    <a:pt x="12072" y="937"/>
                    <a:pt x="11617" y="455"/>
                    <a:pt x="11189" y="0"/>
                  </a:cubicBezTo>
                  <a:cubicBezTo>
                    <a:pt x="11189" y="9"/>
                    <a:pt x="11183" y="12"/>
                    <a:pt x="11173" y="12"/>
                  </a:cubicBezTo>
                  <a:cubicBezTo>
                    <a:pt x="11153" y="12"/>
                    <a:pt x="11117" y="0"/>
                    <a:pt x="11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56"/>
            <p:cNvSpPr/>
            <p:nvPr/>
          </p:nvSpPr>
          <p:spPr>
            <a:xfrm>
              <a:off x="7076075" y="6136275"/>
              <a:ext cx="438300" cy="427600"/>
            </a:xfrm>
            <a:custGeom>
              <a:avLst/>
              <a:gdLst/>
              <a:ahLst/>
              <a:cxnLst/>
              <a:rect l="l" t="t" r="r" b="b"/>
              <a:pathLst>
                <a:path w="17532" h="17104" extrusionOk="0">
                  <a:moveTo>
                    <a:pt x="13142" y="1"/>
                  </a:moveTo>
                  <a:lnTo>
                    <a:pt x="13276" y="402"/>
                  </a:lnTo>
                  <a:cubicBezTo>
                    <a:pt x="13356" y="696"/>
                    <a:pt x="13410" y="991"/>
                    <a:pt x="13490" y="1339"/>
                  </a:cubicBezTo>
                  <a:cubicBezTo>
                    <a:pt x="13570" y="1954"/>
                    <a:pt x="13570" y="2597"/>
                    <a:pt x="13517" y="3239"/>
                  </a:cubicBezTo>
                  <a:cubicBezTo>
                    <a:pt x="13436" y="3694"/>
                    <a:pt x="13383" y="4203"/>
                    <a:pt x="13249" y="4685"/>
                  </a:cubicBezTo>
                  <a:cubicBezTo>
                    <a:pt x="13115" y="5140"/>
                    <a:pt x="12955" y="5621"/>
                    <a:pt x="12767" y="6076"/>
                  </a:cubicBezTo>
                  <a:cubicBezTo>
                    <a:pt x="12366" y="6986"/>
                    <a:pt x="11884" y="7843"/>
                    <a:pt x="11268" y="8673"/>
                  </a:cubicBezTo>
                  <a:cubicBezTo>
                    <a:pt x="11001" y="8994"/>
                    <a:pt x="10733" y="9342"/>
                    <a:pt x="10439" y="9636"/>
                  </a:cubicBezTo>
                  <a:cubicBezTo>
                    <a:pt x="10144" y="9931"/>
                    <a:pt x="9823" y="10225"/>
                    <a:pt x="9502" y="10493"/>
                  </a:cubicBezTo>
                  <a:cubicBezTo>
                    <a:pt x="8833" y="11082"/>
                    <a:pt x="8137" y="11563"/>
                    <a:pt x="7361" y="12018"/>
                  </a:cubicBezTo>
                  <a:cubicBezTo>
                    <a:pt x="6584" y="12447"/>
                    <a:pt x="5781" y="12821"/>
                    <a:pt x="4952" y="13116"/>
                  </a:cubicBezTo>
                  <a:cubicBezTo>
                    <a:pt x="4122" y="13383"/>
                    <a:pt x="3266" y="13571"/>
                    <a:pt x="2409" y="13651"/>
                  </a:cubicBezTo>
                  <a:cubicBezTo>
                    <a:pt x="2166" y="13667"/>
                    <a:pt x="1923" y="13676"/>
                    <a:pt x="1680" y="13676"/>
                  </a:cubicBezTo>
                  <a:cubicBezTo>
                    <a:pt x="1120" y="13676"/>
                    <a:pt x="560" y="13629"/>
                    <a:pt x="0" y="13517"/>
                  </a:cubicBezTo>
                  <a:lnTo>
                    <a:pt x="0" y="13517"/>
                  </a:lnTo>
                  <a:lnTo>
                    <a:pt x="27" y="13544"/>
                  </a:lnTo>
                  <a:cubicBezTo>
                    <a:pt x="830" y="14320"/>
                    <a:pt x="1767" y="15016"/>
                    <a:pt x="2784" y="15578"/>
                  </a:cubicBezTo>
                  <a:cubicBezTo>
                    <a:pt x="3319" y="15899"/>
                    <a:pt x="3801" y="16167"/>
                    <a:pt x="4336" y="16354"/>
                  </a:cubicBezTo>
                  <a:cubicBezTo>
                    <a:pt x="4871" y="16568"/>
                    <a:pt x="5487" y="16756"/>
                    <a:pt x="6049" y="16890"/>
                  </a:cubicBezTo>
                  <a:cubicBezTo>
                    <a:pt x="6451" y="16997"/>
                    <a:pt x="6852" y="17050"/>
                    <a:pt x="7254" y="17104"/>
                  </a:cubicBezTo>
                  <a:cubicBezTo>
                    <a:pt x="8030" y="16970"/>
                    <a:pt x="8726" y="16729"/>
                    <a:pt x="9422" y="16435"/>
                  </a:cubicBezTo>
                  <a:cubicBezTo>
                    <a:pt x="10037" y="16167"/>
                    <a:pt x="10599" y="15846"/>
                    <a:pt x="11161" y="15498"/>
                  </a:cubicBezTo>
                  <a:cubicBezTo>
                    <a:pt x="11697" y="15150"/>
                    <a:pt x="12205" y="14775"/>
                    <a:pt x="12714" y="14374"/>
                  </a:cubicBezTo>
                  <a:cubicBezTo>
                    <a:pt x="13222" y="13972"/>
                    <a:pt x="13677" y="13544"/>
                    <a:pt x="14106" y="13089"/>
                  </a:cubicBezTo>
                  <a:cubicBezTo>
                    <a:pt x="14587" y="12580"/>
                    <a:pt x="15016" y="12072"/>
                    <a:pt x="15390" y="11537"/>
                  </a:cubicBezTo>
                  <a:cubicBezTo>
                    <a:pt x="16033" y="10627"/>
                    <a:pt x="16595" y="9690"/>
                    <a:pt x="16970" y="8673"/>
                  </a:cubicBezTo>
                  <a:cubicBezTo>
                    <a:pt x="17103" y="8298"/>
                    <a:pt x="17237" y="7950"/>
                    <a:pt x="17291" y="7602"/>
                  </a:cubicBezTo>
                  <a:cubicBezTo>
                    <a:pt x="17398" y="7227"/>
                    <a:pt x="17451" y="6853"/>
                    <a:pt x="17505" y="6478"/>
                  </a:cubicBezTo>
                  <a:cubicBezTo>
                    <a:pt x="17532" y="6210"/>
                    <a:pt x="17532" y="5916"/>
                    <a:pt x="17532" y="5648"/>
                  </a:cubicBezTo>
                  <a:cubicBezTo>
                    <a:pt x="17532" y="5380"/>
                    <a:pt x="17505" y="5113"/>
                    <a:pt x="17451" y="4845"/>
                  </a:cubicBezTo>
                  <a:cubicBezTo>
                    <a:pt x="17425" y="4604"/>
                    <a:pt x="17371" y="4337"/>
                    <a:pt x="17291" y="4122"/>
                  </a:cubicBezTo>
                  <a:cubicBezTo>
                    <a:pt x="17050" y="3748"/>
                    <a:pt x="16782" y="3346"/>
                    <a:pt x="16488" y="2972"/>
                  </a:cubicBezTo>
                  <a:cubicBezTo>
                    <a:pt x="15845" y="2169"/>
                    <a:pt x="15042" y="1446"/>
                    <a:pt x="14159" y="723"/>
                  </a:cubicBezTo>
                  <a:cubicBezTo>
                    <a:pt x="13811" y="456"/>
                    <a:pt x="13490" y="241"/>
                    <a:pt x="13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56"/>
            <p:cNvSpPr/>
            <p:nvPr/>
          </p:nvSpPr>
          <p:spPr>
            <a:xfrm>
              <a:off x="7514350" y="63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56"/>
            <p:cNvSpPr/>
            <p:nvPr/>
          </p:nvSpPr>
          <p:spPr>
            <a:xfrm>
              <a:off x="7460825" y="642667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8"/>
                  </a:moveTo>
                  <a:cubicBezTo>
                    <a:pt x="0" y="28"/>
                    <a:pt x="0" y="1"/>
                    <a:pt x="0" y="28"/>
                  </a:cubicBezTo>
                  <a:cubicBezTo>
                    <a:pt x="0" y="1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56"/>
            <p:cNvSpPr/>
            <p:nvPr/>
          </p:nvSpPr>
          <p:spPr>
            <a:xfrm>
              <a:off x="7075400" y="6466825"/>
              <a:ext cx="329900" cy="97725"/>
            </a:xfrm>
            <a:custGeom>
              <a:avLst/>
              <a:gdLst/>
              <a:ahLst/>
              <a:cxnLst/>
              <a:rect l="l" t="t" r="r" b="b"/>
              <a:pathLst>
                <a:path w="13196" h="3909" extrusionOk="0">
                  <a:moveTo>
                    <a:pt x="4577" y="1"/>
                  </a:moveTo>
                  <a:cubicBezTo>
                    <a:pt x="3828" y="268"/>
                    <a:pt x="3105" y="402"/>
                    <a:pt x="2409" y="456"/>
                  </a:cubicBezTo>
                  <a:cubicBezTo>
                    <a:pt x="2142" y="483"/>
                    <a:pt x="1874" y="483"/>
                    <a:pt x="1606" y="483"/>
                  </a:cubicBezTo>
                  <a:cubicBezTo>
                    <a:pt x="1017" y="483"/>
                    <a:pt x="482" y="429"/>
                    <a:pt x="0" y="322"/>
                  </a:cubicBezTo>
                  <a:lnTo>
                    <a:pt x="0" y="322"/>
                  </a:lnTo>
                  <a:lnTo>
                    <a:pt x="27" y="349"/>
                  </a:lnTo>
                  <a:cubicBezTo>
                    <a:pt x="830" y="1125"/>
                    <a:pt x="1767" y="1821"/>
                    <a:pt x="2757" y="2410"/>
                  </a:cubicBezTo>
                  <a:cubicBezTo>
                    <a:pt x="3293" y="2704"/>
                    <a:pt x="3801" y="2972"/>
                    <a:pt x="4336" y="3159"/>
                  </a:cubicBezTo>
                  <a:cubicBezTo>
                    <a:pt x="4872" y="3373"/>
                    <a:pt x="5487" y="3561"/>
                    <a:pt x="6049" y="3694"/>
                  </a:cubicBezTo>
                  <a:cubicBezTo>
                    <a:pt x="6451" y="3802"/>
                    <a:pt x="6852" y="3882"/>
                    <a:pt x="7254" y="3909"/>
                  </a:cubicBezTo>
                  <a:lnTo>
                    <a:pt x="7281" y="3909"/>
                  </a:lnTo>
                  <a:cubicBezTo>
                    <a:pt x="7414" y="3882"/>
                    <a:pt x="7521" y="3882"/>
                    <a:pt x="7655" y="3828"/>
                  </a:cubicBezTo>
                  <a:lnTo>
                    <a:pt x="7843" y="3828"/>
                  </a:lnTo>
                  <a:cubicBezTo>
                    <a:pt x="8378" y="3694"/>
                    <a:pt x="8887" y="3534"/>
                    <a:pt x="9502" y="3293"/>
                  </a:cubicBezTo>
                  <a:cubicBezTo>
                    <a:pt x="10091" y="3025"/>
                    <a:pt x="10653" y="2731"/>
                    <a:pt x="11242" y="2356"/>
                  </a:cubicBezTo>
                  <a:cubicBezTo>
                    <a:pt x="11777" y="2035"/>
                    <a:pt x="12313" y="1660"/>
                    <a:pt x="12768" y="1259"/>
                  </a:cubicBezTo>
                  <a:cubicBezTo>
                    <a:pt x="12928" y="1125"/>
                    <a:pt x="13062" y="1018"/>
                    <a:pt x="13196" y="884"/>
                  </a:cubicBezTo>
                  <a:lnTo>
                    <a:pt x="12768" y="884"/>
                  </a:lnTo>
                  <a:cubicBezTo>
                    <a:pt x="12446" y="884"/>
                    <a:pt x="12098" y="857"/>
                    <a:pt x="11777" y="831"/>
                  </a:cubicBezTo>
                  <a:cubicBezTo>
                    <a:pt x="11429" y="804"/>
                    <a:pt x="11108" y="750"/>
                    <a:pt x="10760" y="697"/>
                  </a:cubicBezTo>
                  <a:cubicBezTo>
                    <a:pt x="10439" y="616"/>
                    <a:pt x="10091" y="590"/>
                    <a:pt x="9770" y="536"/>
                  </a:cubicBezTo>
                  <a:cubicBezTo>
                    <a:pt x="9582" y="483"/>
                    <a:pt x="9422" y="483"/>
                    <a:pt x="9234" y="456"/>
                  </a:cubicBezTo>
                  <a:cubicBezTo>
                    <a:pt x="9047" y="429"/>
                    <a:pt x="8913" y="429"/>
                    <a:pt x="8753" y="429"/>
                  </a:cubicBezTo>
                  <a:cubicBezTo>
                    <a:pt x="8592" y="429"/>
                    <a:pt x="8458" y="429"/>
                    <a:pt x="8298" y="456"/>
                  </a:cubicBezTo>
                  <a:cubicBezTo>
                    <a:pt x="8217" y="456"/>
                    <a:pt x="8191" y="483"/>
                    <a:pt x="8110" y="483"/>
                  </a:cubicBezTo>
                  <a:cubicBezTo>
                    <a:pt x="8084" y="483"/>
                    <a:pt x="8084" y="536"/>
                    <a:pt x="8057" y="536"/>
                  </a:cubicBezTo>
                  <a:lnTo>
                    <a:pt x="8030" y="563"/>
                  </a:lnTo>
                  <a:cubicBezTo>
                    <a:pt x="8030" y="563"/>
                    <a:pt x="8030" y="590"/>
                    <a:pt x="7977" y="590"/>
                  </a:cubicBezTo>
                  <a:lnTo>
                    <a:pt x="7977" y="616"/>
                  </a:lnTo>
                  <a:lnTo>
                    <a:pt x="7977" y="697"/>
                  </a:lnTo>
                  <a:cubicBezTo>
                    <a:pt x="7977" y="723"/>
                    <a:pt x="8030" y="750"/>
                    <a:pt x="8030" y="804"/>
                  </a:cubicBezTo>
                  <a:cubicBezTo>
                    <a:pt x="8057" y="857"/>
                    <a:pt x="8084" y="938"/>
                    <a:pt x="8164" y="991"/>
                  </a:cubicBezTo>
                  <a:cubicBezTo>
                    <a:pt x="8298" y="1125"/>
                    <a:pt x="8432" y="1232"/>
                    <a:pt x="8565" y="1339"/>
                  </a:cubicBezTo>
                  <a:cubicBezTo>
                    <a:pt x="8726" y="1473"/>
                    <a:pt x="8913" y="1526"/>
                    <a:pt x="9127" y="1633"/>
                  </a:cubicBezTo>
                  <a:cubicBezTo>
                    <a:pt x="9154" y="1633"/>
                    <a:pt x="9154" y="1660"/>
                    <a:pt x="9154" y="1660"/>
                  </a:cubicBezTo>
                  <a:cubicBezTo>
                    <a:pt x="9154" y="1660"/>
                    <a:pt x="9154" y="1687"/>
                    <a:pt x="9127" y="1687"/>
                  </a:cubicBezTo>
                  <a:lnTo>
                    <a:pt x="9101" y="1687"/>
                  </a:lnTo>
                  <a:cubicBezTo>
                    <a:pt x="8833" y="1687"/>
                    <a:pt x="8512" y="1660"/>
                    <a:pt x="8244" y="1607"/>
                  </a:cubicBezTo>
                  <a:lnTo>
                    <a:pt x="7441" y="1393"/>
                  </a:lnTo>
                  <a:cubicBezTo>
                    <a:pt x="6906" y="1232"/>
                    <a:pt x="6424" y="1018"/>
                    <a:pt x="5916" y="750"/>
                  </a:cubicBezTo>
                  <a:cubicBezTo>
                    <a:pt x="5434" y="536"/>
                    <a:pt x="5006" y="295"/>
                    <a:pt x="4577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56"/>
            <p:cNvSpPr/>
            <p:nvPr/>
          </p:nvSpPr>
          <p:spPr>
            <a:xfrm>
              <a:off x="7274800" y="6484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56"/>
            <p:cNvSpPr/>
            <p:nvPr/>
          </p:nvSpPr>
          <p:spPr>
            <a:xfrm>
              <a:off x="7276150" y="648690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8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1"/>
                    <a:pt x="0" y="1"/>
                    <a:pt x="0" y="28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56"/>
            <p:cNvSpPr/>
            <p:nvPr/>
          </p:nvSpPr>
          <p:spPr>
            <a:xfrm>
              <a:off x="6987075" y="6204525"/>
              <a:ext cx="202775" cy="273700"/>
            </a:xfrm>
            <a:custGeom>
              <a:avLst/>
              <a:gdLst/>
              <a:ahLst/>
              <a:cxnLst/>
              <a:rect l="l" t="t" r="r" b="b"/>
              <a:pathLst>
                <a:path w="8111" h="10948" extrusionOk="0">
                  <a:moveTo>
                    <a:pt x="1205" y="1"/>
                  </a:moveTo>
                  <a:cubicBezTo>
                    <a:pt x="991" y="456"/>
                    <a:pt x="776" y="884"/>
                    <a:pt x="616" y="1285"/>
                  </a:cubicBezTo>
                  <a:cubicBezTo>
                    <a:pt x="482" y="1607"/>
                    <a:pt x="348" y="1955"/>
                    <a:pt x="268" y="2249"/>
                  </a:cubicBezTo>
                  <a:cubicBezTo>
                    <a:pt x="188" y="2597"/>
                    <a:pt x="107" y="2918"/>
                    <a:pt x="81" y="3293"/>
                  </a:cubicBezTo>
                  <a:cubicBezTo>
                    <a:pt x="0" y="3828"/>
                    <a:pt x="54" y="4363"/>
                    <a:pt x="134" y="4899"/>
                  </a:cubicBezTo>
                  <a:lnTo>
                    <a:pt x="107" y="4899"/>
                  </a:lnTo>
                  <a:cubicBezTo>
                    <a:pt x="54" y="4926"/>
                    <a:pt x="0" y="4979"/>
                    <a:pt x="0" y="5059"/>
                  </a:cubicBezTo>
                  <a:cubicBezTo>
                    <a:pt x="589" y="7147"/>
                    <a:pt x="1794" y="9101"/>
                    <a:pt x="3533" y="10787"/>
                  </a:cubicBezTo>
                  <a:cubicBezTo>
                    <a:pt x="4015" y="10894"/>
                    <a:pt x="4604" y="10948"/>
                    <a:pt x="5139" y="10948"/>
                  </a:cubicBezTo>
                  <a:cubicBezTo>
                    <a:pt x="5407" y="10948"/>
                    <a:pt x="5675" y="10948"/>
                    <a:pt x="5942" y="10921"/>
                  </a:cubicBezTo>
                  <a:cubicBezTo>
                    <a:pt x="6638" y="10841"/>
                    <a:pt x="7361" y="10707"/>
                    <a:pt x="8110" y="10493"/>
                  </a:cubicBezTo>
                  <a:cubicBezTo>
                    <a:pt x="7762" y="10279"/>
                    <a:pt x="7441" y="10038"/>
                    <a:pt x="7093" y="9824"/>
                  </a:cubicBezTo>
                  <a:cubicBezTo>
                    <a:pt x="6210" y="9155"/>
                    <a:pt x="5327" y="8405"/>
                    <a:pt x="4550" y="7602"/>
                  </a:cubicBezTo>
                  <a:cubicBezTo>
                    <a:pt x="4202" y="7201"/>
                    <a:pt x="3828" y="6772"/>
                    <a:pt x="3480" y="6344"/>
                  </a:cubicBezTo>
                  <a:cubicBezTo>
                    <a:pt x="3159" y="5889"/>
                    <a:pt x="2811" y="5434"/>
                    <a:pt x="2543" y="4926"/>
                  </a:cubicBezTo>
                  <a:cubicBezTo>
                    <a:pt x="2008" y="3989"/>
                    <a:pt x="1579" y="2998"/>
                    <a:pt x="1392" y="1928"/>
                  </a:cubicBezTo>
                  <a:cubicBezTo>
                    <a:pt x="1285" y="1392"/>
                    <a:pt x="1205" y="884"/>
                    <a:pt x="1205" y="349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56"/>
            <p:cNvSpPr/>
            <p:nvPr/>
          </p:nvSpPr>
          <p:spPr>
            <a:xfrm>
              <a:off x="7255400" y="6355075"/>
              <a:ext cx="289350" cy="211475"/>
            </a:xfrm>
            <a:custGeom>
              <a:avLst/>
              <a:gdLst/>
              <a:ahLst/>
              <a:cxnLst/>
              <a:rect l="l" t="t" r="r" b="b"/>
              <a:pathLst>
                <a:path w="11574" h="8459" extrusionOk="0">
                  <a:moveTo>
                    <a:pt x="11563" y="1"/>
                  </a:moveTo>
                  <a:lnTo>
                    <a:pt x="11563" y="229"/>
                  </a:lnTo>
                  <a:lnTo>
                    <a:pt x="11563" y="229"/>
                  </a:lnTo>
                  <a:cubicBezTo>
                    <a:pt x="11572" y="157"/>
                    <a:pt x="11573" y="83"/>
                    <a:pt x="11563" y="1"/>
                  </a:cubicBezTo>
                  <a:close/>
                  <a:moveTo>
                    <a:pt x="11563" y="229"/>
                  </a:moveTo>
                  <a:lnTo>
                    <a:pt x="11563" y="229"/>
                  </a:lnTo>
                  <a:cubicBezTo>
                    <a:pt x="11549" y="346"/>
                    <a:pt x="11516" y="457"/>
                    <a:pt x="11483" y="590"/>
                  </a:cubicBezTo>
                  <a:cubicBezTo>
                    <a:pt x="11429" y="884"/>
                    <a:pt x="11322" y="1179"/>
                    <a:pt x="11215" y="1473"/>
                  </a:cubicBezTo>
                  <a:cubicBezTo>
                    <a:pt x="11081" y="1794"/>
                    <a:pt x="10947" y="2089"/>
                    <a:pt x="10787" y="2356"/>
                  </a:cubicBezTo>
                  <a:cubicBezTo>
                    <a:pt x="10519" y="2811"/>
                    <a:pt x="10198" y="3213"/>
                    <a:pt x="9823" y="3614"/>
                  </a:cubicBezTo>
                  <a:cubicBezTo>
                    <a:pt x="9449" y="3989"/>
                    <a:pt x="9047" y="4283"/>
                    <a:pt x="8619" y="4551"/>
                  </a:cubicBezTo>
                  <a:cubicBezTo>
                    <a:pt x="8191" y="4819"/>
                    <a:pt x="7709" y="5033"/>
                    <a:pt x="7200" y="5167"/>
                  </a:cubicBezTo>
                  <a:cubicBezTo>
                    <a:pt x="6933" y="5220"/>
                    <a:pt x="6718" y="5301"/>
                    <a:pt x="6451" y="5327"/>
                  </a:cubicBezTo>
                  <a:cubicBezTo>
                    <a:pt x="6263" y="5354"/>
                    <a:pt x="6103" y="5354"/>
                    <a:pt x="5942" y="5354"/>
                  </a:cubicBezTo>
                  <a:cubicBezTo>
                    <a:pt x="5808" y="5488"/>
                    <a:pt x="5648" y="5595"/>
                    <a:pt x="5514" y="5729"/>
                  </a:cubicBezTo>
                  <a:cubicBezTo>
                    <a:pt x="5032" y="6130"/>
                    <a:pt x="4497" y="6505"/>
                    <a:pt x="3962" y="6826"/>
                  </a:cubicBezTo>
                  <a:cubicBezTo>
                    <a:pt x="3400" y="7201"/>
                    <a:pt x="2784" y="7495"/>
                    <a:pt x="2222" y="7763"/>
                  </a:cubicBezTo>
                  <a:cubicBezTo>
                    <a:pt x="1660" y="8004"/>
                    <a:pt x="1124" y="8191"/>
                    <a:pt x="589" y="8298"/>
                  </a:cubicBezTo>
                  <a:lnTo>
                    <a:pt x="375" y="8298"/>
                  </a:lnTo>
                  <a:cubicBezTo>
                    <a:pt x="241" y="8325"/>
                    <a:pt x="134" y="8325"/>
                    <a:pt x="0" y="8379"/>
                  </a:cubicBezTo>
                  <a:cubicBezTo>
                    <a:pt x="482" y="8432"/>
                    <a:pt x="937" y="8459"/>
                    <a:pt x="1419" y="8459"/>
                  </a:cubicBezTo>
                  <a:cubicBezTo>
                    <a:pt x="1767" y="8459"/>
                    <a:pt x="2061" y="8459"/>
                    <a:pt x="2382" y="8432"/>
                  </a:cubicBezTo>
                  <a:cubicBezTo>
                    <a:pt x="3587" y="8325"/>
                    <a:pt x="4791" y="8057"/>
                    <a:pt x="5889" y="7656"/>
                  </a:cubicBezTo>
                  <a:cubicBezTo>
                    <a:pt x="6451" y="7469"/>
                    <a:pt x="6933" y="7228"/>
                    <a:pt x="7414" y="6933"/>
                  </a:cubicBezTo>
                  <a:cubicBezTo>
                    <a:pt x="7843" y="6666"/>
                    <a:pt x="8324" y="6318"/>
                    <a:pt x="8753" y="5970"/>
                  </a:cubicBezTo>
                  <a:cubicBezTo>
                    <a:pt x="9582" y="5220"/>
                    <a:pt x="10278" y="4364"/>
                    <a:pt x="10787" y="3373"/>
                  </a:cubicBezTo>
                  <a:cubicBezTo>
                    <a:pt x="11028" y="2918"/>
                    <a:pt x="11215" y="2383"/>
                    <a:pt x="11349" y="1875"/>
                  </a:cubicBezTo>
                  <a:cubicBezTo>
                    <a:pt x="11483" y="1339"/>
                    <a:pt x="11563" y="804"/>
                    <a:pt x="11563" y="269"/>
                  </a:cubicBezTo>
                  <a:lnTo>
                    <a:pt x="11563" y="229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56"/>
            <p:cNvSpPr/>
            <p:nvPr/>
          </p:nvSpPr>
          <p:spPr>
            <a:xfrm>
              <a:off x="7104175" y="6448100"/>
              <a:ext cx="54900" cy="120475"/>
            </a:xfrm>
            <a:custGeom>
              <a:avLst/>
              <a:gdLst/>
              <a:ahLst/>
              <a:cxnLst/>
              <a:rect l="l" t="t" r="r" b="b"/>
              <a:pathLst>
                <a:path w="2196" h="4819" extrusionOk="0">
                  <a:moveTo>
                    <a:pt x="1606" y="0"/>
                  </a:moveTo>
                  <a:lnTo>
                    <a:pt x="1606" y="0"/>
                  </a:lnTo>
                  <a:cubicBezTo>
                    <a:pt x="1642" y="72"/>
                    <a:pt x="1654" y="84"/>
                    <a:pt x="1642" y="84"/>
                  </a:cubicBezTo>
                  <a:cubicBezTo>
                    <a:pt x="1636" y="84"/>
                    <a:pt x="1624" y="81"/>
                    <a:pt x="1606" y="81"/>
                  </a:cubicBezTo>
                  <a:cubicBezTo>
                    <a:pt x="1579" y="81"/>
                    <a:pt x="1553" y="107"/>
                    <a:pt x="1526" y="107"/>
                  </a:cubicBezTo>
                  <a:cubicBezTo>
                    <a:pt x="1151" y="429"/>
                    <a:pt x="857" y="803"/>
                    <a:pt x="589" y="1205"/>
                  </a:cubicBezTo>
                  <a:cubicBezTo>
                    <a:pt x="321" y="1633"/>
                    <a:pt x="134" y="2115"/>
                    <a:pt x="81" y="2570"/>
                  </a:cubicBezTo>
                  <a:cubicBezTo>
                    <a:pt x="0" y="3078"/>
                    <a:pt x="54" y="3560"/>
                    <a:pt x="214" y="3988"/>
                  </a:cubicBezTo>
                  <a:cubicBezTo>
                    <a:pt x="321" y="4256"/>
                    <a:pt x="509" y="4577"/>
                    <a:pt x="857" y="4765"/>
                  </a:cubicBezTo>
                  <a:cubicBezTo>
                    <a:pt x="937" y="4818"/>
                    <a:pt x="1071" y="4818"/>
                    <a:pt x="1205" y="4818"/>
                  </a:cubicBezTo>
                  <a:lnTo>
                    <a:pt x="1258" y="4818"/>
                  </a:lnTo>
                  <a:cubicBezTo>
                    <a:pt x="1392" y="4818"/>
                    <a:pt x="1526" y="4765"/>
                    <a:pt x="1606" y="4684"/>
                  </a:cubicBezTo>
                  <a:cubicBezTo>
                    <a:pt x="1713" y="4631"/>
                    <a:pt x="1820" y="4524"/>
                    <a:pt x="1927" y="4363"/>
                  </a:cubicBezTo>
                  <a:cubicBezTo>
                    <a:pt x="1981" y="4229"/>
                    <a:pt x="2061" y="4095"/>
                    <a:pt x="2115" y="3881"/>
                  </a:cubicBezTo>
                  <a:cubicBezTo>
                    <a:pt x="2142" y="3721"/>
                    <a:pt x="2195" y="3507"/>
                    <a:pt x="2142" y="3239"/>
                  </a:cubicBezTo>
                  <a:cubicBezTo>
                    <a:pt x="2142" y="2945"/>
                    <a:pt x="2088" y="2650"/>
                    <a:pt x="2061" y="2409"/>
                  </a:cubicBezTo>
                  <a:cubicBezTo>
                    <a:pt x="2008" y="2249"/>
                    <a:pt x="1981" y="2115"/>
                    <a:pt x="1981" y="1954"/>
                  </a:cubicBezTo>
                  <a:cubicBezTo>
                    <a:pt x="1927" y="1553"/>
                    <a:pt x="1847" y="1151"/>
                    <a:pt x="1820" y="750"/>
                  </a:cubicBezTo>
                  <a:cubicBezTo>
                    <a:pt x="1794" y="616"/>
                    <a:pt x="1794" y="429"/>
                    <a:pt x="1740" y="295"/>
                  </a:cubicBezTo>
                  <a:cubicBezTo>
                    <a:pt x="1740" y="241"/>
                    <a:pt x="1713" y="214"/>
                    <a:pt x="1713" y="134"/>
                  </a:cubicBezTo>
                  <a:cubicBezTo>
                    <a:pt x="1713" y="107"/>
                    <a:pt x="1687" y="107"/>
                    <a:pt x="1687" y="81"/>
                  </a:cubicBezTo>
                  <a:cubicBezTo>
                    <a:pt x="1687" y="27"/>
                    <a:pt x="1660" y="27"/>
                    <a:pt x="160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56"/>
            <p:cNvSpPr/>
            <p:nvPr/>
          </p:nvSpPr>
          <p:spPr>
            <a:xfrm>
              <a:off x="7340375" y="6512500"/>
              <a:ext cx="97050" cy="87650"/>
            </a:xfrm>
            <a:custGeom>
              <a:avLst/>
              <a:gdLst/>
              <a:ahLst/>
              <a:cxnLst/>
              <a:rect l="l" t="t" r="r" b="b"/>
              <a:pathLst>
                <a:path w="3882" h="3506" extrusionOk="0">
                  <a:moveTo>
                    <a:pt x="43" y="9"/>
                  </a:moveTo>
                  <a:cubicBezTo>
                    <a:pt x="40" y="10"/>
                    <a:pt x="35" y="13"/>
                    <a:pt x="27" y="21"/>
                  </a:cubicBezTo>
                  <a:cubicBezTo>
                    <a:pt x="32" y="16"/>
                    <a:pt x="37" y="12"/>
                    <a:pt x="43" y="9"/>
                  </a:cubicBezTo>
                  <a:close/>
                  <a:moveTo>
                    <a:pt x="74" y="1"/>
                  </a:moveTo>
                  <a:cubicBezTo>
                    <a:pt x="65" y="1"/>
                    <a:pt x="54" y="3"/>
                    <a:pt x="43" y="9"/>
                  </a:cubicBezTo>
                  <a:lnTo>
                    <a:pt x="43" y="9"/>
                  </a:lnTo>
                  <a:cubicBezTo>
                    <a:pt x="44" y="9"/>
                    <a:pt x="45" y="9"/>
                    <a:pt x="45" y="9"/>
                  </a:cubicBezTo>
                  <a:cubicBezTo>
                    <a:pt x="51" y="9"/>
                    <a:pt x="45" y="21"/>
                    <a:pt x="27" y="21"/>
                  </a:cubicBezTo>
                  <a:cubicBezTo>
                    <a:pt x="1" y="74"/>
                    <a:pt x="1" y="101"/>
                    <a:pt x="27" y="128"/>
                  </a:cubicBezTo>
                  <a:cubicBezTo>
                    <a:pt x="108" y="609"/>
                    <a:pt x="188" y="1064"/>
                    <a:pt x="402" y="1546"/>
                  </a:cubicBezTo>
                  <a:cubicBezTo>
                    <a:pt x="589" y="2001"/>
                    <a:pt x="911" y="2403"/>
                    <a:pt x="1232" y="2751"/>
                  </a:cubicBezTo>
                  <a:cubicBezTo>
                    <a:pt x="1606" y="3072"/>
                    <a:pt x="2008" y="3313"/>
                    <a:pt x="2463" y="3447"/>
                  </a:cubicBezTo>
                  <a:cubicBezTo>
                    <a:pt x="2578" y="3481"/>
                    <a:pt x="2717" y="3506"/>
                    <a:pt x="2866" y="3506"/>
                  </a:cubicBezTo>
                  <a:cubicBezTo>
                    <a:pt x="3065" y="3506"/>
                    <a:pt x="3281" y="3462"/>
                    <a:pt x="3480" y="3340"/>
                  </a:cubicBezTo>
                  <a:cubicBezTo>
                    <a:pt x="3587" y="3286"/>
                    <a:pt x="3667" y="3206"/>
                    <a:pt x="3748" y="3125"/>
                  </a:cubicBezTo>
                  <a:lnTo>
                    <a:pt x="3775" y="3072"/>
                  </a:lnTo>
                  <a:cubicBezTo>
                    <a:pt x="3855" y="2992"/>
                    <a:pt x="3882" y="2831"/>
                    <a:pt x="3882" y="2697"/>
                  </a:cubicBezTo>
                  <a:cubicBezTo>
                    <a:pt x="3882" y="2590"/>
                    <a:pt x="3855" y="2456"/>
                    <a:pt x="3801" y="2269"/>
                  </a:cubicBezTo>
                  <a:cubicBezTo>
                    <a:pt x="3748" y="2135"/>
                    <a:pt x="3667" y="2001"/>
                    <a:pt x="3534" y="1841"/>
                  </a:cubicBezTo>
                  <a:cubicBezTo>
                    <a:pt x="3400" y="1707"/>
                    <a:pt x="3266" y="1573"/>
                    <a:pt x="3052" y="1439"/>
                  </a:cubicBezTo>
                  <a:cubicBezTo>
                    <a:pt x="2811" y="1279"/>
                    <a:pt x="2543" y="1145"/>
                    <a:pt x="2302" y="1038"/>
                  </a:cubicBezTo>
                  <a:cubicBezTo>
                    <a:pt x="2169" y="957"/>
                    <a:pt x="2035" y="904"/>
                    <a:pt x="1874" y="824"/>
                  </a:cubicBezTo>
                  <a:cubicBezTo>
                    <a:pt x="1499" y="663"/>
                    <a:pt x="1125" y="502"/>
                    <a:pt x="804" y="288"/>
                  </a:cubicBezTo>
                  <a:lnTo>
                    <a:pt x="402" y="101"/>
                  </a:lnTo>
                  <a:cubicBezTo>
                    <a:pt x="322" y="74"/>
                    <a:pt x="295" y="74"/>
                    <a:pt x="241" y="21"/>
                  </a:cubicBezTo>
                  <a:lnTo>
                    <a:pt x="81" y="21"/>
                  </a:lnTo>
                  <a:cubicBezTo>
                    <a:pt x="94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56"/>
            <p:cNvSpPr/>
            <p:nvPr/>
          </p:nvSpPr>
          <p:spPr>
            <a:xfrm>
              <a:off x="7116225" y="6448775"/>
              <a:ext cx="44850" cy="120450"/>
            </a:xfrm>
            <a:custGeom>
              <a:avLst/>
              <a:gdLst/>
              <a:ahLst/>
              <a:cxnLst/>
              <a:rect l="l" t="t" r="r" b="b"/>
              <a:pathLst>
                <a:path w="1794" h="4818" extrusionOk="0">
                  <a:moveTo>
                    <a:pt x="1151" y="0"/>
                  </a:moveTo>
                  <a:lnTo>
                    <a:pt x="1178" y="134"/>
                  </a:lnTo>
                  <a:lnTo>
                    <a:pt x="1178" y="348"/>
                  </a:lnTo>
                  <a:lnTo>
                    <a:pt x="1178" y="910"/>
                  </a:lnTo>
                  <a:cubicBezTo>
                    <a:pt x="1178" y="1472"/>
                    <a:pt x="1205" y="2008"/>
                    <a:pt x="1178" y="2596"/>
                  </a:cubicBezTo>
                  <a:cubicBezTo>
                    <a:pt x="1178" y="2864"/>
                    <a:pt x="1124" y="3132"/>
                    <a:pt x="1097" y="3399"/>
                  </a:cubicBezTo>
                  <a:cubicBezTo>
                    <a:pt x="1071" y="3587"/>
                    <a:pt x="990" y="3828"/>
                    <a:pt x="937" y="4015"/>
                  </a:cubicBezTo>
                  <a:cubicBezTo>
                    <a:pt x="883" y="4095"/>
                    <a:pt x="830" y="4202"/>
                    <a:pt x="803" y="4256"/>
                  </a:cubicBezTo>
                  <a:cubicBezTo>
                    <a:pt x="723" y="4336"/>
                    <a:pt x="696" y="4363"/>
                    <a:pt x="642" y="4390"/>
                  </a:cubicBezTo>
                  <a:cubicBezTo>
                    <a:pt x="562" y="4416"/>
                    <a:pt x="509" y="4470"/>
                    <a:pt x="402" y="4470"/>
                  </a:cubicBezTo>
                  <a:cubicBezTo>
                    <a:pt x="294" y="4470"/>
                    <a:pt x="214" y="4470"/>
                    <a:pt x="134" y="4416"/>
                  </a:cubicBezTo>
                  <a:cubicBezTo>
                    <a:pt x="80" y="4390"/>
                    <a:pt x="27" y="4390"/>
                    <a:pt x="0" y="4363"/>
                  </a:cubicBezTo>
                  <a:lnTo>
                    <a:pt x="0" y="4363"/>
                  </a:lnTo>
                  <a:cubicBezTo>
                    <a:pt x="80" y="4524"/>
                    <a:pt x="268" y="4657"/>
                    <a:pt x="455" y="4764"/>
                  </a:cubicBezTo>
                  <a:cubicBezTo>
                    <a:pt x="562" y="4818"/>
                    <a:pt x="696" y="4818"/>
                    <a:pt x="830" y="4818"/>
                  </a:cubicBezTo>
                  <a:lnTo>
                    <a:pt x="857" y="4818"/>
                  </a:lnTo>
                  <a:cubicBezTo>
                    <a:pt x="990" y="4818"/>
                    <a:pt x="1124" y="4764"/>
                    <a:pt x="1231" y="4684"/>
                  </a:cubicBezTo>
                  <a:cubicBezTo>
                    <a:pt x="1338" y="4631"/>
                    <a:pt x="1445" y="4524"/>
                    <a:pt x="1526" y="4363"/>
                  </a:cubicBezTo>
                  <a:cubicBezTo>
                    <a:pt x="1633" y="4229"/>
                    <a:pt x="1660" y="4068"/>
                    <a:pt x="1740" y="3881"/>
                  </a:cubicBezTo>
                  <a:cubicBezTo>
                    <a:pt x="1767" y="3721"/>
                    <a:pt x="1793" y="3533"/>
                    <a:pt x="1767" y="3266"/>
                  </a:cubicBezTo>
                  <a:cubicBezTo>
                    <a:pt x="1767" y="2944"/>
                    <a:pt x="1713" y="2677"/>
                    <a:pt x="1660" y="2409"/>
                  </a:cubicBezTo>
                  <a:cubicBezTo>
                    <a:pt x="1633" y="2275"/>
                    <a:pt x="1633" y="2195"/>
                    <a:pt x="1606" y="2061"/>
                  </a:cubicBezTo>
                  <a:lnTo>
                    <a:pt x="1579" y="1954"/>
                  </a:lnTo>
                  <a:cubicBezTo>
                    <a:pt x="1499" y="1606"/>
                    <a:pt x="1445" y="1178"/>
                    <a:pt x="1392" y="750"/>
                  </a:cubicBezTo>
                  <a:cubicBezTo>
                    <a:pt x="1365" y="616"/>
                    <a:pt x="1365" y="455"/>
                    <a:pt x="1338" y="321"/>
                  </a:cubicBezTo>
                  <a:lnTo>
                    <a:pt x="1312" y="241"/>
                  </a:lnTo>
                  <a:lnTo>
                    <a:pt x="1258" y="134"/>
                  </a:lnTo>
                  <a:cubicBezTo>
                    <a:pt x="1258" y="107"/>
                    <a:pt x="1231" y="107"/>
                    <a:pt x="1231" y="80"/>
                  </a:cubicBezTo>
                  <a:cubicBezTo>
                    <a:pt x="1231" y="54"/>
                    <a:pt x="1205" y="54"/>
                    <a:pt x="115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56"/>
            <p:cNvSpPr/>
            <p:nvPr/>
          </p:nvSpPr>
          <p:spPr>
            <a:xfrm>
              <a:off x="7350425" y="6514350"/>
              <a:ext cx="87000" cy="87000"/>
            </a:xfrm>
            <a:custGeom>
              <a:avLst/>
              <a:gdLst/>
              <a:ahLst/>
              <a:cxnLst/>
              <a:rect l="l" t="t" r="r" b="b"/>
              <a:pathLst>
                <a:path w="3480" h="3480" extrusionOk="0">
                  <a:moveTo>
                    <a:pt x="0" y="0"/>
                  </a:moveTo>
                  <a:cubicBezTo>
                    <a:pt x="27" y="54"/>
                    <a:pt x="80" y="134"/>
                    <a:pt x="134" y="241"/>
                  </a:cubicBezTo>
                  <a:cubicBezTo>
                    <a:pt x="187" y="321"/>
                    <a:pt x="294" y="428"/>
                    <a:pt x="402" y="535"/>
                  </a:cubicBezTo>
                  <a:cubicBezTo>
                    <a:pt x="482" y="616"/>
                    <a:pt x="589" y="696"/>
                    <a:pt x="696" y="803"/>
                  </a:cubicBezTo>
                  <a:cubicBezTo>
                    <a:pt x="937" y="990"/>
                    <a:pt x="1204" y="1178"/>
                    <a:pt x="1472" y="1338"/>
                  </a:cubicBezTo>
                  <a:lnTo>
                    <a:pt x="1767" y="1526"/>
                  </a:lnTo>
                  <a:cubicBezTo>
                    <a:pt x="1820" y="1579"/>
                    <a:pt x="1927" y="1633"/>
                    <a:pt x="2007" y="1660"/>
                  </a:cubicBezTo>
                  <a:cubicBezTo>
                    <a:pt x="2141" y="1767"/>
                    <a:pt x="2222" y="1874"/>
                    <a:pt x="2329" y="1954"/>
                  </a:cubicBezTo>
                  <a:lnTo>
                    <a:pt x="2489" y="2141"/>
                  </a:lnTo>
                  <a:cubicBezTo>
                    <a:pt x="2543" y="2195"/>
                    <a:pt x="2596" y="2222"/>
                    <a:pt x="2623" y="2302"/>
                  </a:cubicBezTo>
                  <a:cubicBezTo>
                    <a:pt x="2703" y="2409"/>
                    <a:pt x="2757" y="2543"/>
                    <a:pt x="2757" y="2677"/>
                  </a:cubicBezTo>
                  <a:lnTo>
                    <a:pt x="2757" y="2757"/>
                  </a:lnTo>
                  <a:lnTo>
                    <a:pt x="2757" y="2837"/>
                  </a:lnTo>
                  <a:cubicBezTo>
                    <a:pt x="2730" y="2918"/>
                    <a:pt x="2730" y="2944"/>
                    <a:pt x="2703" y="2971"/>
                  </a:cubicBezTo>
                  <a:cubicBezTo>
                    <a:pt x="2677" y="3051"/>
                    <a:pt x="2596" y="3078"/>
                    <a:pt x="2543" y="3105"/>
                  </a:cubicBezTo>
                  <a:cubicBezTo>
                    <a:pt x="2462" y="3132"/>
                    <a:pt x="2355" y="3185"/>
                    <a:pt x="2302" y="3212"/>
                  </a:cubicBezTo>
                  <a:cubicBezTo>
                    <a:pt x="2168" y="3239"/>
                    <a:pt x="2061" y="3239"/>
                    <a:pt x="1927" y="3239"/>
                  </a:cubicBezTo>
                  <a:cubicBezTo>
                    <a:pt x="1820" y="3239"/>
                    <a:pt x="1686" y="3212"/>
                    <a:pt x="1606" y="3159"/>
                  </a:cubicBezTo>
                  <a:cubicBezTo>
                    <a:pt x="1392" y="3105"/>
                    <a:pt x="1231" y="2998"/>
                    <a:pt x="1017" y="2891"/>
                  </a:cubicBezTo>
                  <a:lnTo>
                    <a:pt x="1017" y="2891"/>
                  </a:lnTo>
                  <a:cubicBezTo>
                    <a:pt x="1338" y="3132"/>
                    <a:pt x="1686" y="3346"/>
                    <a:pt x="2061" y="3399"/>
                  </a:cubicBezTo>
                  <a:cubicBezTo>
                    <a:pt x="2222" y="3426"/>
                    <a:pt x="2355" y="3480"/>
                    <a:pt x="2489" y="3480"/>
                  </a:cubicBezTo>
                  <a:cubicBezTo>
                    <a:pt x="2730" y="3480"/>
                    <a:pt x="2891" y="3426"/>
                    <a:pt x="3078" y="3346"/>
                  </a:cubicBezTo>
                  <a:cubicBezTo>
                    <a:pt x="3158" y="3266"/>
                    <a:pt x="3265" y="3212"/>
                    <a:pt x="3346" y="3105"/>
                  </a:cubicBezTo>
                  <a:cubicBezTo>
                    <a:pt x="3346" y="3105"/>
                    <a:pt x="3346" y="3078"/>
                    <a:pt x="3373" y="3078"/>
                  </a:cubicBezTo>
                  <a:cubicBezTo>
                    <a:pt x="3426" y="2971"/>
                    <a:pt x="3480" y="2837"/>
                    <a:pt x="3480" y="2677"/>
                  </a:cubicBezTo>
                  <a:cubicBezTo>
                    <a:pt x="3480" y="2543"/>
                    <a:pt x="3426" y="2409"/>
                    <a:pt x="3373" y="2222"/>
                  </a:cubicBezTo>
                  <a:cubicBezTo>
                    <a:pt x="3292" y="2088"/>
                    <a:pt x="3239" y="1954"/>
                    <a:pt x="3105" y="1793"/>
                  </a:cubicBezTo>
                  <a:cubicBezTo>
                    <a:pt x="2971" y="1660"/>
                    <a:pt x="2837" y="1526"/>
                    <a:pt x="2596" y="1392"/>
                  </a:cubicBezTo>
                  <a:cubicBezTo>
                    <a:pt x="2329" y="1231"/>
                    <a:pt x="2061" y="1098"/>
                    <a:pt x="1874" y="990"/>
                  </a:cubicBezTo>
                  <a:cubicBezTo>
                    <a:pt x="1793" y="964"/>
                    <a:pt x="1740" y="937"/>
                    <a:pt x="1686" y="883"/>
                  </a:cubicBezTo>
                  <a:lnTo>
                    <a:pt x="1606" y="830"/>
                  </a:lnTo>
                  <a:lnTo>
                    <a:pt x="1472" y="750"/>
                  </a:lnTo>
                  <a:cubicBezTo>
                    <a:pt x="1124" y="589"/>
                    <a:pt x="723" y="428"/>
                    <a:pt x="402" y="214"/>
                  </a:cubicBezTo>
                  <a:cubicBezTo>
                    <a:pt x="268" y="134"/>
                    <a:pt x="134" y="54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56"/>
            <p:cNvSpPr/>
            <p:nvPr/>
          </p:nvSpPr>
          <p:spPr>
            <a:xfrm>
              <a:off x="6949600" y="5801700"/>
              <a:ext cx="135200" cy="163300"/>
            </a:xfrm>
            <a:custGeom>
              <a:avLst/>
              <a:gdLst/>
              <a:ahLst/>
              <a:cxnLst/>
              <a:rect l="l" t="t" r="r" b="b"/>
              <a:pathLst>
                <a:path w="5408" h="6532" extrusionOk="0">
                  <a:moveTo>
                    <a:pt x="2731" y="1"/>
                  </a:moveTo>
                  <a:cubicBezTo>
                    <a:pt x="2570" y="28"/>
                    <a:pt x="2516" y="28"/>
                    <a:pt x="2409" y="28"/>
                  </a:cubicBezTo>
                  <a:lnTo>
                    <a:pt x="2115" y="28"/>
                  </a:lnTo>
                  <a:cubicBezTo>
                    <a:pt x="1901" y="28"/>
                    <a:pt x="1713" y="54"/>
                    <a:pt x="1473" y="135"/>
                  </a:cubicBezTo>
                  <a:cubicBezTo>
                    <a:pt x="1285" y="161"/>
                    <a:pt x="1071" y="242"/>
                    <a:pt x="910" y="295"/>
                  </a:cubicBezTo>
                  <a:cubicBezTo>
                    <a:pt x="536" y="429"/>
                    <a:pt x="268" y="670"/>
                    <a:pt x="107" y="911"/>
                  </a:cubicBezTo>
                  <a:cubicBezTo>
                    <a:pt x="81" y="964"/>
                    <a:pt x="0" y="1071"/>
                    <a:pt x="0" y="1152"/>
                  </a:cubicBezTo>
                  <a:cubicBezTo>
                    <a:pt x="0" y="1259"/>
                    <a:pt x="81" y="1339"/>
                    <a:pt x="134" y="1366"/>
                  </a:cubicBezTo>
                  <a:cubicBezTo>
                    <a:pt x="161" y="1366"/>
                    <a:pt x="215" y="1393"/>
                    <a:pt x="268" y="1393"/>
                  </a:cubicBezTo>
                  <a:lnTo>
                    <a:pt x="429" y="1393"/>
                  </a:lnTo>
                  <a:cubicBezTo>
                    <a:pt x="536" y="1393"/>
                    <a:pt x="643" y="1393"/>
                    <a:pt x="750" y="1366"/>
                  </a:cubicBezTo>
                  <a:cubicBezTo>
                    <a:pt x="1044" y="1339"/>
                    <a:pt x="1312" y="1232"/>
                    <a:pt x="1499" y="1205"/>
                  </a:cubicBezTo>
                  <a:cubicBezTo>
                    <a:pt x="1740" y="1125"/>
                    <a:pt x="1954" y="1071"/>
                    <a:pt x="2115" y="991"/>
                  </a:cubicBezTo>
                  <a:cubicBezTo>
                    <a:pt x="2249" y="938"/>
                    <a:pt x="2409" y="857"/>
                    <a:pt x="2543" y="804"/>
                  </a:cubicBezTo>
                  <a:cubicBezTo>
                    <a:pt x="2704" y="697"/>
                    <a:pt x="2838" y="616"/>
                    <a:pt x="2998" y="536"/>
                  </a:cubicBezTo>
                  <a:lnTo>
                    <a:pt x="3052" y="563"/>
                  </a:lnTo>
                  <a:cubicBezTo>
                    <a:pt x="3641" y="1366"/>
                    <a:pt x="4149" y="2196"/>
                    <a:pt x="4524" y="3079"/>
                  </a:cubicBezTo>
                  <a:cubicBezTo>
                    <a:pt x="4818" y="3775"/>
                    <a:pt x="5006" y="4497"/>
                    <a:pt x="5113" y="5247"/>
                  </a:cubicBezTo>
                  <a:cubicBezTo>
                    <a:pt x="5193" y="5648"/>
                    <a:pt x="5193" y="6050"/>
                    <a:pt x="5193" y="6425"/>
                  </a:cubicBezTo>
                  <a:cubicBezTo>
                    <a:pt x="5193" y="6451"/>
                    <a:pt x="5193" y="6451"/>
                    <a:pt x="5220" y="6478"/>
                  </a:cubicBezTo>
                  <a:cubicBezTo>
                    <a:pt x="5246" y="6532"/>
                    <a:pt x="5246" y="6532"/>
                    <a:pt x="5300" y="6532"/>
                  </a:cubicBezTo>
                  <a:cubicBezTo>
                    <a:pt x="5327" y="6532"/>
                    <a:pt x="5380" y="6478"/>
                    <a:pt x="5380" y="6425"/>
                  </a:cubicBezTo>
                  <a:cubicBezTo>
                    <a:pt x="5407" y="5488"/>
                    <a:pt x="5327" y="4524"/>
                    <a:pt x="5059" y="3480"/>
                  </a:cubicBezTo>
                  <a:cubicBezTo>
                    <a:pt x="4925" y="2999"/>
                    <a:pt x="4738" y="2517"/>
                    <a:pt x="4551" y="2035"/>
                  </a:cubicBezTo>
                  <a:cubicBezTo>
                    <a:pt x="4336" y="1580"/>
                    <a:pt x="4122" y="1125"/>
                    <a:pt x="3855" y="723"/>
                  </a:cubicBezTo>
                  <a:cubicBezTo>
                    <a:pt x="3721" y="536"/>
                    <a:pt x="3587" y="375"/>
                    <a:pt x="3400" y="135"/>
                  </a:cubicBezTo>
                  <a:cubicBezTo>
                    <a:pt x="3373" y="54"/>
                    <a:pt x="3293" y="54"/>
                    <a:pt x="3212" y="54"/>
                  </a:cubicBezTo>
                  <a:cubicBezTo>
                    <a:pt x="3078" y="28"/>
                    <a:pt x="2918" y="28"/>
                    <a:pt x="273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56"/>
            <p:cNvSpPr/>
            <p:nvPr/>
          </p:nvSpPr>
          <p:spPr>
            <a:xfrm>
              <a:off x="7096150" y="5786975"/>
              <a:ext cx="97700" cy="178700"/>
            </a:xfrm>
            <a:custGeom>
              <a:avLst/>
              <a:gdLst/>
              <a:ahLst/>
              <a:cxnLst/>
              <a:rect l="l" t="t" r="r" b="b"/>
              <a:pathLst>
                <a:path w="3908" h="7148" extrusionOk="0">
                  <a:moveTo>
                    <a:pt x="2302" y="1"/>
                  </a:moveTo>
                  <a:lnTo>
                    <a:pt x="2061" y="28"/>
                  </a:lnTo>
                  <a:cubicBezTo>
                    <a:pt x="1740" y="28"/>
                    <a:pt x="1365" y="54"/>
                    <a:pt x="1044" y="162"/>
                  </a:cubicBezTo>
                  <a:cubicBezTo>
                    <a:pt x="830" y="215"/>
                    <a:pt x="642" y="269"/>
                    <a:pt x="428" y="376"/>
                  </a:cubicBezTo>
                  <a:cubicBezTo>
                    <a:pt x="321" y="456"/>
                    <a:pt x="268" y="483"/>
                    <a:pt x="187" y="563"/>
                  </a:cubicBezTo>
                  <a:cubicBezTo>
                    <a:pt x="161" y="590"/>
                    <a:pt x="134" y="617"/>
                    <a:pt x="107" y="617"/>
                  </a:cubicBezTo>
                  <a:cubicBezTo>
                    <a:pt x="54" y="643"/>
                    <a:pt x="54" y="670"/>
                    <a:pt x="27" y="724"/>
                  </a:cubicBezTo>
                  <a:cubicBezTo>
                    <a:pt x="0" y="750"/>
                    <a:pt x="0" y="831"/>
                    <a:pt x="0" y="884"/>
                  </a:cubicBezTo>
                  <a:lnTo>
                    <a:pt x="0" y="938"/>
                  </a:lnTo>
                  <a:cubicBezTo>
                    <a:pt x="0" y="991"/>
                    <a:pt x="27" y="1018"/>
                    <a:pt x="27" y="1018"/>
                  </a:cubicBezTo>
                  <a:cubicBezTo>
                    <a:pt x="134" y="1125"/>
                    <a:pt x="241" y="1179"/>
                    <a:pt x="375" y="1205"/>
                  </a:cubicBezTo>
                  <a:cubicBezTo>
                    <a:pt x="509" y="1259"/>
                    <a:pt x="669" y="1286"/>
                    <a:pt x="910" y="1286"/>
                  </a:cubicBezTo>
                  <a:lnTo>
                    <a:pt x="937" y="1286"/>
                  </a:lnTo>
                  <a:cubicBezTo>
                    <a:pt x="1044" y="1286"/>
                    <a:pt x="1124" y="1286"/>
                    <a:pt x="1231" y="1259"/>
                  </a:cubicBezTo>
                  <a:cubicBezTo>
                    <a:pt x="1365" y="1205"/>
                    <a:pt x="1499" y="1205"/>
                    <a:pt x="1579" y="1179"/>
                  </a:cubicBezTo>
                  <a:cubicBezTo>
                    <a:pt x="1793" y="1125"/>
                    <a:pt x="2061" y="1018"/>
                    <a:pt x="2302" y="911"/>
                  </a:cubicBezTo>
                  <a:lnTo>
                    <a:pt x="2409" y="884"/>
                  </a:lnTo>
                  <a:lnTo>
                    <a:pt x="2436" y="884"/>
                  </a:lnTo>
                  <a:cubicBezTo>
                    <a:pt x="2570" y="804"/>
                    <a:pt x="2703" y="777"/>
                    <a:pt x="2837" y="724"/>
                  </a:cubicBezTo>
                  <a:cubicBezTo>
                    <a:pt x="2944" y="670"/>
                    <a:pt x="3051" y="643"/>
                    <a:pt x="3105" y="617"/>
                  </a:cubicBezTo>
                  <a:cubicBezTo>
                    <a:pt x="3185" y="884"/>
                    <a:pt x="3239" y="1072"/>
                    <a:pt x="3265" y="1286"/>
                  </a:cubicBezTo>
                  <a:cubicBezTo>
                    <a:pt x="3319" y="1473"/>
                    <a:pt x="3373" y="1714"/>
                    <a:pt x="3399" y="1955"/>
                  </a:cubicBezTo>
                  <a:cubicBezTo>
                    <a:pt x="3506" y="2785"/>
                    <a:pt x="3506" y="3668"/>
                    <a:pt x="3399" y="4524"/>
                  </a:cubicBezTo>
                  <a:cubicBezTo>
                    <a:pt x="3319" y="5301"/>
                    <a:pt x="3132" y="5970"/>
                    <a:pt x="2864" y="6558"/>
                  </a:cubicBezTo>
                  <a:cubicBezTo>
                    <a:pt x="2810" y="6773"/>
                    <a:pt x="2703" y="6906"/>
                    <a:pt x="2650" y="7040"/>
                  </a:cubicBezTo>
                  <a:cubicBezTo>
                    <a:pt x="2596" y="7067"/>
                    <a:pt x="2650" y="7147"/>
                    <a:pt x="2677" y="7147"/>
                  </a:cubicBezTo>
                  <a:lnTo>
                    <a:pt x="2703" y="7147"/>
                  </a:lnTo>
                  <a:cubicBezTo>
                    <a:pt x="2730" y="7147"/>
                    <a:pt x="2784" y="7147"/>
                    <a:pt x="2784" y="7094"/>
                  </a:cubicBezTo>
                  <a:cubicBezTo>
                    <a:pt x="2971" y="6746"/>
                    <a:pt x="3132" y="6344"/>
                    <a:pt x="3319" y="5889"/>
                  </a:cubicBezTo>
                  <a:cubicBezTo>
                    <a:pt x="3480" y="5461"/>
                    <a:pt x="3587" y="5033"/>
                    <a:pt x="3667" y="4524"/>
                  </a:cubicBezTo>
                  <a:cubicBezTo>
                    <a:pt x="3774" y="4069"/>
                    <a:pt x="3854" y="3588"/>
                    <a:pt x="3881" y="3079"/>
                  </a:cubicBezTo>
                  <a:cubicBezTo>
                    <a:pt x="3908" y="2624"/>
                    <a:pt x="3908" y="2142"/>
                    <a:pt x="3854" y="1687"/>
                  </a:cubicBezTo>
                  <a:cubicBezTo>
                    <a:pt x="3801" y="1205"/>
                    <a:pt x="3747" y="804"/>
                    <a:pt x="3613" y="456"/>
                  </a:cubicBezTo>
                  <a:cubicBezTo>
                    <a:pt x="3587" y="322"/>
                    <a:pt x="3480" y="242"/>
                    <a:pt x="3346" y="242"/>
                  </a:cubicBezTo>
                  <a:cubicBezTo>
                    <a:pt x="3319" y="242"/>
                    <a:pt x="3265" y="215"/>
                    <a:pt x="3239" y="215"/>
                  </a:cubicBezTo>
                  <a:cubicBezTo>
                    <a:pt x="3185" y="188"/>
                    <a:pt x="3078" y="135"/>
                    <a:pt x="2944" y="108"/>
                  </a:cubicBezTo>
                  <a:cubicBezTo>
                    <a:pt x="2730" y="54"/>
                    <a:pt x="2543" y="1"/>
                    <a:pt x="2302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56"/>
            <p:cNvSpPr/>
            <p:nvPr/>
          </p:nvSpPr>
          <p:spPr>
            <a:xfrm>
              <a:off x="7159050" y="5789650"/>
              <a:ext cx="24775" cy="6725"/>
            </a:xfrm>
            <a:custGeom>
              <a:avLst/>
              <a:gdLst/>
              <a:ahLst/>
              <a:cxnLst/>
              <a:rect l="l" t="t" r="r" b="b"/>
              <a:pathLst>
                <a:path w="991" h="269" extrusionOk="0">
                  <a:moveTo>
                    <a:pt x="27" y="1"/>
                  </a:moveTo>
                  <a:cubicBezTo>
                    <a:pt x="9" y="1"/>
                    <a:pt x="3" y="25"/>
                    <a:pt x="9" y="25"/>
                  </a:cubicBezTo>
                  <a:cubicBezTo>
                    <a:pt x="12" y="25"/>
                    <a:pt x="18" y="19"/>
                    <a:pt x="27" y="1"/>
                  </a:cubicBezTo>
                  <a:lnTo>
                    <a:pt x="27" y="1"/>
                  </a:lnTo>
                  <a:cubicBezTo>
                    <a:pt x="0" y="55"/>
                    <a:pt x="0" y="55"/>
                    <a:pt x="0" y="81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348" y="108"/>
                  </a:lnTo>
                  <a:cubicBezTo>
                    <a:pt x="428" y="108"/>
                    <a:pt x="482" y="135"/>
                    <a:pt x="562" y="135"/>
                  </a:cubicBezTo>
                  <a:cubicBezTo>
                    <a:pt x="616" y="135"/>
                    <a:pt x="696" y="188"/>
                    <a:pt x="723" y="215"/>
                  </a:cubicBezTo>
                  <a:cubicBezTo>
                    <a:pt x="803" y="242"/>
                    <a:pt x="857" y="269"/>
                    <a:pt x="937" y="269"/>
                  </a:cubicBezTo>
                  <a:cubicBezTo>
                    <a:pt x="964" y="269"/>
                    <a:pt x="990" y="269"/>
                    <a:pt x="990" y="242"/>
                  </a:cubicBezTo>
                  <a:cubicBezTo>
                    <a:pt x="990" y="215"/>
                    <a:pt x="990" y="215"/>
                    <a:pt x="964" y="188"/>
                  </a:cubicBezTo>
                  <a:cubicBezTo>
                    <a:pt x="883" y="135"/>
                    <a:pt x="830" y="108"/>
                    <a:pt x="749" y="108"/>
                  </a:cubicBezTo>
                  <a:cubicBezTo>
                    <a:pt x="696" y="81"/>
                    <a:pt x="616" y="81"/>
                    <a:pt x="535" y="55"/>
                  </a:cubicBezTo>
                  <a:cubicBezTo>
                    <a:pt x="455" y="1"/>
                    <a:pt x="348" y="1"/>
                    <a:pt x="26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56"/>
            <p:cNvSpPr/>
            <p:nvPr/>
          </p:nvSpPr>
          <p:spPr>
            <a:xfrm>
              <a:off x="7157700" y="5789650"/>
              <a:ext cx="26800" cy="8075"/>
            </a:xfrm>
            <a:custGeom>
              <a:avLst/>
              <a:gdLst/>
              <a:ahLst/>
              <a:cxnLst/>
              <a:rect l="l" t="t" r="r" b="b"/>
              <a:pathLst>
                <a:path w="1072" h="323" extrusionOk="0">
                  <a:moveTo>
                    <a:pt x="54" y="1"/>
                  </a:moveTo>
                  <a:cubicBezTo>
                    <a:pt x="1" y="1"/>
                    <a:pt x="1" y="55"/>
                    <a:pt x="1" y="81"/>
                  </a:cubicBezTo>
                  <a:cubicBezTo>
                    <a:pt x="1" y="108"/>
                    <a:pt x="54" y="108"/>
                    <a:pt x="81" y="108"/>
                  </a:cubicBezTo>
                  <a:lnTo>
                    <a:pt x="375" y="108"/>
                  </a:lnTo>
                  <a:cubicBezTo>
                    <a:pt x="456" y="108"/>
                    <a:pt x="509" y="135"/>
                    <a:pt x="589" y="135"/>
                  </a:cubicBezTo>
                  <a:cubicBezTo>
                    <a:pt x="643" y="188"/>
                    <a:pt x="723" y="188"/>
                    <a:pt x="777" y="215"/>
                  </a:cubicBezTo>
                  <a:cubicBezTo>
                    <a:pt x="857" y="242"/>
                    <a:pt x="911" y="269"/>
                    <a:pt x="1018" y="322"/>
                  </a:cubicBezTo>
                  <a:cubicBezTo>
                    <a:pt x="1044" y="322"/>
                    <a:pt x="1071" y="322"/>
                    <a:pt x="1071" y="269"/>
                  </a:cubicBezTo>
                  <a:cubicBezTo>
                    <a:pt x="1071" y="242"/>
                    <a:pt x="1071" y="242"/>
                    <a:pt x="1044" y="215"/>
                  </a:cubicBezTo>
                  <a:cubicBezTo>
                    <a:pt x="991" y="188"/>
                    <a:pt x="911" y="135"/>
                    <a:pt x="803" y="108"/>
                  </a:cubicBezTo>
                  <a:cubicBezTo>
                    <a:pt x="750" y="81"/>
                    <a:pt x="643" y="55"/>
                    <a:pt x="589" y="55"/>
                  </a:cubicBezTo>
                  <a:cubicBezTo>
                    <a:pt x="509" y="1"/>
                    <a:pt x="402" y="1"/>
                    <a:pt x="34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6"/>
            <p:cNvSpPr/>
            <p:nvPr/>
          </p:nvSpPr>
          <p:spPr>
            <a:xfrm>
              <a:off x="7009825" y="5803275"/>
              <a:ext cx="22100" cy="5150"/>
            </a:xfrm>
            <a:custGeom>
              <a:avLst/>
              <a:gdLst/>
              <a:ahLst/>
              <a:cxnLst/>
              <a:rect l="l" t="t" r="r" b="b"/>
              <a:pathLst>
                <a:path w="884" h="206" extrusionOk="0">
                  <a:moveTo>
                    <a:pt x="204" y="0"/>
                  </a:moveTo>
                  <a:cubicBezTo>
                    <a:pt x="143" y="0"/>
                    <a:pt x="90" y="13"/>
                    <a:pt x="27" y="45"/>
                  </a:cubicBezTo>
                  <a:cubicBezTo>
                    <a:pt x="0" y="45"/>
                    <a:pt x="0" y="72"/>
                    <a:pt x="0" y="98"/>
                  </a:cubicBezTo>
                  <a:cubicBezTo>
                    <a:pt x="0" y="125"/>
                    <a:pt x="27" y="125"/>
                    <a:pt x="81" y="125"/>
                  </a:cubicBezTo>
                  <a:lnTo>
                    <a:pt x="509" y="125"/>
                  </a:lnTo>
                  <a:cubicBezTo>
                    <a:pt x="616" y="125"/>
                    <a:pt x="696" y="179"/>
                    <a:pt x="803" y="205"/>
                  </a:cubicBezTo>
                  <a:lnTo>
                    <a:pt x="830" y="205"/>
                  </a:lnTo>
                  <a:cubicBezTo>
                    <a:pt x="830" y="205"/>
                    <a:pt x="830" y="179"/>
                    <a:pt x="884" y="179"/>
                  </a:cubicBezTo>
                  <a:lnTo>
                    <a:pt x="884" y="125"/>
                  </a:lnTo>
                  <a:cubicBezTo>
                    <a:pt x="884" y="125"/>
                    <a:pt x="830" y="125"/>
                    <a:pt x="830" y="98"/>
                  </a:cubicBezTo>
                  <a:cubicBezTo>
                    <a:pt x="777" y="98"/>
                    <a:pt x="750" y="72"/>
                    <a:pt x="669" y="72"/>
                  </a:cubicBezTo>
                  <a:cubicBezTo>
                    <a:pt x="616" y="72"/>
                    <a:pt x="536" y="72"/>
                    <a:pt x="482" y="18"/>
                  </a:cubicBezTo>
                  <a:lnTo>
                    <a:pt x="348" y="18"/>
                  </a:lnTo>
                  <a:cubicBezTo>
                    <a:pt x="293" y="7"/>
                    <a:pt x="247" y="0"/>
                    <a:pt x="20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6"/>
            <p:cNvSpPr/>
            <p:nvPr/>
          </p:nvSpPr>
          <p:spPr>
            <a:xfrm>
              <a:off x="7015850" y="5804375"/>
              <a:ext cx="2700" cy="2050"/>
            </a:xfrm>
            <a:custGeom>
              <a:avLst/>
              <a:gdLst/>
              <a:ahLst/>
              <a:cxnLst/>
              <a:rect l="l" t="t" r="r" b="b"/>
              <a:pathLst>
                <a:path w="108" h="82" extrusionOk="0">
                  <a:moveTo>
                    <a:pt x="27" y="1"/>
                  </a:moveTo>
                  <a:lnTo>
                    <a:pt x="0" y="28"/>
                  </a:lnTo>
                  <a:lnTo>
                    <a:pt x="0" y="54"/>
                  </a:lnTo>
                  <a:lnTo>
                    <a:pt x="27" y="81"/>
                  </a:lnTo>
                  <a:lnTo>
                    <a:pt x="54" y="81"/>
                  </a:lnTo>
                  <a:lnTo>
                    <a:pt x="107" y="54"/>
                  </a:lnTo>
                  <a:lnTo>
                    <a:pt x="107" y="2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6"/>
            <p:cNvSpPr/>
            <p:nvPr/>
          </p:nvSpPr>
          <p:spPr>
            <a:xfrm>
              <a:off x="6829150" y="5938200"/>
              <a:ext cx="509250" cy="441675"/>
            </a:xfrm>
            <a:custGeom>
              <a:avLst/>
              <a:gdLst/>
              <a:ahLst/>
              <a:cxnLst/>
              <a:rect l="l" t="t" r="r" b="b"/>
              <a:pathLst>
                <a:path w="20370" h="17667" extrusionOk="0">
                  <a:moveTo>
                    <a:pt x="10172" y="1"/>
                  </a:moveTo>
                  <a:cubicBezTo>
                    <a:pt x="9931" y="1"/>
                    <a:pt x="9743" y="1"/>
                    <a:pt x="9502" y="28"/>
                  </a:cubicBezTo>
                  <a:cubicBezTo>
                    <a:pt x="8539" y="81"/>
                    <a:pt x="7629" y="295"/>
                    <a:pt x="6772" y="670"/>
                  </a:cubicBezTo>
                  <a:cubicBezTo>
                    <a:pt x="6317" y="831"/>
                    <a:pt x="5916" y="1018"/>
                    <a:pt x="5541" y="1259"/>
                  </a:cubicBezTo>
                  <a:cubicBezTo>
                    <a:pt x="5193" y="1500"/>
                    <a:pt x="4818" y="1767"/>
                    <a:pt x="4444" y="2062"/>
                  </a:cubicBezTo>
                  <a:cubicBezTo>
                    <a:pt x="3828" y="2597"/>
                    <a:pt x="3293" y="3240"/>
                    <a:pt x="2784" y="3962"/>
                  </a:cubicBezTo>
                  <a:cubicBezTo>
                    <a:pt x="2302" y="4685"/>
                    <a:pt x="1901" y="5488"/>
                    <a:pt x="1607" y="6344"/>
                  </a:cubicBezTo>
                  <a:cubicBezTo>
                    <a:pt x="1285" y="6639"/>
                    <a:pt x="857" y="7040"/>
                    <a:pt x="536" y="7522"/>
                  </a:cubicBezTo>
                  <a:cubicBezTo>
                    <a:pt x="402" y="7709"/>
                    <a:pt x="268" y="7950"/>
                    <a:pt x="188" y="8164"/>
                  </a:cubicBezTo>
                  <a:cubicBezTo>
                    <a:pt x="161" y="8245"/>
                    <a:pt x="134" y="8379"/>
                    <a:pt x="108" y="8486"/>
                  </a:cubicBezTo>
                  <a:cubicBezTo>
                    <a:pt x="81" y="8619"/>
                    <a:pt x="27" y="8753"/>
                    <a:pt x="27" y="8887"/>
                  </a:cubicBezTo>
                  <a:cubicBezTo>
                    <a:pt x="1" y="9128"/>
                    <a:pt x="27" y="9396"/>
                    <a:pt x="81" y="9690"/>
                  </a:cubicBezTo>
                  <a:cubicBezTo>
                    <a:pt x="108" y="9931"/>
                    <a:pt x="161" y="10172"/>
                    <a:pt x="241" y="10440"/>
                  </a:cubicBezTo>
                  <a:cubicBezTo>
                    <a:pt x="375" y="10895"/>
                    <a:pt x="563" y="11323"/>
                    <a:pt x="830" y="11805"/>
                  </a:cubicBezTo>
                  <a:cubicBezTo>
                    <a:pt x="1071" y="12206"/>
                    <a:pt x="1339" y="12608"/>
                    <a:pt x="1714" y="13036"/>
                  </a:cubicBezTo>
                  <a:cubicBezTo>
                    <a:pt x="2008" y="13411"/>
                    <a:pt x="2383" y="13785"/>
                    <a:pt x="2784" y="14133"/>
                  </a:cubicBezTo>
                  <a:cubicBezTo>
                    <a:pt x="3480" y="14776"/>
                    <a:pt x="4310" y="15391"/>
                    <a:pt x="5300" y="15873"/>
                  </a:cubicBezTo>
                  <a:cubicBezTo>
                    <a:pt x="6210" y="16408"/>
                    <a:pt x="7174" y="16810"/>
                    <a:pt x="8111" y="17131"/>
                  </a:cubicBezTo>
                  <a:cubicBezTo>
                    <a:pt x="9181" y="17452"/>
                    <a:pt x="10225" y="17613"/>
                    <a:pt x="11322" y="17666"/>
                  </a:cubicBezTo>
                  <a:lnTo>
                    <a:pt x="11617" y="17666"/>
                  </a:lnTo>
                  <a:cubicBezTo>
                    <a:pt x="12607" y="17666"/>
                    <a:pt x="13571" y="17532"/>
                    <a:pt x="14481" y="17211"/>
                  </a:cubicBezTo>
                  <a:cubicBezTo>
                    <a:pt x="15525" y="16890"/>
                    <a:pt x="16488" y="16382"/>
                    <a:pt x="17291" y="15686"/>
                  </a:cubicBezTo>
                  <a:cubicBezTo>
                    <a:pt x="18014" y="15070"/>
                    <a:pt x="18629" y="14321"/>
                    <a:pt x="19138" y="13411"/>
                  </a:cubicBezTo>
                  <a:cubicBezTo>
                    <a:pt x="19593" y="12581"/>
                    <a:pt x="19941" y="11644"/>
                    <a:pt x="20155" y="10627"/>
                  </a:cubicBezTo>
                  <a:cubicBezTo>
                    <a:pt x="20342" y="9663"/>
                    <a:pt x="20369" y="8646"/>
                    <a:pt x="20235" y="7683"/>
                  </a:cubicBezTo>
                  <a:cubicBezTo>
                    <a:pt x="20182" y="7174"/>
                    <a:pt x="20075" y="6719"/>
                    <a:pt x="19941" y="6291"/>
                  </a:cubicBezTo>
                  <a:cubicBezTo>
                    <a:pt x="19807" y="5809"/>
                    <a:pt x="19593" y="5381"/>
                    <a:pt x="19379" y="4899"/>
                  </a:cubicBezTo>
                  <a:cubicBezTo>
                    <a:pt x="18924" y="4096"/>
                    <a:pt x="18335" y="3347"/>
                    <a:pt x="17559" y="2678"/>
                  </a:cubicBezTo>
                  <a:cubicBezTo>
                    <a:pt x="16863" y="2062"/>
                    <a:pt x="16060" y="1527"/>
                    <a:pt x="15123" y="1098"/>
                  </a:cubicBezTo>
                  <a:cubicBezTo>
                    <a:pt x="14240" y="697"/>
                    <a:pt x="13330" y="402"/>
                    <a:pt x="12340" y="188"/>
                  </a:cubicBezTo>
                  <a:cubicBezTo>
                    <a:pt x="11885" y="81"/>
                    <a:pt x="11403" y="28"/>
                    <a:pt x="10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6"/>
            <p:cNvSpPr/>
            <p:nvPr/>
          </p:nvSpPr>
          <p:spPr>
            <a:xfrm>
              <a:off x="6888700" y="5952925"/>
              <a:ext cx="449025" cy="424275"/>
            </a:xfrm>
            <a:custGeom>
              <a:avLst/>
              <a:gdLst/>
              <a:ahLst/>
              <a:cxnLst/>
              <a:rect l="l" t="t" r="r" b="b"/>
              <a:pathLst>
                <a:path w="17961" h="16971" extrusionOk="0">
                  <a:moveTo>
                    <a:pt x="1" y="13116"/>
                  </a:moveTo>
                  <a:lnTo>
                    <a:pt x="1" y="13116"/>
                  </a:lnTo>
                  <a:cubicBezTo>
                    <a:pt x="31" y="13143"/>
                    <a:pt x="62" y="13170"/>
                    <a:pt x="93" y="13196"/>
                  </a:cubicBezTo>
                  <a:lnTo>
                    <a:pt x="93" y="13196"/>
                  </a:lnTo>
                  <a:cubicBezTo>
                    <a:pt x="63" y="13169"/>
                    <a:pt x="33" y="13141"/>
                    <a:pt x="1" y="13116"/>
                  </a:cubicBezTo>
                  <a:close/>
                  <a:moveTo>
                    <a:pt x="11778" y="1"/>
                  </a:moveTo>
                  <a:lnTo>
                    <a:pt x="11778" y="1"/>
                  </a:lnTo>
                  <a:cubicBezTo>
                    <a:pt x="11965" y="161"/>
                    <a:pt x="12072" y="242"/>
                    <a:pt x="12152" y="295"/>
                  </a:cubicBezTo>
                  <a:cubicBezTo>
                    <a:pt x="12581" y="643"/>
                    <a:pt x="12982" y="1018"/>
                    <a:pt x="13357" y="1419"/>
                  </a:cubicBezTo>
                  <a:cubicBezTo>
                    <a:pt x="13705" y="1821"/>
                    <a:pt x="14079" y="2222"/>
                    <a:pt x="14374" y="2651"/>
                  </a:cubicBezTo>
                  <a:cubicBezTo>
                    <a:pt x="14508" y="2838"/>
                    <a:pt x="14642" y="3052"/>
                    <a:pt x="14775" y="3293"/>
                  </a:cubicBezTo>
                  <a:cubicBezTo>
                    <a:pt x="14882" y="3480"/>
                    <a:pt x="15016" y="3721"/>
                    <a:pt x="15097" y="3909"/>
                  </a:cubicBezTo>
                  <a:cubicBezTo>
                    <a:pt x="15284" y="4337"/>
                    <a:pt x="15445" y="4819"/>
                    <a:pt x="15552" y="5327"/>
                  </a:cubicBezTo>
                  <a:cubicBezTo>
                    <a:pt x="15659" y="5782"/>
                    <a:pt x="15766" y="6291"/>
                    <a:pt x="15792" y="6772"/>
                  </a:cubicBezTo>
                  <a:cubicBezTo>
                    <a:pt x="15819" y="7254"/>
                    <a:pt x="15846" y="7763"/>
                    <a:pt x="15819" y="8245"/>
                  </a:cubicBezTo>
                  <a:cubicBezTo>
                    <a:pt x="15766" y="9128"/>
                    <a:pt x="15578" y="10038"/>
                    <a:pt x="15257" y="10921"/>
                  </a:cubicBezTo>
                  <a:cubicBezTo>
                    <a:pt x="15123" y="11269"/>
                    <a:pt x="14909" y="11644"/>
                    <a:pt x="14722" y="12019"/>
                  </a:cubicBezTo>
                  <a:cubicBezTo>
                    <a:pt x="14508" y="12340"/>
                    <a:pt x="14294" y="12634"/>
                    <a:pt x="14026" y="12955"/>
                  </a:cubicBezTo>
                  <a:cubicBezTo>
                    <a:pt x="13517" y="13517"/>
                    <a:pt x="12902" y="14026"/>
                    <a:pt x="12233" y="14427"/>
                  </a:cubicBezTo>
                  <a:cubicBezTo>
                    <a:pt x="11563" y="14829"/>
                    <a:pt x="10841" y="15123"/>
                    <a:pt x="10091" y="15364"/>
                  </a:cubicBezTo>
                  <a:cubicBezTo>
                    <a:pt x="9342" y="15578"/>
                    <a:pt x="8539" y="15712"/>
                    <a:pt x="7682" y="15819"/>
                  </a:cubicBezTo>
                  <a:cubicBezTo>
                    <a:pt x="7495" y="15846"/>
                    <a:pt x="7281" y="15846"/>
                    <a:pt x="7067" y="15846"/>
                  </a:cubicBezTo>
                  <a:cubicBezTo>
                    <a:pt x="6906" y="15846"/>
                    <a:pt x="6746" y="15870"/>
                    <a:pt x="6585" y="15870"/>
                  </a:cubicBezTo>
                  <a:cubicBezTo>
                    <a:pt x="6505" y="15870"/>
                    <a:pt x="6424" y="15864"/>
                    <a:pt x="6344" y="15846"/>
                  </a:cubicBezTo>
                  <a:cubicBezTo>
                    <a:pt x="5889" y="15846"/>
                    <a:pt x="5381" y="15793"/>
                    <a:pt x="4926" y="15685"/>
                  </a:cubicBezTo>
                  <a:cubicBezTo>
                    <a:pt x="3989" y="15498"/>
                    <a:pt x="3052" y="15123"/>
                    <a:pt x="2196" y="14642"/>
                  </a:cubicBezTo>
                  <a:cubicBezTo>
                    <a:pt x="1429" y="14233"/>
                    <a:pt x="736" y="13751"/>
                    <a:pt x="93" y="13196"/>
                  </a:cubicBezTo>
                  <a:lnTo>
                    <a:pt x="93" y="13196"/>
                  </a:lnTo>
                  <a:cubicBezTo>
                    <a:pt x="187" y="13284"/>
                    <a:pt x="274" y="13376"/>
                    <a:pt x="375" y="13437"/>
                  </a:cubicBezTo>
                  <a:cubicBezTo>
                    <a:pt x="1071" y="14080"/>
                    <a:pt x="1901" y="14695"/>
                    <a:pt x="2865" y="15177"/>
                  </a:cubicBezTo>
                  <a:cubicBezTo>
                    <a:pt x="3801" y="15712"/>
                    <a:pt x="4738" y="16114"/>
                    <a:pt x="5675" y="16435"/>
                  </a:cubicBezTo>
                  <a:cubicBezTo>
                    <a:pt x="6746" y="16756"/>
                    <a:pt x="7816" y="16917"/>
                    <a:pt x="8887" y="16970"/>
                  </a:cubicBezTo>
                  <a:lnTo>
                    <a:pt x="9208" y="16970"/>
                  </a:lnTo>
                  <a:cubicBezTo>
                    <a:pt x="10198" y="16970"/>
                    <a:pt x="11162" y="16836"/>
                    <a:pt x="12072" y="16515"/>
                  </a:cubicBezTo>
                  <a:cubicBezTo>
                    <a:pt x="13116" y="16194"/>
                    <a:pt x="14079" y="15685"/>
                    <a:pt x="14882" y="14990"/>
                  </a:cubicBezTo>
                  <a:cubicBezTo>
                    <a:pt x="15632" y="14374"/>
                    <a:pt x="16221" y="13624"/>
                    <a:pt x="16729" y="12714"/>
                  </a:cubicBezTo>
                  <a:cubicBezTo>
                    <a:pt x="17184" y="11885"/>
                    <a:pt x="17532" y="10948"/>
                    <a:pt x="17720" y="9931"/>
                  </a:cubicBezTo>
                  <a:cubicBezTo>
                    <a:pt x="17934" y="8967"/>
                    <a:pt x="17960" y="7977"/>
                    <a:pt x="17827" y="6987"/>
                  </a:cubicBezTo>
                  <a:cubicBezTo>
                    <a:pt x="17773" y="6505"/>
                    <a:pt x="17666" y="6023"/>
                    <a:pt x="17532" y="5595"/>
                  </a:cubicBezTo>
                  <a:cubicBezTo>
                    <a:pt x="17398" y="5113"/>
                    <a:pt x="17184" y="4685"/>
                    <a:pt x="16970" y="4230"/>
                  </a:cubicBezTo>
                  <a:cubicBezTo>
                    <a:pt x="16515" y="3427"/>
                    <a:pt x="15926" y="2651"/>
                    <a:pt x="15150" y="1981"/>
                  </a:cubicBezTo>
                  <a:cubicBezTo>
                    <a:pt x="14454" y="1366"/>
                    <a:pt x="13651" y="831"/>
                    <a:pt x="12714" y="402"/>
                  </a:cubicBezTo>
                  <a:cubicBezTo>
                    <a:pt x="12420" y="268"/>
                    <a:pt x="12072" y="135"/>
                    <a:pt x="1177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6"/>
            <p:cNvSpPr/>
            <p:nvPr/>
          </p:nvSpPr>
          <p:spPr>
            <a:xfrm>
              <a:off x="7120900" y="6090050"/>
              <a:ext cx="76300" cy="69050"/>
            </a:xfrm>
            <a:custGeom>
              <a:avLst/>
              <a:gdLst/>
              <a:ahLst/>
              <a:cxnLst/>
              <a:rect l="l" t="t" r="r" b="b"/>
              <a:pathLst>
                <a:path w="3052" h="2762" extrusionOk="0">
                  <a:moveTo>
                    <a:pt x="630" y="1"/>
                  </a:moveTo>
                  <a:cubicBezTo>
                    <a:pt x="502" y="1"/>
                    <a:pt x="396" y="36"/>
                    <a:pt x="322" y="110"/>
                  </a:cubicBezTo>
                  <a:cubicBezTo>
                    <a:pt x="0" y="404"/>
                    <a:pt x="322" y="1207"/>
                    <a:pt x="991" y="1903"/>
                  </a:cubicBezTo>
                  <a:cubicBezTo>
                    <a:pt x="1493" y="2445"/>
                    <a:pt x="2070" y="2761"/>
                    <a:pt x="2451" y="2761"/>
                  </a:cubicBezTo>
                  <a:cubicBezTo>
                    <a:pt x="2578" y="2761"/>
                    <a:pt x="2684" y="2726"/>
                    <a:pt x="2757" y="2653"/>
                  </a:cubicBezTo>
                  <a:cubicBezTo>
                    <a:pt x="3052" y="2358"/>
                    <a:pt x="2757" y="1528"/>
                    <a:pt x="2088" y="832"/>
                  </a:cubicBezTo>
                  <a:cubicBezTo>
                    <a:pt x="1587" y="312"/>
                    <a:pt x="1011" y="1"/>
                    <a:pt x="63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6"/>
            <p:cNvSpPr/>
            <p:nvPr/>
          </p:nvSpPr>
          <p:spPr>
            <a:xfrm>
              <a:off x="6923500" y="6015675"/>
              <a:ext cx="89025" cy="39700"/>
            </a:xfrm>
            <a:custGeom>
              <a:avLst/>
              <a:gdLst/>
              <a:ahLst/>
              <a:cxnLst/>
              <a:rect l="l" t="t" r="r" b="b"/>
              <a:pathLst>
                <a:path w="3561" h="1588" extrusionOk="0">
                  <a:moveTo>
                    <a:pt x="1638" y="1"/>
                  </a:moveTo>
                  <a:cubicBezTo>
                    <a:pt x="770" y="1"/>
                    <a:pt x="79" y="306"/>
                    <a:pt x="54" y="703"/>
                  </a:cubicBezTo>
                  <a:cubicBezTo>
                    <a:pt x="1" y="1131"/>
                    <a:pt x="777" y="1532"/>
                    <a:pt x="1740" y="1586"/>
                  </a:cubicBezTo>
                  <a:cubicBezTo>
                    <a:pt x="1779" y="1587"/>
                    <a:pt x="1817" y="1587"/>
                    <a:pt x="1855" y="1587"/>
                  </a:cubicBezTo>
                  <a:cubicBezTo>
                    <a:pt x="2792" y="1587"/>
                    <a:pt x="3535" y="1275"/>
                    <a:pt x="3560" y="863"/>
                  </a:cubicBezTo>
                  <a:cubicBezTo>
                    <a:pt x="3560" y="435"/>
                    <a:pt x="2784" y="34"/>
                    <a:pt x="1847" y="7"/>
                  </a:cubicBezTo>
                  <a:cubicBezTo>
                    <a:pt x="1777" y="3"/>
                    <a:pt x="1707" y="1"/>
                    <a:pt x="1638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6"/>
            <p:cNvSpPr/>
            <p:nvPr/>
          </p:nvSpPr>
          <p:spPr>
            <a:xfrm>
              <a:off x="6893400" y="6098800"/>
              <a:ext cx="66250" cy="65600"/>
            </a:xfrm>
            <a:custGeom>
              <a:avLst/>
              <a:gdLst/>
              <a:ahLst/>
              <a:cxnLst/>
              <a:rect l="l" t="t" r="r" b="b"/>
              <a:pathLst>
                <a:path w="2650" h="2624" extrusionOk="0">
                  <a:moveTo>
                    <a:pt x="1660" y="1"/>
                  </a:moveTo>
                  <a:cubicBezTo>
                    <a:pt x="1312" y="1"/>
                    <a:pt x="990" y="161"/>
                    <a:pt x="642" y="536"/>
                  </a:cubicBezTo>
                  <a:cubicBezTo>
                    <a:pt x="375" y="804"/>
                    <a:pt x="134" y="1152"/>
                    <a:pt x="0" y="1526"/>
                  </a:cubicBezTo>
                  <a:lnTo>
                    <a:pt x="0" y="1633"/>
                  </a:lnTo>
                  <a:cubicBezTo>
                    <a:pt x="54" y="1660"/>
                    <a:pt x="54" y="1687"/>
                    <a:pt x="107" y="1687"/>
                  </a:cubicBezTo>
                  <a:lnTo>
                    <a:pt x="134" y="1687"/>
                  </a:lnTo>
                  <a:cubicBezTo>
                    <a:pt x="214" y="1687"/>
                    <a:pt x="241" y="1660"/>
                    <a:pt x="268" y="1607"/>
                  </a:cubicBezTo>
                  <a:cubicBezTo>
                    <a:pt x="321" y="1526"/>
                    <a:pt x="348" y="1500"/>
                    <a:pt x="348" y="1419"/>
                  </a:cubicBezTo>
                  <a:cubicBezTo>
                    <a:pt x="482" y="1152"/>
                    <a:pt x="642" y="964"/>
                    <a:pt x="803" y="750"/>
                  </a:cubicBezTo>
                  <a:cubicBezTo>
                    <a:pt x="937" y="616"/>
                    <a:pt x="1044" y="536"/>
                    <a:pt x="1178" y="429"/>
                  </a:cubicBezTo>
                  <a:cubicBezTo>
                    <a:pt x="1258" y="402"/>
                    <a:pt x="1338" y="322"/>
                    <a:pt x="1419" y="295"/>
                  </a:cubicBezTo>
                  <a:lnTo>
                    <a:pt x="1472" y="295"/>
                  </a:lnTo>
                  <a:cubicBezTo>
                    <a:pt x="1526" y="295"/>
                    <a:pt x="1553" y="295"/>
                    <a:pt x="1606" y="268"/>
                  </a:cubicBezTo>
                  <a:lnTo>
                    <a:pt x="1793" y="268"/>
                  </a:lnTo>
                  <a:cubicBezTo>
                    <a:pt x="1847" y="268"/>
                    <a:pt x="1874" y="295"/>
                    <a:pt x="1954" y="322"/>
                  </a:cubicBezTo>
                  <a:cubicBezTo>
                    <a:pt x="1981" y="349"/>
                    <a:pt x="2061" y="402"/>
                    <a:pt x="2088" y="429"/>
                  </a:cubicBezTo>
                  <a:cubicBezTo>
                    <a:pt x="2115" y="456"/>
                    <a:pt x="2141" y="482"/>
                    <a:pt x="2195" y="563"/>
                  </a:cubicBezTo>
                  <a:cubicBezTo>
                    <a:pt x="2222" y="616"/>
                    <a:pt x="2248" y="670"/>
                    <a:pt x="2275" y="723"/>
                  </a:cubicBezTo>
                  <a:cubicBezTo>
                    <a:pt x="2329" y="830"/>
                    <a:pt x="2355" y="964"/>
                    <a:pt x="2355" y="1098"/>
                  </a:cubicBezTo>
                  <a:cubicBezTo>
                    <a:pt x="2355" y="1285"/>
                    <a:pt x="2355" y="1526"/>
                    <a:pt x="2275" y="1794"/>
                  </a:cubicBezTo>
                  <a:lnTo>
                    <a:pt x="2275" y="1767"/>
                  </a:lnTo>
                  <a:cubicBezTo>
                    <a:pt x="2248" y="1901"/>
                    <a:pt x="2222" y="2008"/>
                    <a:pt x="2195" y="2142"/>
                  </a:cubicBezTo>
                  <a:cubicBezTo>
                    <a:pt x="2195" y="2195"/>
                    <a:pt x="2141" y="2222"/>
                    <a:pt x="2141" y="2303"/>
                  </a:cubicBezTo>
                  <a:lnTo>
                    <a:pt x="2115" y="2356"/>
                  </a:lnTo>
                  <a:cubicBezTo>
                    <a:pt x="2115" y="2410"/>
                    <a:pt x="2088" y="2436"/>
                    <a:pt x="2088" y="2463"/>
                  </a:cubicBezTo>
                  <a:cubicBezTo>
                    <a:pt x="2061" y="2543"/>
                    <a:pt x="2088" y="2624"/>
                    <a:pt x="2195" y="2624"/>
                  </a:cubicBezTo>
                  <a:lnTo>
                    <a:pt x="2222" y="2624"/>
                  </a:lnTo>
                  <a:cubicBezTo>
                    <a:pt x="2275" y="2624"/>
                    <a:pt x="2355" y="2597"/>
                    <a:pt x="2355" y="2543"/>
                  </a:cubicBezTo>
                  <a:cubicBezTo>
                    <a:pt x="2355" y="2490"/>
                    <a:pt x="2382" y="2436"/>
                    <a:pt x="2382" y="2410"/>
                  </a:cubicBezTo>
                  <a:cubicBezTo>
                    <a:pt x="2382" y="2356"/>
                    <a:pt x="2409" y="2356"/>
                    <a:pt x="2409" y="2329"/>
                  </a:cubicBezTo>
                  <a:cubicBezTo>
                    <a:pt x="2463" y="2276"/>
                    <a:pt x="2463" y="2169"/>
                    <a:pt x="2489" y="2088"/>
                  </a:cubicBezTo>
                  <a:cubicBezTo>
                    <a:pt x="2516" y="1928"/>
                    <a:pt x="2543" y="1740"/>
                    <a:pt x="2596" y="1553"/>
                  </a:cubicBezTo>
                  <a:cubicBezTo>
                    <a:pt x="2650" y="1125"/>
                    <a:pt x="2623" y="804"/>
                    <a:pt x="2489" y="536"/>
                  </a:cubicBezTo>
                  <a:cubicBezTo>
                    <a:pt x="2409" y="349"/>
                    <a:pt x="2329" y="268"/>
                    <a:pt x="2195" y="161"/>
                  </a:cubicBezTo>
                  <a:cubicBezTo>
                    <a:pt x="2115" y="135"/>
                    <a:pt x="2061" y="81"/>
                    <a:pt x="1954" y="27"/>
                  </a:cubicBezTo>
                  <a:cubicBezTo>
                    <a:pt x="1847" y="27"/>
                    <a:pt x="1740" y="1"/>
                    <a:pt x="1660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6"/>
            <p:cNvSpPr/>
            <p:nvPr/>
          </p:nvSpPr>
          <p:spPr>
            <a:xfrm>
              <a:off x="7062675" y="6169725"/>
              <a:ext cx="79650" cy="72975"/>
            </a:xfrm>
            <a:custGeom>
              <a:avLst/>
              <a:gdLst/>
              <a:ahLst/>
              <a:cxnLst/>
              <a:rect l="l" t="t" r="r" b="b"/>
              <a:pathLst>
                <a:path w="3186" h="2919" extrusionOk="0">
                  <a:moveTo>
                    <a:pt x="1901" y="1"/>
                  </a:moveTo>
                  <a:cubicBezTo>
                    <a:pt x="1741" y="1"/>
                    <a:pt x="1580" y="28"/>
                    <a:pt x="1393" y="135"/>
                  </a:cubicBezTo>
                  <a:cubicBezTo>
                    <a:pt x="1232" y="188"/>
                    <a:pt x="1071" y="295"/>
                    <a:pt x="911" y="456"/>
                  </a:cubicBezTo>
                  <a:cubicBezTo>
                    <a:pt x="723" y="590"/>
                    <a:pt x="590" y="777"/>
                    <a:pt x="402" y="991"/>
                  </a:cubicBezTo>
                  <a:cubicBezTo>
                    <a:pt x="268" y="1179"/>
                    <a:pt x="161" y="1339"/>
                    <a:pt x="28" y="1526"/>
                  </a:cubicBezTo>
                  <a:cubicBezTo>
                    <a:pt x="1" y="1607"/>
                    <a:pt x="1" y="1714"/>
                    <a:pt x="54" y="1741"/>
                  </a:cubicBezTo>
                  <a:cubicBezTo>
                    <a:pt x="108" y="1741"/>
                    <a:pt x="108" y="1767"/>
                    <a:pt x="135" y="1767"/>
                  </a:cubicBezTo>
                  <a:cubicBezTo>
                    <a:pt x="188" y="1767"/>
                    <a:pt x="242" y="1741"/>
                    <a:pt x="268" y="1714"/>
                  </a:cubicBezTo>
                  <a:cubicBezTo>
                    <a:pt x="429" y="1393"/>
                    <a:pt x="590" y="1179"/>
                    <a:pt x="804" y="964"/>
                  </a:cubicBezTo>
                  <a:lnTo>
                    <a:pt x="804" y="938"/>
                  </a:lnTo>
                  <a:cubicBezTo>
                    <a:pt x="964" y="777"/>
                    <a:pt x="1125" y="590"/>
                    <a:pt x="1259" y="509"/>
                  </a:cubicBezTo>
                  <a:cubicBezTo>
                    <a:pt x="1366" y="429"/>
                    <a:pt x="1473" y="376"/>
                    <a:pt x="1580" y="322"/>
                  </a:cubicBezTo>
                  <a:cubicBezTo>
                    <a:pt x="1660" y="295"/>
                    <a:pt x="1741" y="295"/>
                    <a:pt x="1848" y="269"/>
                  </a:cubicBezTo>
                  <a:lnTo>
                    <a:pt x="2035" y="269"/>
                  </a:lnTo>
                  <a:cubicBezTo>
                    <a:pt x="2142" y="295"/>
                    <a:pt x="2196" y="295"/>
                    <a:pt x="2303" y="349"/>
                  </a:cubicBezTo>
                  <a:cubicBezTo>
                    <a:pt x="2383" y="402"/>
                    <a:pt x="2436" y="456"/>
                    <a:pt x="2517" y="483"/>
                  </a:cubicBezTo>
                  <a:cubicBezTo>
                    <a:pt x="2570" y="536"/>
                    <a:pt x="2597" y="590"/>
                    <a:pt x="2651" y="670"/>
                  </a:cubicBezTo>
                  <a:lnTo>
                    <a:pt x="2731" y="857"/>
                  </a:lnTo>
                  <a:cubicBezTo>
                    <a:pt x="2784" y="964"/>
                    <a:pt x="2811" y="1071"/>
                    <a:pt x="2811" y="1205"/>
                  </a:cubicBezTo>
                  <a:cubicBezTo>
                    <a:pt x="2811" y="1393"/>
                    <a:pt x="2811" y="1607"/>
                    <a:pt x="2784" y="1821"/>
                  </a:cubicBezTo>
                  <a:lnTo>
                    <a:pt x="2784" y="1874"/>
                  </a:lnTo>
                  <a:cubicBezTo>
                    <a:pt x="2731" y="2035"/>
                    <a:pt x="2704" y="2142"/>
                    <a:pt x="2677" y="2276"/>
                  </a:cubicBezTo>
                  <a:cubicBezTo>
                    <a:pt x="2651" y="2329"/>
                    <a:pt x="2651" y="2410"/>
                    <a:pt x="2597" y="2463"/>
                  </a:cubicBezTo>
                  <a:cubicBezTo>
                    <a:pt x="2570" y="2570"/>
                    <a:pt x="2544" y="2651"/>
                    <a:pt x="2517" y="2704"/>
                  </a:cubicBezTo>
                  <a:lnTo>
                    <a:pt x="2517" y="2731"/>
                  </a:lnTo>
                  <a:cubicBezTo>
                    <a:pt x="2463" y="2784"/>
                    <a:pt x="2517" y="2811"/>
                    <a:pt x="2517" y="2838"/>
                  </a:cubicBezTo>
                  <a:cubicBezTo>
                    <a:pt x="2517" y="2865"/>
                    <a:pt x="2544" y="2918"/>
                    <a:pt x="2570" y="2918"/>
                  </a:cubicBezTo>
                  <a:lnTo>
                    <a:pt x="2677" y="2918"/>
                  </a:lnTo>
                  <a:cubicBezTo>
                    <a:pt x="2704" y="2865"/>
                    <a:pt x="2731" y="2865"/>
                    <a:pt x="2731" y="2838"/>
                  </a:cubicBezTo>
                  <a:lnTo>
                    <a:pt x="2784" y="2811"/>
                  </a:lnTo>
                  <a:lnTo>
                    <a:pt x="2784" y="2784"/>
                  </a:lnTo>
                  <a:cubicBezTo>
                    <a:pt x="2811" y="2731"/>
                    <a:pt x="2811" y="2704"/>
                    <a:pt x="2838" y="2677"/>
                  </a:cubicBezTo>
                  <a:cubicBezTo>
                    <a:pt x="2838" y="2651"/>
                    <a:pt x="2865" y="2597"/>
                    <a:pt x="2865" y="2570"/>
                  </a:cubicBezTo>
                  <a:lnTo>
                    <a:pt x="2865" y="2544"/>
                  </a:lnTo>
                  <a:cubicBezTo>
                    <a:pt x="2918" y="2437"/>
                    <a:pt x="2945" y="2383"/>
                    <a:pt x="2972" y="2276"/>
                  </a:cubicBezTo>
                  <a:cubicBezTo>
                    <a:pt x="3052" y="2115"/>
                    <a:pt x="3079" y="1901"/>
                    <a:pt x="3106" y="1714"/>
                  </a:cubicBezTo>
                  <a:cubicBezTo>
                    <a:pt x="3186" y="1259"/>
                    <a:pt x="3106" y="911"/>
                    <a:pt x="2972" y="590"/>
                  </a:cubicBezTo>
                  <a:cubicBezTo>
                    <a:pt x="2784" y="269"/>
                    <a:pt x="2410" y="28"/>
                    <a:pt x="200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6"/>
            <p:cNvSpPr/>
            <p:nvPr/>
          </p:nvSpPr>
          <p:spPr>
            <a:xfrm>
              <a:off x="6978375" y="6164375"/>
              <a:ext cx="40850" cy="41525"/>
            </a:xfrm>
            <a:custGeom>
              <a:avLst/>
              <a:gdLst/>
              <a:ahLst/>
              <a:cxnLst/>
              <a:rect l="l" t="t" r="r" b="b"/>
              <a:pathLst>
                <a:path w="1634" h="1661" extrusionOk="0">
                  <a:moveTo>
                    <a:pt x="402" y="1"/>
                  </a:moveTo>
                  <a:cubicBezTo>
                    <a:pt x="402" y="81"/>
                    <a:pt x="402" y="81"/>
                    <a:pt x="348" y="81"/>
                  </a:cubicBezTo>
                  <a:cubicBezTo>
                    <a:pt x="322" y="81"/>
                    <a:pt x="295" y="81"/>
                    <a:pt x="295" y="108"/>
                  </a:cubicBezTo>
                  <a:cubicBezTo>
                    <a:pt x="188" y="268"/>
                    <a:pt x="81" y="402"/>
                    <a:pt x="27" y="563"/>
                  </a:cubicBezTo>
                  <a:cubicBezTo>
                    <a:pt x="0" y="643"/>
                    <a:pt x="0" y="697"/>
                    <a:pt x="0" y="777"/>
                  </a:cubicBezTo>
                  <a:lnTo>
                    <a:pt x="0" y="991"/>
                  </a:lnTo>
                  <a:cubicBezTo>
                    <a:pt x="27" y="1205"/>
                    <a:pt x="134" y="1446"/>
                    <a:pt x="322" y="1553"/>
                  </a:cubicBezTo>
                  <a:cubicBezTo>
                    <a:pt x="429" y="1607"/>
                    <a:pt x="536" y="1660"/>
                    <a:pt x="616" y="1660"/>
                  </a:cubicBezTo>
                  <a:lnTo>
                    <a:pt x="669" y="1660"/>
                  </a:lnTo>
                  <a:cubicBezTo>
                    <a:pt x="750" y="1660"/>
                    <a:pt x="857" y="1607"/>
                    <a:pt x="964" y="1580"/>
                  </a:cubicBezTo>
                  <a:cubicBezTo>
                    <a:pt x="1044" y="1500"/>
                    <a:pt x="1151" y="1446"/>
                    <a:pt x="1285" y="1312"/>
                  </a:cubicBezTo>
                  <a:cubicBezTo>
                    <a:pt x="1392" y="1205"/>
                    <a:pt x="1499" y="1045"/>
                    <a:pt x="1553" y="857"/>
                  </a:cubicBezTo>
                  <a:cubicBezTo>
                    <a:pt x="1580" y="777"/>
                    <a:pt x="1580" y="723"/>
                    <a:pt x="1633" y="616"/>
                  </a:cubicBezTo>
                  <a:cubicBezTo>
                    <a:pt x="1633" y="536"/>
                    <a:pt x="1633" y="509"/>
                    <a:pt x="1553" y="483"/>
                  </a:cubicBezTo>
                  <a:lnTo>
                    <a:pt x="1526" y="483"/>
                  </a:lnTo>
                  <a:cubicBezTo>
                    <a:pt x="1499" y="483"/>
                    <a:pt x="1446" y="509"/>
                    <a:pt x="1419" y="536"/>
                  </a:cubicBezTo>
                  <a:cubicBezTo>
                    <a:pt x="1392" y="670"/>
                    <a:pt x="1365" y="804"/>
                    <a:pt x="1285" y="911"/>
                  </a:cubicBezTo>
                  <a:cubicBezTo>
                    <a:pt x="1232" y="1018"/>
                    <a:pt x="1205" y="1125"/>
                    <a:pt x="1124" y="1178"/>
                  </a:cubicBezTo>
                  <a:cubicBezTo>
                    <a:pt x="1044" y="1259"/>
                    <a:pt x="1017" y="1285"/>
                    <a:pt x="964" y="1312"/>
                  </a:cubicBezTo>
                  <a:cubicBezTo>
                    <a:pt x="910" y="1339"/>
                    <a:pt x="857" y="1339"/>
                    <a:pt x="830" y="1393"/>
                  </a:cubicBezTo>
                  <a:cubicBezTo>
                    <a:pt x="750" y="1393"/>
                    <a:pt x="723" y="1419"/>
                    <a:pt x="696" y="1419"/>
                  </a:cubicBezTo>
                  <a:lnTo>
                    <a:pt x="562" y="1419"/>
                  </a:lnTo>
                  <a:cubicBezTo>
                    <a:pt x="536" y="1419"/>
                    <a:pt x="482" y="1393"/>
                    <a:pt x="455" y="1393"/>
                  </a:cubicBezTo>
                  <a:cubicBezTo>
                    <a:pt x="429" y="1339"/>
                    <a:pt x="402" y="1339"/>
                    <a:pt x="348" y="1312"/>
                  </a:cubicBezTo>
                  <a:lnTo>
                    <a:pt x="268" y="1205"/>
                  </a:lnTo>
                  <a:cubicBezTo>
                    <a:pt x="214" y="1178"/>
                    <a:pt x="214" y="1152"/>
                    <a:pt x="188" y="1071"/>
                  </a:cubicBezTo>
                  <a:cubicBezTo>
                    <a:pt x="188" y="1045"/>
                    <a:pt x="161" y="991"/>
                    <a:pt x="161" y="911"/>
                  </a:cubicBezTo>
                  <a:lnTo>
                    <a:pt x="161" y="670"/>
                  </a:lnTo>
                  <a:cubicBezTo>
                    <a:pt x="188" y="590"/>
                    <a:pt x="214" y="509"/>
                    <a:pt x="268" y="402"/>
                  </a:cubicBezTo>
                  <a:cubicBezTo>
                    <a:pt x="295" y="322"/>
                    <a:pt x="348" y="242"/>
                    <a:pt x="429" y="135"/>
                  </a:cubicBezTo>
                  <a:cubicBezTo>
                    <a:pt x="429" y="108"/>
                    <a:pt x="455" y="108"/>
                    <a:pt x="429" y="81"/>
                  </a:cubicBezTo>
                  <a:cubicBezTo>
                    <a:pt x="429" y="54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Hộp Văn bản 76">
            <a:extLst>
              <a:ext uri="{FF2B5EF4-FFF2-40B4-BE49-F238E27FC236}">
                <a16:creationId xmlns="" xmlns:a16="http://schemas.microsoft.com/office/drawing/2014/main" id="{D71227A5-8E71-AD70-A5F0-328BFD27883B}"/>
              </a:ext>
            </a:extLst>
          </p:cNvPr>
          <p:cNvSpPr txBox="1"/>
          <p:nvPr/>
        </p:nvSpPr>
        <p:spPr>
          <a:xfrm>
            <a:off x="470710" y="1035324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grpSp>
        <p:nvGrpSpPr>
          <p:cNvPr id="39" name="Google Shape;8495;p61">
            <a:extLst>
              <a:ext uri="{FF2B5EF4-FFF2-40B4-BE49-F238E27FC236}">
                <a16:creationId xmlns="" xmlns:a16="http://schemas.microsoft.com/office/drawing/2014/main" id="{C7D85DB5-4331-D577-706B-62DC34FFE594}"/>
              </a:ext>
            </a:extLst>
          </p:cNvPr>
          <p:cNvGrpSpPr/>
          <p:nvPr/>
        </p:nvGrpSpPr>
        <p:grpSpPr>
          <a:xfrm>
            <a:off x="7609383" y="696414"/>
            <a:ext cx="716988" cy="622858"/>
            <a:chOff x="8263800" y="5524025"/>
            <a:chExt cx="1197775" cy="1040525"/>
          </a:xfrm>
        </p:grpSpPr>
        <p:sp>
          <p:nvSpPr>
            <p:cNvPr id="40" name="Google Shape;8496;p61">
              <a:extLst>
                <a:ext uri="{FF2B5EF4-FFF2-40B4-BE49-F238E27FC236}">
                  <a16:creationId xmlns="" xmlns:a16="http://schemas.microsoft.com/office/drawing/2014/main" id="{2643BA73-4445-E5D6-3403-1BF234246937}"/>
                </a:ext>
              </a:extLst>
            </p:cNvPr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97;p61">
              <a:extLst>
                <a:ext uri="{FF2B5EF4-FFF2-40B4-BE49-F238E27FC236}">
                  <a16:creationId xmlns="" xmlns:a16="http://schemas.microsoft.com/office/drawing/2014/main" id="{6138B33F-7663-1165-8919-05F991AF51A1}"/>
                </a:ext>
              </a:extLst>
            </p:cNvPr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98;p61">
              <a:extLst>
                <a:ext uri="{FF2B5EF4-FFF2-40B4-BE49-F238E27FC236}">
                  <a16:creationId xmlns="" xmlns:a16="http://schemas.microsoft.com/office/drawing/2014/main" id="{BA185ADD-03E6-0F30-1E74-06083C96D49F}"/>
                </a:ext>
              </a:extLst>
            </p:cNvPr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99;p61">
              <a:extLst>
                <a:ext uri="{FF2B5EF4-FFF2-40B4-BE49-F238E27FC236}">
                  <a16:creationId xmlns="" xmlns:a16="http://schemas.microsoft.com/office/drawing/2014/main" id="{2B645E4C-109E-3378-7FE4-0B5C259C35F0}"/>
                </a:ext>
              </a:extLst>
            </p:cNvPr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00;p61">
              <a:extLst>
                <a:ext uri="{FF2B5EF4-FFF2-40B4-BE49-F238E27FC236}">
                  <a16:creationId xmlns="" xmlns:a16="http://schemas.microsoft.com/office/drawing/2014/main" id="{1CDAA4CC-A3ED-7AED-80C9-5FAD82BB0968}"/>
                </a:ext>
              </a:extLst>
            </p:cNvPr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01;p61">
              <a:extLst>
                <a:ext uri="{FF2B5EF4-FFF2-40B4-BE49-F238E27FC236}">
                  <a16:creationId xmlns="" xmlns:a16="http://schemas.microsoft.com/office/drawing/2014/main" id="{38E1B8E8-35EF-21D5-0DD4-F493021BF19D}"/>
                </a:ext>
              </a:extLst>
            </p:cNvPr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2;p61">
              <a:extLst>
                <a:ext uri="{FF2B5EF4-FFF2-40B4-BE49-F238E27FC236}">
                  <a16:creationId xmlns="" xmlns:a16="http://schemas.microsoft.com/office/drawing/2014/main" id="{DA3C7813-E948-A414-C46E-5222519B7D35}"/>
                </a:ext>
              </a:extLst>
            </p:cNvPr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03;p61">
              <a:extLst>
                <a:ext uri="{FF2B5EF4-FFF2-40B4-BE49-F238E27FC236}">
                  <a16:creationId xmlns="" xmlns:a16="http://schemas.microsoft.com/office/drawing/2014/main" id="{8B0E23A3-EFD2-DD3B-7130-E93EE63C6528}"/>
                </a:ext>
              </a:extLst>
            </p:cNvPr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04;p61">
              <a:extLst>
                <a:ext uri="{FF2B5EF4-FFF2-40B4-BE49-F238E27FC236}">
                  <a16:creationId xmlns="" xmlns:a16="http://schemas.microsoft.com/office/drawing/2014/main" id="{8F56D2E9-C88E-C05B-E65D-902FA3E39570}"/>
                </a:ext>
              </a:extLst>
            </p:cNvPr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05;p61">
              <a:extLst>
                <a:ext uri="{FF2B5EF4-FFF2-40B4-BE49-F238E27FC236}">
                  <a16:creationId xmlns="" xmlns:a16="http://schemas.microsoft.com/office/drawing/2014/main" id="{22136A76-D364-8692-886F-9F258F9304F2}"/>
                </a:ext>
              </a:extLst>
            </p:cNvPr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06;p61">
              <a:extLst>
                <a:ext uri="{FF2B5EF4-FFF2-40B4-BE49-F238E27FC236}">
                  <a16:creationId xmlns="" xmlns:a16="http://schemas.microsoft.com/office/drawing/2014/main" id="{F55C4509-6C8C-B755-76B1-20BDE2B5077F}"/>
                </a:ext>
              </a:extLst>
            </p:cNvPr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07;p61">
              <a:extLst>
                <a:ext uri="{FF2B5EF4-FFF2-40B4-BE49-F238E27FC236}">
                  <a16:creationId xmlns="" xmlns:a16="http://schemas.microsoft.com/office/drawing/2014/main" id="{A3CBBD90-5879-3A4F-1972-2F42F44EA3E2}"/>
                </a:ext>
              </a:extLst>
            </p:cNvPr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08;p61">
              <a:extLst>
                <a:ext uri="{FF2B5EF4-FFF2-40B4-BE49-F238E27FC236}">
                  <a16:creationId xmlns="" xmlns:a16="http://schemas.microsoft.com/office/drawing/2014/main" id="{6B6CDFCF-DE60-FDC8-A2B3-5467F9C3C8B7}"/>
                </a:ext>
              </a:extLst>
            </p:cNvPr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09;p61">
              <a:extLst>
                <a:ext uri="{FF2B5EF4-FFF2-40B4-BE49-F238E27FC236}">
                  <a16:creationId xmlns="" xmlns:a16="http://schemas.microsoft.com/office/drawing/2014/main" id="{5BB7D3BF-B0FA-2F7F-0FD1-4B61B20598FD}"/>
                </a:ext>
              </a:extLst>
            </p:cNvPr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10;p61">
              <a:extLst>
                <a:ext uri="{FF2B5EF4-FFF2-40B4-BE49-F238E27FC236}">
                  <a16:creationId xmlns="" xmlns:a16="http://schemas.microsoft.com/office/drawing/2014/main" id="{CC448777-C96C-174C-DABB-CEFCD59400FE}"/>
                </a:ext>
              </a:extLst>
            </p:cNvPr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11;p61">
              <a:extLst>
                <a:ext uri="{FF2B5EF4-FFF2-40B4-BE49-F238E27FC236}">
                  <a16:creationId xmlns="" xmlns:a16="http://schemas.microsoft.com/office/drawing/2014/main" id="{E6C44498-6A9A-3AE5-8975-BD991C52714A}"/>
                </a:ext>
              </a:extLst>
            </p:cNvPr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12;p61">
              <a:extLst>
                <a:ext uri="{FF2B5EF4-FFF2-40B4-BE49-F238E27FC236}">
                  <a16:creationId xmlns="" xmlns:a16="http://schemas.microsoft.com/office/drawing/2014/main" id="{6A2463F8-CBB6-659A-D8D5-9843AFACD5F0}"/>
                </a:ext>
              </a:extLst>
            </p:cNvPr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13;p61">
              <a:extLst>
                <a:ext uri="{FF2B5EF4-FFF2-40B4-BE49-F238E27FC236}">
                  <a16:creationId xmlns="" xmlns:a16="http://schemas.microsoft.com/office/drawing/2014/main" id="{8AC8FB21-8DC7-BAB8-7A5A-4B288D9DDCD7}"/>
                </a:ext>
              </a:extLst>
            </p:cNvPr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14;p61">
              <a:extLst>
                <a:ext uri="{FF2B5EF4-FFF2-40B4-BE49-F238E27FC236}">
                  <a16:creationId xmlns="" xmlns:a16="http://schemas.microsoft.com/office/drawing/2014/main" id="{235D3999-0812-7478-B371-043ADA3831E3}"/>
                </a:ext>
              </a:extLst>
            </p:cNvPr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15;p61">
              <a:extLst>
                <a:ext uri="{FF2B5EF4-FFF2-40B4-BE49-F238E27FC236}">
                  <a16:creationId xmlns="" xmlns:a16="http://schemas.microsoft.com/office/drawing/2014/main" id="{ADA798C0-3E4B-F391-DFDB-C91D7E43D62C}"/>
                </a:ext>
              </a:extLst>
            </p:cNvPr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16;p61">
              <a:extLst>
                <a:ext uri="{FF2B5EF4-FFF2-40B4-BE49-F238E27FC236}">
                  <a16:creationId xmlns="" xmlns:a16="http://schemas.microsoft.com/office/drawing/2014/main" id="{F5B8D7DF-D609-3F2E-5A19-67BE3478B3C5}"/>
                </a:ext>
              </a:extLst>
            </p:cNvPr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517;p61">
              <a:extLst>
                <a:ext uri="{FF2B5EF4-FFF2-40B4-BE49-F238E27FC236}">
                  <a16:creationId xmlns="" xmlns:a16="http://schemas.microsoft.com/office/drawing/2014/main" id="{1EE01E2F-5AC8-6165-E790-753636329D10}"/>
                </a:ext>
              </a:extLst>
            </p:cNvPr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518;p61">
              <a:extLst>
                <a:ext uri="{FF2B5EF4-FFF2-40B4-BE49-F238E27FC236}">
                  <a16:creationId xmlns="" xmlns:a16="http://schemas.microsoft.com/office/drawing/2014/main" id="{753AF502-4CF1-0867-A621-6FD67D3514EC}"/>
                </a:ext>
              </a:extLst>
            </p:cNvPr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19;p61">
              <a:extLst>
                <a:ext uri="{FF2B5EF4-FFF2-40B4-BE49-F238E27FC236}">
                  <a16:creationId xmlns="" xmlns:a16="http://schemas.microsoft.com/office/drawing/2014/main" id="{B22C8325-79C7-4BDA-5E00-BCF2B633B459}"/>
                </a:ext>
              </a:extLst>
            </p:cNvPr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20;p61">
              <a:extLst>
                <a:ext uri="{FF2B5EF4-FFF2-40B4-BE49-F238E27FC236}">
                  <a16:creationId xmlns="" xmlns:a16="http://schemas.microsoft.com/office/drawing/2014/main" id="{9F9C8703-4C98-42F4-5EA8-3A5467370B28}"/>
                </a:ext>
              </a:extLst>
            </p:cNvPr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21;p61">
              <a:extLst>
                <a:ext uri="{FF2B5EF4-FFF2-40B4-BE49-F238E27FC236}">
                  <a16:creationId xmlns="" xmlns:a16="http://schemas.microsoft.com/office/drawing/2014/main" id="{9B24F099-AF0F-577E-662C-24693AE484CA}"/>
                </a:ext>
              </a:extLst>
            </p:cNvPr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22;p61">
              <a:extLst>
                <a:ext uri="{FF2B5EF4-FFF2-40B4-BE49-F238E27FC236}">
                  <a16:creationId xmlns="" xmlns:a16="http://schemas.microsoft.com/office/drawing/2014/main" id="{2C861185-9F28-8E35-62C3-94D40CE53ED3}"/>
                </a:ext>
              </a:extLst>
            </p:cNvPr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23;p61">
              <a:extLst>
                <a:ext uri="{FF2B5EF4-FFF2-40B4-BE49-F238E27FC236}">
                  <a16:creationId xmlns="" xmlns:a16="http://schemas.microsoft.com/office/drawing/2014/main" id="{B062F4B4-0E9A-99E6-494E-83F535D17D8A}"/>
                </a:ext>
              </a:extLst>
            </p:cNvPr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24;p61">
              <a:extLst>
                <a:ext uri="{FF2B5EF4-FFF2-40B4-BE49-F238E27FC236}">
                  <a16:creationId xmlns="" xmlns:a16="http://schemas.microsoft.com/office/drawing/2014/main" id="{B0F8C986-A473-804D-3BD5-257C632E5E97}"/>
                </a:ext>
              </a:extLst>
            </p:cNvPr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25;p61">
              <a:extLst>
                <a:ext uri="{FF2B5EF4-FFF2-40B4-BE49-F238E27FC236}">
                  <a16:creationId xmlns="" xmlns:a16="http://schemas.microsoft.com/office/drawing/2014/main" id="{E106CAFD-0A2A-7824-31C0-C955A8C272C6}"/>
                </a:ext>
              </a:extLst>
            </p:cNvPr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26;p61">
              <a:extLst>
                <a:ext uri="{FF2B5EF4-FFF2-40B4-BE49-F238E27FC236}">
                  <a16:creationId xmlns="" xmlns:a16="http://schemas.microsoft.com/office/drawing/2014/main" id="{DB08DC52-9590-68C9-827C-CB31FE98D8AB}"/>
                </a:ext>
              </a:extLst>
            </p:cNvPr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27;p61">
              <a:extLst>
                <a:ext uri="{FF2B5EF4-FFF2-40B4-BE49-F238E27FC236}">
                  <a16:creationId xmlns="" xmlns:a16="http://schemas.microsoft.com/office/drawing/2014/main" id="{204B2525-037F-3F13-3CAD-863D792CD335}"/>
                </a:ext>
              </a:extLst>
            </p:cNvPr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28;p61">
              <a:extLst>
                <a:ext uri="{FF2B5EF4-FFF2-40B4-BE49-F238E27FC236}">
                  <a16:creationId xmlns="" xmlns:a16="http://schemas.microsoft.com/office/drawing/2014/main" id="{8DADDEC4-3032-89DD-73F6-C0268CF9517C}"/>
                </a:ext>
              </a:extLst>
            </p:cNvPr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529;p61">
              <a:extLst>
                <a:ext uri="{FF2B5EF4-FFF2-40B4-BE49-F238E27FC236}">
                  <a16:creationId xmlns="" xmlns:a16="http://schemas.microsoft.com/office/drawing/2014/main" id="{0B33FA39-E9F0-53F1-13F3-1BCFEC5B6016}"/>
                </a:ext>
              </a:extLst>
            </p:cNvPr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530;p61">
              <a:extLst>
                <a:ext uri="{FF2B5EF4-FFF2-40B4-BE49-F238E27FC236}">
                  <a16:creationId xmlns="" xmlns:a16="http://schemas.microsoft.com/office/drawing/2014/main" id="{70534146-87CF-C62E-DC2D-AD0100BA2E69}"/>
                </a:ext>
              </a:extLst>
            </p:cNvPr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531;p61">
              <a:extLst>
                <a:ext uri="{FF2B5EF4-FFF2-40B4-BE49-F238E27FC236}">
                  <a16:creationId xmlns="" xmlns:a16="http://schemas.microsoft.com/office/drawing/2014/main" id="{4FE27DED-8A4B-A39D-A805-CBEFD47B06C5}"/>
                </a:ext>
              </a:extLst>
            </p:cNvPr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532;p61">
              <a:extLst>
                <a:ext uri="{FF2B5EF4-FFF2-40B4-BE49-F238E27FC236}">
                  <a16:creationId xmlns="" xmlns:a16="http://schemas.microsoft.com/office/drawing/2014/main" id="{50C52EB9-D1EA-440E-40B0-99769E6D545F}"/>
                </a:ext>
              </a:extLst>
            </p:cNvPr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533;p61">
              <a:extLst>
                <a:ext uri="{FF2B5EF4-FFF2-40B4-BE49-F238E27FC236}">
                  <a16:creationId xmlns="" xmlns:a16="http://schemas.microsoft.com/office/drawing/2014/main" id="{E9CC0389-4056-4476-BDAB-7D851D918182}"/>
                </a:ext>
              </a:extLst>
            </p:cNvPr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534;p61">
              <a:extLst>
                <a:ext uri="{FF2B5EF4-FFF2-40B4-BE49-F238E27FC236}">
                  <a16:creationId xmlns="" xmlns:a16="http://schemas.microsoft.com/office/drawing/2014/main" id="{1553D8B5-3DE1-097C-5497-2E48F0D43CB7}"/>
                </a:ext>
              </a:extLst>
            </p:cNvPr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535;p61">
              <a:extLst>
                <a:ext uri="{FF2B5EF4-FFF2-40B4-BE49-F238E27FC236}">
                  <a16:creationId xmlns="" xmlns:a16="http://schemas.microsoft.com/office/drawing/2014/main" id="{8B336CDE-F67D-1A40-4CD7-19BB4DAA5427}"/>
                </a:ext>
              </a:extLst>
            </p:cNvPr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536;p61">
              <a:extLst>
                <a:ext uri="{FF2B5EF4-FFF2-40B4-BE49-F238E27FC236}">
                  <a16:creationId xmlns="" xmlns:a16="http://schemas.microsoft.com/office/drawing/2014/main" id="{00E60C5D-99F2-3EE0-BEC4-4AC106E52376}"/>
                </a:ext>
              </a:extLst>
            </p:cNvPr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537;p61">
              <a:extLst>
                <a:ext uri="{FF2B5EF4-FFF2-40B4-BE49-F238E27FC236}">
                  <a16:creationId xmlns="" xmlns:a16="http://schemas.microsoft.com/office/drawing/2014/main" id="{6810C23D-0D12-6349-4424-7AD38B8CAD52}"/>
                </a:ext>
              </a:extLst>
            </p:cNvPr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538;p61">
              <a:extLst>
                <a:ext uri="{FF2B5EF4-FFF2-40B4-BE49-F238E27FC236}">
                  <a16:creationId xmlns="" xmlns:a16="http://schemas.microsoft.com/office/drawing/2014/main" id="{0BA40C9F-BD04-E4B8-47F0-39711479B9BB}"/>
                </a:ext>
              </a:extLst>
            </p:cNvPr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539;p61">
              <a:extLst>
                <a:ext uri="{FF2B5EF4-FFF2-40B4-BE49-F238E27FC236}">
                  <a16:creationId xmlns="" xmlns:a16="http://schemas.microsoft.com/office/drawing/2014/main" id="{B4572346-FB24-B247-A22A-1276E2B661D0}"/>
                </a:ext>
              </a:extLst>
            </p:cNvPr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40;p61">
              <a:extLst>
                <a:ext uri="{FF2B5EF4-FFF2-40B4-BE49-F238E27FC236}">
                  <a16:creationId xmlns="" xmlns:a16="http://schemas.microsoft.com/office/drawing/2014/main" id="{EF8F99C3-3BC5-235F-2056-286C7CE384D0}"/>
                </a:ext>
              </a:extLst>
            </p:cNvPr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541;p61">
              <a:extLst>
                <a:ext uri="{FF2B5EF4-FFF2-40B4-BE49-F238E27FC236}">
                  <a16:creationId xmlns="" xmlns:a16="http://schemas.microsoft.com/office/drawing/2014/main" id="{05772468-4A92-484F-CD49-EF9ED2A134F5}"/>
                </a:ext>
              </a:extLst>
            </p:cNvPr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542;p61">
              <a:extLst>
                <a:ext uri="{FF2B5EF4-FFF2-40B4-BE49-F238E27FC236}">
                  <a16:creationId xmlns="" xmlns:a16="http://schemas.microsoft.com/office/drawing/2014/main" id="{70F2FA43-F960-55BE-BD77-AB51490B5E6D}"/>
                </a:ext>
              </a:extLst>
            </p:cNvPr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543;p61">
              <a:extLst>
                <a:ext uri="{FF2B5EF4-FFF2-40B4-BE49-F238E27FC236}">
                  <a16:creationId xmlns="" xmlns:a16="http://schemas.microsoft.com/office/drawing/2014/main" id="{04B05CF4-B576-88F6-0087-B7DE345BAFF1}"/>
                </a:ext>
              </a:extLst>
            </p:cNvPr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544;p61">
              <a:extLst>
                <a:ext uri="{FF2B5EF4-FFF2-40B4-BE49-F238E27FC236}">
                  <a16:creationId xmlns="" xmlns:a16="http://schemas.microsoft.com/office/drawing/2014/main" id="{48ADF291-26FD-AE34-81D7-282AD3E5E41B}"/>
                </a:ext>
              </a:extLst>
            </p:cNvPr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545;p61">
              <a:extLst>
                <a:ext uri="{FF2B5EF4-FFF2-40B4-BE49-F238E27FC236}">
                  <a16:creationId xmlns="" xmlns:a16="http://schemas.microsoft.com/office/drawing/2014/main" id="{2E432144-5729-FC99-EFA7-AA26D79FDEEA}"/>
                </a:ext>
              </a:extLst>
            </p:cNvPr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546;p61">
              <a:extLst>
                <a:ext uri="{FF2B5EF4-FFF2-40B4-BE49-F238E27FC236}">
                  <a16:creationId xmlns="" xmlns:a16="http://schemas.microsoft.com/office/drawing/2014/main" id="{627D675D-899C-D618-F162-1B53BD49FFF2}"/>
                </a:ext>
              </a:extLst>
            </p:cNvPr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547;p61">
              <a:extLst>
                <a:ext uri="{FF2B5EF4-FFF2-40B4-BE49-F238E27FC236}">
                  <a16:creationId xmlns="" xmlns:a16="http://schemas.microsoft.com/office/drawing/2014/main" id="{DA5616ED-2C1F-193E-68D7-317DF1341F34}"/>
                </a:ext>
              </a:extLst>
            </p:cNvPr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0747;p74">
            <a:extLst>
              <a:ext uri="{FF2B5EF4-FFF2-40B4-BE49-F238E27FC236}">
                <a16:creationId xmlns="" xmlns:a16="http://schemas.microsoft.com/office/drawing/2014/main" id="{7DE8D775-4CAD-37F2-5DC0-BC56F8D63E09}"/>
              </a:ext>
            </a:extLst>
          </p:cNvPr>
          <p:cNvGrpSpPr/>
          <p:nvPr/>
        </p:nvGrpSpPr>
        <p:grpSpPr>
          <a:xfrm>
            <a:off x="3171223" y="3493868"/>
            <a:ext cx="1250050" cy="1497000"/>
            <a:chOff x="2514750" y="855925"/>
            <a:chExt cx="1250050" cy="1497000"/>
          </a:xfrm>
        </p:grpSpPr>
        <p:sp>
          <p:nvSpPr>
            <p:cNvPr id="94" name="Google Shape;10748;p74">
              <a:extLst>
                <a:ext uri="{FF2B5EF4-FFF2-40B4-BE49-F238E27FC236}">
                  <a16:creationId xmlns="" xmlns:a16="http://schemas.microsoft.com/office/drawing/2014/main" id="{664AC6C2-B8A8-1D52-56E4-2060FB4A676F}"/>
                </a:ext>
              </a:extLst>
            </p:cNvPr>
            <p:cNvSpPr/>
            <p:nvPr/>
          </p:nvSpPr>
          <p:spPr>
            <a:xfrm>
              <a:off x="2514750" y="855925"/>
              <a:ext cx="1250050" cy="1497000"/>
            </a:xfrm>
            <a:custGeom>
              <a:avLst/>
              <a:gdLst/>
              <a:ahLst/>
              <a:cxnLst/>
              <a:rect l="l" t="t" r="r" b="b"/>
              <a:pathLst>
                <a:path w="50002" h="59880" extrusionOk="0">
                  <a:moveTo>
                    <a:pt x="31490" y="1"/>
                  </a:moveTo>
                  <a:cubicBezTo>
                    <a:pt x="29819" y="1"/>
                    <a:pt x="28390" y="1034"/>
                    <a:pt x="27782" y="2493"/>
                  </a:cubicBezTo>
                  <a:cubicBezTo>
                    <a:pt x="26779" y="3344"/>
                    <a:pt x="25989" y="4408"/>
                    <a:pt x="25351" y="5593"/>
                  </a:cubicBezTo>
                  <a:lnTo>
                    <a:pt x="24743" y="5593"/>
                  </a:lnTo>
                  <a:cubicBezTo>
                    <a:pt x="23405" y="5593"/>
                    <a:pt x="22129" y="5776"/>
                    <a:pt x="20852" y="6201"/>
                  </a:cubicBezTo>
                  <a:cubicBezTo>
                    <a:pt x="20153" y="5320"/>
                    <a:pt x="19302" y="4560"/>
                    <a:pt x="18390" y="3922"/>
                  </a:cubicBezTo>
                  <a:cubicBezTo>
                    <a:pt x="17660" y="2736"/>
                    <a:pt x="16384" y="1946"/>
                    <a:pt x="14925" y="1946"/>
                  </a:cubicBezTo>
                  <a:cubicBezTo>
                    <a:pt x="14682" y="1946"/>
                    <a:pt x="14408" y="1976"/>
                    <a:pt x="14135" y="2037"/>
                  </a:cubicBezTo>
                  <a:cubicBezTo>
                    <a:pt x="13071" y="2250"/>
                    <a:pt x="12159" y="2858"/>
                    <a:pt x="11551" y="3739"/>
                  </a:cubicBezTo>
                  <a:cubicBezTo>
                    <a:pt x="10943" y="4651"/>
                    <a:pt x="10761" y="5715"/>
                    <a:pt x="10943" y="6779"/>
                  </a:cubicBezTo>
                  <a:cubicBezTo>
                    <a:pt x="11338" y="8663"/>
                    <a:pt x="13010" y="10031"/>
                    <a:pt x="14894" y="10031"/>
                  </a:cubicBezTo>
                  <a:lnTo>
                    <a:pt x="15046" y="10031"/>
                  </a:lnTo>
                  <a:lnTo>
                    <a:pt x="15077" y="10092"/>
                  </a:lnTo>
                  <a:cubicBezTo>
                    <a:pt x="14925" y="10274"/>
                    <a:pt x="14773" y="10487"/>
                    <a:pt x="14621" y="10700"/>
                  </a:cubicBezTo>
                  <a:cubicBezTo>
                    <a:pt x="12949" y="13040"/>
                    <a:pt x="11824" y="16019"/>
                    <a:pt x="11217" y="19758"/>
                  </a:cubicBezTo>
                  <a:cubicBezTo>
                    <a:pt x="10761" y="19970"/>
                    <a:pt x="10213" y="20122"/>
                    <a:pt x="9666" y="20274"/>
                  </a:cubicBezTo>
                  <a:cubicBezTo>
                    <a:pt x="8329" y="20639"/>
                    <a:pt x="6779" y="21095"/>
                    <a:pt x="5350" y="22159"/>
                  </a:cubicBezTo>
                  <a:cubicBezTo>
                    <a:pt x="3739" y="23375"/>
                    <a:pt x="2584" y="25229"/>
                    <a:pt x="2128" y="27357"/>
                  </a:cubicBezTo>
                  <a:cubicBezTo>
                    <a:pt x="1976" y="28056"/>
                    <a:pt x="1794" y="29150"/>
                    <a:pt x="1855" y="30457"/>
                  </a:cubicBezTo>
                  <a:cubicBezTo>
                    <a:pt x="1095" y="31521"/>
                    <a:pt x="578" y="32737"/>
                    <a:pt x="304" y="33952"/>
                  </a:cubicBezTo>
                  <a:cubicBezTo>
                    <a:pt x="1" y="35259"/>
                    <a:pt x="31" y="36414"/>
                    <a:pt x="487" y="37448"/>
                  </a:cubicBezTo>
                  <a:cubicBezTo>
                    <a:pt x="1216" y="39120"/>
                    <a:pt x="2675" y="39880"/>
                    <a:pt x="3496" y="40335"/>
                  </a:cubicBezTo>
                  <a:lnTo>
                    <a:pt x="3739" y="40427"/>
                  </a:lnTo>
                  <a:cubicBezTo>
                    <a:pt x="4955" y="41095"/>
                    <a:pt x="6049" y="42159"/>
                    <a:pt x="7235" y="43253"/>
                  </a:cubicBezTo>
                  <a:cubicBezTo>
                    <a:pt x="7873" y="43861"/>
                    <a:pt x="8542" y="44500"/>
                    <a:pt x="9271" y="45108"/>
                  </a:cubicBezTo>
                  <a:cubicBezTo>
                    <a:pt x="11855" y="47235"/>
                    <a:pt x="14925" y="48877"/>
                    <a:pt x="18208" y="49819"/>
                  </a:cubicBezTo>
                  <a:lnTo>
                    <a:pt x="18663" y="49940"/>
                  </a:lnTo>
                  <a:cubicBezTo>
                    <a:pt x="19484" y="50731"/>
                    <a:pt x="20305" y="51582"/>
                    <a:pt x="21004" y="52494"/>
                  </a:cubicBezTo>
                  <a:lnTo>
                    <a:pt x="20457" y="56445"/>
                  </a:lnTo>
                  <a:cubicBezTo>
                    <a:pt x="20214" y="57995"/>
                    <a:pt x="21247" y="59485"/>
                    <a:pt x="22767" y="59819"/>
                  </a:cubicBezTo>
                  <a:cubicBezTo>
                    <a:pt x="22980" y="59849"/>
                    <a:pt x="23223" y="59880"/>
                    <a:pt x="23436" y="59880"/>
                  </a:cubicBezTo>
                  <a:cubicBezTo>
                    <a:pt x="24135" y="59880"/>
                    <a:pt x="24773" y="59667"/>
                    <a:pt x="25320" y="59242"/>
                  </a:cubicBezTo>
                  <a:cubicBezTo>
                    <a:pt x="25715" y="59272"/>
                    <a:pt x="26171" y="59272"/>
                    <a:pt x="26597" y="59272"/>
                  </a:cubicBezTo>
                  <a:cubicBezTo>
                    <a:pt x="29819" y="59272"/>
                    <a:pt x="32828" y="58330"/>
                    <a:pt x="35260" y="56506"/>
                  </a:cubicBezTo>
                  <a:cubicBezTo>
                    <a:pt x="36293" y="55746"/>
                    <a:pt x="37235" y="54773"/>
                    <a:pt x="38026" y="53588"/>
                  </a:cubicBezTo>
                  <a:cubicBezTo>
                    <a:pt x="38269" y="53284"/>
                    <a:pt x="38451" y="52950"/>
                    <a:pt x="38633" y="52555"/>
                  </a:cubicBezTo>
                  <a:cubicBezTo>
                    <a:pt x="38755" y="52372"/>
                    <a:pt x="38846" y="52190"/>
                    <a:pt x="38877" y="51977"/>
                  </a:cubicBezTo>
                  <a:cubicBezTo>
                    <a:pt x="38998" y="51825"/>
                    <a:pt x="39059" y="51643"/>
                    <a:pt x="39150" y="51460"/>
                  </a:cubicBezTo>
                  <a:cubicBezTo>
                    <a:pt x="39697" y="50062"/>
                    <a:pt x="39940" y="48542"/>
                    <a:pt x="39789" y="47114"/>
                  </a:cubicBezTo>
                  <a:cubicBezTo>
                    <a:pt x="39758" y="46779"/>
                    <a:pt x="39637" y="46445"/>
                    <a:pt x="39515" y="46141"/>
                  </a:cubicBezTo>
                  <a:cubicBezTo>
                    <a:pt x="39515" y="46141"/>
                    <a:pt x="39515" y="46111"/>
                    <a:pt x="39485" y="46111"/>
                  </a:cubicBezTo>
                  <a:lnTo>
                    <a:pt x="40518" y="45290"/>
                  </a:lnTo>
                  <a:cubicBezTo>
                    <a:pt x="41217" y="44682"/>
                    <a:pt x="41916" y="44044"/>
                    <a:pt x="42555" y="43436"/>
                  </a:cubicBezTo>
                  <a:cubicBezTo>
                    <a:pt x="43740" y="42342"/>
                    <a:pt x="44834" y="41278"/>
                    <a:pt x="46050" y="40639"/>
                  </a:cubicBezTo>
                  <a:lnTo>
                    <a:pt x="46293" y="40518"/>
                  </a:lnTo>
                  <a:cubicBezTo>
                    <a:pt x="47144" y="40062"/>
                    <a:pt x="48573" y="39302"/>
                    <a:pt x="49272" y="37630"/>
                  </a:cubicBezTo>
                  <a:cubicBezTo>
                    <a:pt x="49941" y="36536"/>
                    <a:pt x="50001" y="35381"/>
                    <a:pt x="49667" y="34044"/>
                  </a:cubicBezTo>
                  <a:cubicBezTo>
                    <a:pt x="49424" y="33101"/>
                    <a:pt x="49090" y="32250"/>
                    <a:pt x="48603" y="31369"/>
                  </a:cubicBezTo>
                  <a:cubicBezTo>
                    <a:pt x="48846" y="29819"/>
                    <a:pt x="48603" y="28329"/>
                    <a:pt x="48421" y="27448"/>
                  </a:cubicBezTo>
                  <a:cubicBezTo>
                    <a:pt x="47965" y="25320"/>
                    <a:pt x="46810" y="23466"/>
                    <a:pt x="45199" y="22250"/>
                  </a:cubicBezTo>
                  <a:cubicBezTo>
                    <a:pt x="44530" y="21794"/>
                    <a:pt x="43892" y="21399"/>
                    <a:pt x="43254" y="21125"/>
                  </a:cubicBezTo>
                  <a:cubicBezTo>
                    <a:pt x="43558" y="20457"/>
                    <a:pt x="43770" y="19697"/>
                    <a:pt x="43862" y="18967"/>
                  </a:cubicBezTo>
                  <a:cubicBezTo>
                    <a:pt x="44226" y="18481"/>
                    <a:pt x="44530" y="17904"/>
                    <a:pt x="44773" y="17326"/>
                  </a:cubicBezTo>
                  <a:cubicBezTo>
                    <a:pt x="44834" y="17113"/>
                    <a:pt x="45108" y="16384"/>
                    <a:pt x="44986" y="15502"/>
                  </a:cubicBezTo>
                  <a:cubicBezTo>
                    <a:pt x="44865" y="14530"/>
                    <a:pt x="44348" y="13679"/>
                    <a:pt x="43588" y="13162"/>
                  </a:cubicBezTo>
                  <a:cubicBezTo>
                    <a:pt x="43345" y="12888"/>
                    <a:pt x="43071" y="12615"/>
                    <a:pt x="42706" y="12432"/>
                  </a:cubicBezTo>
                  <a:cubicBezTo>
                    <a:pt x="42220" y="12128"/>
                    <a:pt x="41643" y="11976"/>
                    <a:pt x="41035" y="11976"/>
                  </a:cubicBezTo>
                  <a:cubicBezTo>
                    <a:pt x="40852" y="11976"/>
                    <a:pt x="40700" y="11976"/>
                    <a:pt x="40518" y="12007"/>
                  </a:cubicBezTo>
                  <a:cubicBezTo>
                    <a:pt x="40366" y="12007"/>
                    <a:pt x="40244" y="11976"/>
                    <a:pt x="40092" y="11976"/>
                  </a:cubicBezTo>
                  <a:cubicBezTo>
                    <a:pt x="38816" y="11976"/>
                    <a:pt x="37661" y="12736"/>
                    <a:pt x="37083" y="13891"/>
                  </a:cubicBezTo>
                  <a:lnTo>
                    <a:pt x="37053" y="13922"/>
                  </a:lnTo>
                  <a:cubicBezTo>
                    <a:pt x="36415" y="12524"/>
                    <a:pt x="35533" y="11065"/>
                    <a:pt x="34348" y="9818"/>
                  </a:cubicBezTo>
                  <a:cubicBezTo>
                    <a:pt x="33740" y="9119"/>
                    <a:pt x="33071" y="8572"/>
                    <a:pt x="32342" y="8025"/>
                  </a:cubicBezTo>
                  <a:cubicBezTo>
                    <a:pt x="34135" y="7660"/>
                    <a:pt x="35442" y="6171"/>
                    <a:pt x="35564" y="4256"/>
                  </a:cubicBezTo>
                  <a:cubicBezTo>
                    <a:pt x="35685" y="2037"/>
                    <a:pt x="33983" y="122"/>
                    <a:pt x="31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49;p74">
              <a:extLst>
                <a:ext uri="{FF2B5EF4-FFF2-40B4-BE49-F238E27FC236}">
                  <a16:creationId xmlns="" xmlns:a16="http://schemas.microsoft.com/office/drawing/2014/main" id="{53EDEE89-B7EA-D84D-9086-B7F95EA2D8BB}"/>
                </a:ext>
              </a:extLst>
            </p:cNvPr>
            <p:cNvSpPr/>
            <p:nvPr/>
          </p:nvSpPr>
          <p:spPr>
            <a:xfrm>
              <a:off x="2635575" y="1343525"/>
              <a:ext cx="504600" cy="624925"/>
            </a:xfrm>
            <a:custGeom>
              <a:avLst/>
              <a:gdLst/>
              <a:ahLst/>
              <a:cxnLst/>
              <a:rect l="l" t="t" r="r" b="b"/>
              <a:pathLst>
                <a:path w="20184" h="24997" extrusionOk="0">
                  <a:moveTo>
                    <a:pt x="14185" y="1"/>
                  </a:moveTo>
                  <a:cubicBezTo>
                    <a:pt x="13684" y="1"/>
                    <a:pt x="13185" y="73"/>
                    <a:pt x="12706" y="223"/>
                  </a:cubicBezTo>
                  <a:cubicBezTo>
                    <a:pt x="10973" y="770"/>
                    <a:pt x="9697" y="2138"/>
                    <a:pt x="8086" y="2898"/>
                  </a:cubicBezTo>
                  <a:cubicBezTo>
                    <a:pt x="6262" y="3780"/>
                    <a:pt x="4104" y="3871"/>
                    <a:pt x="2462" y="5087"/>
                  </a:cubicBezTo>
                  <a:cubicBezTo>
                    <a:pt x="1368" y="5938"/>
                    <a:pt x="700" y="7184"/>
                    <a:pt x="396" y="8521"/>
                  </a:cubicBezTo>
                  <a:cubicBezTo>
                    <a:pt x="122" y="9859"/>
                    <a:pt x="0" y="11774"/>
                    <a:pt x="882" y="12898"/>
                  </a:cubicBezTo>
                  <a:cubicBezTo>
                    <a:pt x="2584" y="15239"/>
                    <a:pt x="4864" y="17458"/>
                    <a:pt x="7022" y="19373"/>
                  </a:cubicBezTo>
                  <a:cubicBezTo>
                    <a:pt x="9241" y="21409"/>
                    <a:pt x="11703" y="23172"/>
                    <a:pt x="14438" y="24449"/>
                  </a:cubicBezTo>
                  <a:cubicBezTo>
                    <a:pt x="15092" y="24723"/>
                    <a:pt x="15805" y="24997"/>
                    <a:pt x="16504" y="24997"/>
                  </a:cubicBezTo>
                  <a:cubicBezTo>
                    <a:pt x="16813" y="24997"/>
                    <a:pt x="17119" y="24944"/>
                    <a:pt x="17417" y="24813"/>
                  </a:cubicBezTo>
                  <a:cubicBezTo>
                    <a:pt x="18420" y="24357"/>
                    <a:pt x="18876" y="23111"/>
                    <a:pt x="19119" y="22017"/>
                  </a:cubicBezTo>
                  <a:cubicBezTo>
                    <a:pt x="19788" y="18825"/>
                    <a:pt x="19910" y="15543"/>
                    <a:pt x="20031" y="12290"/>
                  </a:cubicBezTo>
                  <a:cubicBezTo>
                    <a:pt x="20092" y="10102"/>
                    <a:pt x="20183" y="7944"/>
                    <a:pt x="19879" y="5816"/>
                  </a:cubicBezTo>
                  <a:cubicBezTo>
                    <a:pt x="19697" y="4600"/>
                    <a:pt x="19363" y="3324"/>
                    <a:pt x="18663" y="2290"/>
                  </a:cubicBezTo>
                  <a:cubicBezTo>
                    <a:pt x="17651" y="853"/>
                    <a:pt x="15908" y="1"/>
                    <a:pt x="14185" y="1"/>
                  </a:cubicBezTo>
                  <a:close/>
                </a:path>
              </a:pathLst>
            </a:custGeom>
            <a:solidFill>
              <a:srgbClr val="FF8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750;p74">
              <a:extLst>
                <a:ext uri="{FF2B5EF4-FFF2-40B4-BE49-F238E27FC236}">
                  <a16:creationId xmlns="" xmlns:a16="http://schemas.microsoft.com/office/drawing/2014/main" id="{A86661F8-119E-2E4B-2BD5-A7BFE60C61F6}"/>
                </a:ext>
              </a:extLst>
            </p:cNvPr>
            <p:cNvSpPr/>
            <p:nvPr/>
          </p:nvSpPr>
          <p:spPr>
            <a:xfrm>
              <a:off x="2635575" y="1343525"/>
              <a:ext cx="504600" cy="624925"/>
            </a:xfrm>
            <a:custGeom>
              <a:avLst/>
              <a:gdLst/>
              <a:ahLst/>
              <a:cxnLst/>
              <a:rect l="l" t="t" r="r" b="b"/>
              <a:pathLst>
                <a:path w="20184" h="24997" extrusionOk="0">
                  <a:moveTo>
                    <a:pt x="14185" y="1"/>
                  </a:moveTo>
                  <a:cubicBezTo>
                    <a:pt x="13684" y="1"/>
                    <a:pt x="13185" y="73"/>
                    <a:pt x="12706" y="223"/>
                  </a:cubicBezTo>
                  <a:cubicBezTo>
                    <a:pt x="10973" y="770"/>
                    <a:pt x="9697" y="2138"/>
                    <a:pt x="8086" y="2898"/>
                  </a:cubicBezTo>
                  <a:cubicBezTo>
                    <a:pt x="6262" y="3780"/>
                    <a:pt x="4104" y="3871"/>
                    <a:pt x="2462" y="5087"/>
                  </a:cubicBezTo>
                  <a:cubicBezTo>
                    <a:pt x="1368" y="5938"/>
                    <a:pt x="700" y="7184"/>
                    <a:pt x="396" y="8521"/>
                  </a:cubicBezTo>
                  <a:cubicBezTo>
                    <a:pt x="122" y="9859"/>
                    <a:pt x="0" y="11774"/>
                    <a:pt x="882" y="12898"/>
                  </a:cubicBezTo>
                  <a:cubicBezTo>
                    <a:pt x="2584" y="15239"/>
                    <a:pt x="4864" y="17458"/>
                    <a:pt x="7022" y="19373"/>
                  </a:cubicBezTo>
                  <a:cubicBezTo>
                    <a:pt x="9241" y="21409"/>
                    <a:pt x="11703" y="23172"/>
                    <a:pt x="14438" y="24449"/>
                  </a:cubicBezTo>
                  <a:cubicBezTo>
                    <a:pt x="15092" y="24723"/>
                    <a:pt x="15805" y="24997"/>
                    <a:pt x="16504" y="24997"/>
                  </a:cubicBezTo>
                  <a:cubicBezTo>
                    <a:pt x="16813" y="24997"/>
                    <a:pt x="17119" y="24944"/>
                    <a:pt x="17417" y="24813"/>
                  </a:cubicBezTo>
                  <a:cubicBezTo>
                    <a:pt x="18420" y="24357"/>
                    <a:pt x="18876" y="23111"/>
                    <a:pt x="19119" y="22017"/>
                  </a:cubicBezTo>
                  <a:cubicBezTo>
                    <a:pt x="19788" y="18825"/>
                    <a:pt x="19910" y="15543"/>
                    <a:pt x="20031" y="12290"/>
                  </a:cubicBezTo>
                  <a:cubicBezTo>
                    <a:pt x="20092" y="10102"/>
                    <a:pt x="20183" y="7944"/>
                    <a:pt x="19879" y="5816"/>
                  </a:cubicBezTo>
                  <a:cubicBezTo>
                    <a:pt x="19697" y="4600"/>
                    <a:pt x="19363" y="3324"/>
                    <a:pt x="18663" y="2290"/>
                  </a:cubicBezTo>
                  <a:cubicBezTo>
                    <a:pt x="17651" y="853"/>
                    <a:pt x="15908" y="1"/>
                    <a:pt x="14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751;p74">
              <a:extLst>
                <a:ext uri="{FF2B5EF4-FFF2-40B4-BE49-F238E27FC236}">
                  <a16:creationId xmlns="" xmlns:a16="http://schemas.microsoft.com/office/drawing/2014/main" id="{6EBC90EE-A9D0-7C94-0349-EEA8E218C76B}"/>
                </a:ext>
              </a:extLst>
            </p:cNvPr>
            <p:cNvSpPr/>
            <p:nvPr/>
          </p:nvSpPr>
          <p:spPr>
            <a:xfrm>
              <a:off x="3156100" y="1346475"/>
              <a:ext cx="505350" cy="625000"/>
            </a:xfrm>
            <a:custGeom>
              <a:avLst/>
              <a:gdLst/>
              <a:ahLst/>
              <a:cxnLst/>
              <a:rect l="l" t="t" r="r" b="b"/>
              <a:pathLst>
                <a:path w="20214" h="25000" extrusionOk="0">
                  <a:moveTo>
                    <a:pt x="5974" y="1"/>
                  </a:moveTo>
                  <a:cubicBezTo>
                    <a:pt x="4251" y="1"/>
                    <a:pt x="2505" y="840"/>
                    <a:pt x="1520" y="2294"/>
                  </a:cubicBezTo>
                  <a:cubicBezTo>
                    <a:pt x="791" y="3297"/>
                    <a:pt x="487" y="4604"/>
                    <a:pt x="304" y="5820"/>
                  </a:cubicBezTo>
                  <a:cubicBezTo>
                    <a:pt x="1" y="7947"/>
                    <a:pt x="61" y="10105"/>
                    <a:pt x="152" y="12264"/>
                  </a:cubicBezTo>
                  <a:cubicBezTo>
                    <a:pt x="274" y="15546"/>
                    <a:pt x="396" y="18799"/>
                    <a:pt x="1064" y="21990"/>
                  </a:cubicBezTo>
                  <a:cubicBezTo>
                    <a:pt x="1308" y="23115"/>
                    <a:pt x="1763" y="24361"/>
                    <a:pt x="2767" y="24817"/>
                  </a:cubicBezTo>
                  <a:cubicBezTo>
                    <a:pt x="3062" y="24946"/>
                    <a:pt x="3366" y="25000"/>
                    <a:pt x="3672" y="25000"/>
                  </a:cubicBezTo>
                  <a:cubicBezTo>
                    <a:pt x="4374" y="25000"/>
                    <a:pt x="5089" y="24718"/>
                    <a:pt x="5745" y="24422"/>
                  </a:cubicBezTo>
                  <a:cubicBezTo>
                    <a:pt x="8481" y="23176"/>
                    <a:pt x="10943" y="21382"/>
                    <a:pt x="13162" y="19376"/>
                  </a:cubicBezTo>
                  <a:cubicBezTo>
                    <a:pt x="15320" y="17431"/>
                    <a:pt x="17600" y="15242"/>
                    <a:pt x="19302" y="12871"/>
                  </a:cubicBezTo>
                  <a:cubicBezTo>
                    <a:pt x="20214" y="11777"/>
                    <a:pt x="20092" y="9801"/>
                    <a:pt x="19788" y="8525"/>
                  </a:cubicBezTo>
                  <a:cubicBezTo>
                    <a:pt x="19484" y="7187"/>
                    <a:pt x="18815" y="5941"/>
                    <a:pt x="17721" y="5090"/>
                  </a:cubicBezTo>
                  <a:cubicBezTo>
                    <a:pt x="16080" y="3874"/>
                    <a:pt x="13922" y="3753"/>
                    <a:pt x="12098" y="2902"/>
                  </a:cubicBezTo>
                  <a:cubicBezTo>
                    <a:pt x="10487" y="2142"/>
                    <a:pt x="9210" y="774"/>
                    <a:pt x="7478" y="227"/>
                  </a:cubicBezTo>
                  <a:cubicBezTo>
                    <a:pt x="6992" y="74"/>
                    <a:pt x="6484" y="1"/>
                    <a:pt x="5974" y="1"/>
                  </a:cubicBezTo>
                  <a:close/>
                </a:path>
              </a:pathLst>
            </a:custGeom>
            <a:solidFill>
              <a:srgbClr val="FF8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752;p74">
              <a:extLst>
                <a:ext uri="{FF2B5EF4-FFF2-40B4-BE49-F238E27FC236}">
                  <a16:creationId xmlns="" xmlns:a16="http://schemas.microsoft.com/office/drawing/2014/main" id="{7A908CAA-9EC4-0CF2-7089-7D2894F28427}"/>
                </a:ext>
              </a:extLst>
            </p:cNvPr>
            <p:cNvSpPr/>
            <p:nvPr/>
          </p:nvSpPr>
          <p:spPr>
            <a:xfrm>
              <a:off x="3156100" y="1346475"/>
              <a:ext cx="505350" cy="625000"/>
            </a:xfrm>
            <a:custGeom>
              <a:avLst/>
              <a:gdLst/>
              <a:ahLst/>
              <a:cxnLst/>
              <a:rect l="l" t="t" r="r" b="b"/>
              <a:pathLst>
                <a:path w="20214" h="25000" extrusionOk="0">
                  <a:moveTo>
                    <a:pt x="5974" y="1"/>
                  </a:moveTo>
                  <a:cubicBezTo>
                    <a:pt x="4251" y="1"/>
                    <a:pt x="2505" y="840"/>
                    <a:pt x="1520" y="2294"/>
                  </a:cubicBezTo>
                  <a:cubicBezTo>
                    <a:pt x="791" y="3297"/>
                    <a:pt x="487" y="4604"/>
                    <a:pt x="304" y="5820"/>
                  </a:cubicBezTo>
                  <a:cubicBezTo>
                    <a:pt x="1" y="7947"/>
                    <a:pt x="61" y="10105"/>
                    <a:pt x="152" y="12264"/>
                  </a:cubicBezTo>
                  <a:cubicBezTo>
                    <a:pt x="274" y="15546"/>
                    <a:pt x="396" y="18799"/>
                    <a:pt x="1064" y="21990"/>
                  </a:cubicBezTo>
                  <a:cubicBezTo>
                    <a:pt x="1308" y="23115"/>
                    <a:pt x="1763" y="24361"/>
                    <a:pt x="2767" y="24817"/>
                  </a:cubicBezTo>
                  <a:cubicBezTo>
                    <a:pt x="3062" y="24946"/>
                    <a:pt x="3366" y="25000"/>
                    <a:pt x="3672" y="25000"/>
                  </a:cubicBezTo>
                  <a:cubicBezTo>
                    <a:pt x="4374" y="25000"/>
                    <a:pt x="5089" y="24718"/>
                    <a:pt x="5745" y="24422"/>
                  </a:cubicBezTo>
                  <a:cubicBezTo>
                    <a:pt x="8481" y="23176"/>
                    <a:pt x="10943" y="21382"/>
                    <a:pt x="13162" y="19376"/>
                  </a:cubicBezTo>
                  <a:cubicBezTo>
                    <a:pt x="15320" y="17431"/>
                    <a:pt x="17600" y="15242"/>
                    <a:pt x="19302" y="12871"/>
                  </a:cubicBezTo>
                  <a:cubicBezTo>
                    <a:pt x="20214" y="11777"/>
                    <a:pt x="20092" y="9801"/>
                    <a:pt x="19788" y="8525"/>
                  </a:cubicBezTo>
                  <a:cubicBezTo>
                    <a:pt x="19484" y="7187"/>
                    <a:pt x="18815" y="5941"/>
                    <a:pt x="17721" y="5090"/>
                  </a:cubicBezTo>
                  <a:cubicBezTo>
                    <a:pt x="16080" y="3874"/>
                    <a:pt x="13922" y="3753"/>
                    <a:pt x="12098" y="2902"/>
                  </a:cubicBezTo>
                  <a:cubicBezTo>
                    <a:pt x="10487" y="2142"/>
                    <a:pt x="9210" y="774"/>
                    <a:pt x="7478" y="227"/>
                  </a:cubicBezTo>
                  <a:cubicBezTo>
                    <a:pt x="6992" y="74"/>
                    <a:pt x="6484" y="1"/>
                    <a:pt x="5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753;p74">
              <a:extLst>
                <a:ext uri="{FF2B5EF4-FFF2-40B4-BE49-F238E27FC236}">
                  <a16:creationId xmlns="" xmlns:a16="http://schemas.microsoft.com/office/drawing/2014/main" id="{0FB7CFD2-6DE4-B9A2-EFB8-30FB33E7D86B}"/>
                </a:ext>
              </a:extLst>
            </p:cNvPr>
            <p:cNvSpPr/>
            <p:nvPr/>
          </p:nvSpPr>
          <p:spPr>
            <a:xfrm>
              <a:off x="2798200" y="1311100"/>
              <a:ext cx="304725" cy="474975"/>
            </a:xfrm>
            <a:custGeom>
              <a:avLst/>
              <a:gdLst/>
              <a:ahLst/>
              <a:cxnLst/>
              <a:rect l="l" t="t" r="r" b="b"/>
              <a:pathLst>
                <a:path w="12189" h="18999" extrusionOk="0">
                  <a:moveTo>
                    <a:pt x="6140" y="1"/>
                  </a:moveTo>
                  <a:cubicBezTo>
                    <a:pt x="3708" y="2341"/>
                    <a:pt x="1793" y="5229"/>
                    <a:pt x="790" y="8420"/>
                  </a:cubicBezTo>
                  <a:cubicBezTo>
                    <a:pt x="760" y="8481"/>
                    <a:pt x="760" y="8572"/>
                    <a:pt x="730" y="8633"/>
                  </a:cubicBezTo>
                  <a:cubicBezTo>
                    <a:pt x="304" y="10031"/>
                    <a:pt x="61" y="11520"/>
                    <a:pt x="31" y="13010"/>
                  </a:cubicBezTo>
                  <a:cubicBezTo>
                    <a:pt x="0" y="13800"/>
                    <a:pt x="61" y="14590"/>
                    <a:pt x="304" y="15350"/>
                  </a:cubicBezTo>
                  <a:cubicBezTo>
                    <a:pt x="517" y="16019"/>
                    <a:pt x="882" y="16627"/>
                    <a:pt x="1338" y="17113"/>
                  </a:cubicBezTo>
                  <a:lnTo>
                    <a:pt x="1398" y="17174"/>
                  </a:lnTo>
                  <a:cubicBezTo>
                    <a:pt x="1793" y="17630"/>
                    <a:pt x="2249" y="17995"/>
                    <a:pt x="2766" y="18299"/>
                  </a:cubicBezTo>
                  <a:cubicBezTo>
                    <a:pt x="2766" y="18299"/>
                    <a:pt x="2797" y="18329"/>
                    <a:pt x="2857" y="18329"/>
                  </a:cubicBezTo>
                  <a:cubicBezTo>
                    <a:pt x="3222" y="18511"/>
                    <a:pt x="3617" y="18663"/>
                    <a:pt x="3982" y="18785"/>
                  </a:cubicBezTo>
                  <a:cubicBezTo>
                    <a:pt x="4467" y="18930"/>
                    <a:pt x="4977" y="18998"/>
                    <a:pt x="5481" y="18998"/>
                  </a:cubicBezTo>
                  <a:cubicBezTo>
                    <a:pt x="5926" y="18998"/>
                    <a:pt x="6365" y="18945"/>
                    <a:pt x="6778" y="18846"/>
                  </a:cubicBezTo>
                  <a:cubicBezTo>
                    <a:pt x="6839" y="18846"/>
                    <a:pt x="6870" y="18815"/>
                    <a:pt x="6900" y="18815"/>
                  </a:cubicBezTo>
                  <a:cubicBezTo>
                    <a:pt x="7629" y="18633"/>
                    <a:pt x="8359" y="18359"/>
                    <a:pt x="8997" y="17934"/>
                  </a:cubicBezTo>
                  <a:cubicBezTo>
                    <a:pt x="9332" y="17721"/>
                    <a:pt x="9696" y="17448"/>
                    <a:pt x="10000" y="17174"/>
                  </a:cubicBezTo>
                  <a:lnTo>
                    <a:pt x="10061" y="17113"/>
                  </a:lnTo>
                  <a:cubicBezTo>
                    <a:pt x="11003" y="16232"/>
                    <a:pt x="11733" y="15077"/>
                    <a:pt x="12189" y="13891"/>
                  </a:cubicBezTo>
                  <a:cubicBezTo>
                    <a:pt x="11885" y="12858"/>
                    <a:pt x="11307" y="11916"/>
                    <a:pt x="10821" y="10943"/>
                  </a:cubicBezTo>
                  <a:cubicBezTo>
                    <a:pt x="10395" y="10244"/>
                    <a:pt x="10000" y="9514"/>
                    <a:pt x="9605" y="8754"/>
                  </a:cubicBezTo>
                  <a:cubicBezTo>
                    <a:pt x="9575" y="8663"/>
                    <a:pt x="9544" y="8633"/>
                    <a:pt x="9484" y="8572"/>
                  </a:cubicBezTo>
                  <a:cubicBezTo>
                    <a:pt x="9088" y="7751"/>
                    <a:pt x="8663" y="6900"/>
                    <a:pt x="8268" y="6049"/>
                  </a:cubicBezTo>
                  <a:cubicBezTo>
                    <a:pt x="8237" y="6019"/>
                    <a:pt x="8237" y="5988"/>
                    <a:pt x="8207" y="5897"/>
                  </a:cubicBezTo>
                  <a:cubicBezTo>
                    <a:pt x="7569" y="4408"/>
                    <a:pt x="6991" y="2949"/>
                    <a:pt x="6535" y="1368"/>
                  </a:cubicBezTo>
                  <a:cubicBezTo>
                    <a:pt x="6535" y="1338"/>
                    <a:pt x="6505" y="1308"/>
                    <a:pt x="6505" y="1277"/>
                  </a:cubicBezTo>
                  <a:lnTo>
                    <a:pt x="6140" y="1"/>
                  </a:ln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754;p74">
              <a:extLst>
                <a:ext uri="{FF2B5EF4-FFF2-40B4-BE49-F238E27FC236}">
                  <a16:creationId xmlns="" xmlns:a16="http://schemas.microsoft.com/office/drawing/2014/main" id="{18425B03-7AF9-0AD5-2D3F-BE9EBEC13828}"/>
                </a:ext>
              </a:extLst>
            </p:cNvPr>
            <p:cNvSpPr/>
            <p:nvPr/>
          </p:nvSpPr>
          <p:spPr>
            <a:xfrm>
              <a:off x="2829350" y="1339975"/>
              <a:ext cx="129975" cy="398975"/>
            </a:xfrm>
            <a:custGeom>
              <a:avLst/>
              <a:gdLst/>
              <a:ahLst/>
              <a:cxnLst/>
              <a:rect l="l" t="t" r="r" b="b"/>
              <a:pathLst>
                <a:path w="5199" h="15959" extrusionOk="0">
                  <a:moveTo>
                    <a:pt x="5198" y="1"/>
                  </a:moveTo>
                  <a:cubicBezTo>
                    <a:pt x="4803" y="608"/>
                    <a:pt x="4377" y="1247"/>
                    <a:pt x="3982" y="1885"/>
                  </a:cubicBezTo>
                  <a:cubicBezTo>
                    <a:pt x="3830" y="2189"/>
                    <a:pt x="3648" y="2554"/>
                    <a:pt x="3496" y="2858"/>
                  </a:cubicBezTo>
                  <a:cubicBezTo>
                    <a:pt x="3465" y="2919"/>
                    <a:pt x="3435" y="3040"/>
                    <a:pt x="3374" y="3101"/>
                  </a:cubicBezTo>
                  <a:cubicBezTo>
                    <a:pt x="2736" y="4438"/>
                    <a:pt x="2219" y="5988"/>
                    <a:pt x="1703" y="7934"/>
                  </a:cubicBezTo>
                  <a:cubicBezTo>
                    <a:pt x="1520" y="8785"/>
                    <a:pt x="1307" y="9606"/>
                    <a:pt x="1155" y="10457"/>
                  </a:cubicBezTo>
                  <a:cubicBezTo>
                    <a:pt x="1095" y="10487"/>
                    <a:pt x="1095" y="10517"/>
                    <a:pt x="1095" y="10548"/>
                  </a:cubicBezTo>
                  <a:cubicBezTo>
                    <a:pt x="973" y="11004"/>
                    <a:pt x="912" y="11460"/>
                    <a:pt x="851" y="11916"/>
                  </a:cubicBezTo>
                  <a:lnTo>
                    <a:pt x="730" y="12615"/>
                  </a:lnTo>
                  <a:cubicBezTo>
                    <a:pt x="547" y="13709"/>
                    <a:pt x="335" y="14803"/>
                    <a:pt x="0" y="15867"/>
                  </a:cubicBezTo>
                  <a:lnTo>
                    <a:pt x="92" y="15958"/>
                  </a:lnTo>
                  <a:cubicBezTo>
                    <a:pt x="426" y="14894"/>
                    <a:pt x="608" y="13739"/>
                    <a:pt x="791" y="12645"/>
                  </a:cubicBezTo>
                  <a:lnTo>
                    <a:pt x="912" y="11976"/>
                  </a:lnTo>
                  <a:cubicBezTo>
                    <a:pt x="973" y="11460"/>
                    <a:pt x="1064" y="10973"/>
                    <a:pt x="1186" y="10487"/>
                  </a:cubicBezTo>
                  <a:cubicBezTo>
                    <a:pt x="1186" y="10396"/>
                    <a:pt x="1186" y="10335"/>
                    <a:pt x="1216" y="10244"/>
                  </a:cubicBezTo>
                  <a:cubicBezTo>
                    <a:pt x="1368" y="9484"/>
                    <a:pt x="1551" y="8724"/>
                    <a:pt x="1733" y="7964"/>
                  </a:cubicBezTo>
                  <a:cubicBezTo>
                    <a:pt x="2280" y="5928"/>
                    <a:pt x="2858" y="4286"/>
                    <a:pt x="3526" y="2919"/>
                  </a:cubicBezTo>
                  <a:cubicBezTo>
                    <a:pt x="3526" y="2888"/>
                    <a:pt x="3587" y="2888"/>
                    <a:pt x="3587" y="2858"/>
                  </a:cubicBezTo>
                  <a:cubicBezTo>
                    <a:pt x="3709" y="2554"/>
                    <a:pt x="3891" y="2250"/>
                    <a:pt x="4013" y="1976"/>
                  </a:cubicBezTo>
                  <a:cubicBezTo>
                    <a:pt x="4408" y="1368"/>
                    <a:pt x="4772" y="760"/>
                    <a:pt x="5198" y="153"/>
                  </a:cubicBezTo>
                  <a:lnTo>
                    <a:pt x="5198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755;p74">
              <a:extLst>
                <a:ext uri="{FF2B5EF4-FFF2-40B4-BE49-F238E27FC236}">
                  <a16:creationId xmlns="" xmlns:a16="http://schemas.microsoft.com/office/drawing/2014/main" id="{D844F103-0158-D1F8-345A-A4B30AA37B4A}"/>
                </a:ext>
              </a:extLst>
            </p:cNvPr>
            <p:cNvSpPr/>
            <p:nvPr/>
          </p:nvSpPr>
          <p:spPr>
            <a:xfrm>
              <a:off x="2813400" y="1409875"/>
              <a:ext cx="106400" cy="114775"/>
            </a:xfrm>
            <a:custGeom>
              <a:avLst/>
              <a:gdLst/>
              <a:ahLst/>
              <a:cxnLst/>
              <a:rect l="l" t="t" r="r" b="b"/>
              <a:pathLst>
                <a:path w="4256" h="4591" extrusionOk="0">
                  <a:moveTo>
                    <a:pt x="4134" y="1"/>
                  </a:moveTo>
                  <a:lnTo>
                    <a:pt x="4073" y="92"/>
                  </a:lnTo>
                  <a:cubicBezTo>
                    <a:pt x="2644" y="1430"/>
                    <a:pt x="1277" y="2889"/>
                    <a:pt x="61" y="4378"/>
                  </a:cubicBezTo>
                  <a:cubicBezTo>
                    <a:pt x="30" y="4439"/>
                    <a:pt x="30" y="4530"/>
                    <a:pt x="0" y="4591"/>
                  </a:cubicBezTo>
                  <a:cubicBezTo>
                    <a:pt x="1216" y="3071"/>
                    <a:pt x="2553" y="1642"/>
                    <a:pt x="3951" y="305"/>
                  </a:cubicBezTo>
                  <a:cubicBezTo>
                    <a:pt x="4012" y="244"/>
                    <a:pt x="4103" y="214"/>
                    <a:pt x="4164" y="123"/>
                  </a:cubicBezTo>
                  <a:cubicBezTo>
                    <a:pt x="4225" y="123"/>
                    <a:pt x="4225" y="92"/>
                    <a:pt x="4255" y="92"/>
                  </a:cubicBezTo>
                  <a:lnTo>
                    <a:pt x="413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756;p74">
              <a:extLst>
                <a:ext uri="{FF2B5EF4-FFF2-40B4-BE49-F238E27FC236}">
                  <a16:creationId xmlns="" xmlns:a16="http://schemas.microsoft.com/office/drawing/2014/main" id="{0D96D76C-2C0E-2CF0-D599-43FEB4F7F308}"/>
                </a:ext>
              </a:extLst>
            </p:cNvPr>
            <p:cNvSpPr/>
            <p:nvPr/>
          </p:nvSpPr>
          <p:spPr>
            <a:xfrm>
              <a:off x="2865825" y="1457750"/>
              <a:ext cx="138325" cy="310825"/>
            </a:xfrm>
            <a:custGeom>
              <a:avLst/>
              <a:gdLst/>
              <a:ahLst/>
              <a:cxnLst/>
              <a:rect l="l" t="t" r="r" b="b"/>
              <a:pathLst>
                <a:path w="5533" h="12433" extrusionOk="0">
                  <a:moveTo>
                    <a:pt x="5380" y="1"/>
                  </a:moveTo>
                  <a:cubicBezTo>
                    <a:pt x="5380" y="214"/>
                    <a:pt x="5320" y="487"/>
                    <a:pt x="5259" y="761"/>
                  </a:cubicBezTo>
                  <a:lnTo>
                    <a:pt x="5259" y="822"/>
                  </a:lnTo>
                  <a:cubicBezTo>
                    <a:pt x="4924" y="2584"/>
                    <a:pt x="4347" y="4408"/>
                    <a:pt x="3526" y="6232"/>
                  </a:cubicBezTo>
                  <a:cubicBezTo>
                    <a:pt x="2675" y="8116"/>
                    <a:pt x="1551" y="10092"/>
                    <a:pt x="0" y="12372"/>
                  </a:cubicBezTo>
                  <a:cubicBezTo>
                    <a:pt x="0" y="12372"/>
                    <a:pt x="31" y="12433"/>
                    <a:pt x="61" y="12433"/>
                  </a:cubicBezTo>
                  <a:cubicBezTo>
                    <a:pt x="1611" y="10153"/>
                    <a:pt x="2766" y="8177"/>
                    <a:pt x="3648" y="6262"/>
                  </a:cubicBezTo>
                  <a:cubicBezTo>
                    <a:pt x="4590" y="4165"/>
                    <a:pt x="5228" y="2129"/>
                    <a:pt x="5532" y="153"/>
                  </a:cubicBezTo>
                  <a:cubicBezTo>
                    <a:pt x="5502" y="122"/>
                    <a:pt x="5472" y="31"/>
                    <a:pt x="5380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757;p74">
              <a:extLst>
                <a:ext uri="{FF2B5EF4-FFF2-40B4-BE49-F238E27FC236}">
                  <a16:creationId xmlns="" xmlns:a16="http://schemas.microsoft.com/office/drawing/2014/main" id="{60F67677-FA88-85BB-D5C1-FD60D6EC7CBE}"/>
                </a:ext>
              </a:extLst>
            </p:cNvPr>
            <p:cNvSpPr/>
            <p:nvPr/>
          </p:nvSpPr>
          <p:spPr>
            <a:xfrm>
              <a:off x="2855175" y="1476000"/>
              <a:ext cx="144400" cy="129950"/>
            </a:xfrm>
            <a:custGeom>
              <a:avLst/>
              <a:gdLst/>
              <a:ahLst/>
              <a:cxnLst/>
              <a:rect l="l" t="t" r="r" b="b"/>
              <a:pathLst>
                <a:path w="5776" h="5198" extrusionOk="0">
                  <a:moveTo>
                    <a:pt x="5746" y="0"/>
                  </a:moveTo>
                  <a:cubicBezTo>
                    <a:pt x="3557" y="1125"/>
                    <a:pt x="1521" y="2949"/>
                    <a:pt x="1" y="5107"/>
                  </a:cubicBezTo>
                  <a:lnTo>
                    <a:pt x="62" y="5198"/>
                  </a:lnTo>
                  <a:cubicBezTo>
                    <a:pt x="1581" y="3040"/>
                    <a:pt x="3648" y="1247"/>
                    <a:pt x="5776" y="61"/>
                  </a:cubicBezTo>
                  <a:lnTo>
                    <a:pt x="5746" y="0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758;p74">
              <a:extLst>
                <a:ext uri="{FF2B5EF4-FFF2-40B4-BE49-F238E27FC236}">
                  <a16:creationId xmlns="" xmlns:a16="http://schemas.microsoft.com/office/drawing/2014/main" id="{A752CE09-ECF5-906B-5240-3436CA93449D}"/>
                </a:ext>
              </a:extLst>
            </p:cNvPr>
            <p:cNvSpPr/>
            <p:nvPr/>
          </p:nvSpPr>
          <p:spPr>
            <a:xfrm>
              <a:off x="2966125" y="1525400"/>
              <a:ext cx="71450" cy="256850"/>
            </a:xfrm>
            <a:custGeom>
              <a:avLst/>
              <a:gdLst/>
              <a:ahLst/>
              <a:cxnLst/>
              <a:rect l="l" t="t" r="r" b="b"/>
              <a:pathLst>
                <a:path w="2858" h="10274" extrusionOk="0">
                  <a:moveTo>
                    <a:pt x="2706" y="0"/>
                  </a:moveTo>
                  <a:lnTo>
                    <a:pt x="2706" y="0"/>
                  </a:lnTo>
                  <a:cubicBezTo>
                    <a:pt x="2767" y="3587"/>
                    <a:pt x="1824" y="7204"/>
                    <a:pt x="1" y="10274"/>
                  </a:cubicBezTo>
                  <a:cubicBezTo>
                    <a:pt x="31" y="10274"/>
                    <a:pt x="61" y="10243"/>
                    <a:pt x="122" y="10243"/>
                  </a:cubicBezTo>
                  <a:cubicBezTo>
                    <a:pt x="912" y="8906"/>
                    <a:pt x="1520" y="7477"/>
                    <a:pt x="1976" y="5958"/>
                  </a:cubicBezTo>
                  <a:cubicBezTo>
                    <a:pt x="2007" y="5927"/>
                    <a:pt x="2007" y="5927"/>
                    <a:pt x="2007" y="5866"/>
                  </a:cubicBezTo>
                  <a:cubicBezTo>
                    <a:pt x="2584" y="4012"/>
                    <a:pt x="2858" y="2128"/>
                    <a:pt x="2827" y="182"/>
                  </a:cubicBezTo>
                  <a:cubicBezTo>
                    <a:pt x="2767" y="91"/>
                    <a:pt x="2736" y="61"/>
                    <a:pt x="2706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759;p74">
              <a:extLst>
                <a:ext uri="{FF2B5EF4-FFF2-40B4-BE49-F238E27FC236}">
                  <a16:creationId xmlns="" xmlns:a16="http://schemas.microsoft.com/office/drawing/2014/main" id="{DD0F67F1-26B9-C7A1-70C0-6FC2B0B5FD5C}"/>
                </a:ext>
              </a:extLst>
            </p:cNvPr>
            <p:cNvSpPr/>
            <p:nvPr/>
          </p:nvSpPr>
          <p:spPr>
            <a:xfrm>
              <a:off x="3015525" y="1670525"/>
              <a:ext cx="33450" cy="69950"/>
            </a:xfrm>
            <a:custGeom>
              <a:avLst/>
              <a:gdLst/>
              <a:ahLst/>
              <a:cxnLst/>
              <a:rect l="l" t="t" r="r" b="b"/>
              <a:pathLst>
                <a:path w="1338" h="2798" extrusionOk="0">
                  <a:moveTo>
                    <a:pt x="61" y="1"/>
                  </a:moveTo>
                  <a:lnTo>
                    <a:pt x="0" y="61"/>
                  </a:lnTo>
                  <a:cubicBezTo>
                    <a:pt x="31" y="61"/>
                    <a:pt x="31" y="122"/>
                    <a:pt x="31" y="122"/>
                  </a:cubicBezTo>
                  <a:cubicBezTo>
                    <a:pt x="699" y="882"/>
                    <a:pt x="1003" y="1855"/>
                    <a:pt x="1247" y="2797"/>
                  </a:cubicBezTo>
                  <a:lnTo>
                    <a:pt x="1338" y="2736"/>
                  </a:lnTo>
                  <a:cubicBezTo>
                    <a:pt x="1095" y="1794"/>
                    <a:pt x="760" y="791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760;p74">
              <a:extLst>
                <a:ext uri="{FF2B5EF4-FFF2-40B4-BE49-F238E27FC236}">
                  <a16:creationId xmlns="" xmlns:a16="http://schemas.microsoft.com/office/drawing/2014/main" id="{40A22537-58B0-0D0E-F5B8-C4C68116D850}"/>
                </a:ext>
              </a:extLst>
            </p:cNvPr>
            <p:cNvSpPr/>
            <p:nvPr/>
          </p:nvSpPr>
          <p:spPr>
            <a:xfrm>
              <a:off x="3201700" y="1286775"/>
              <a:ext cx="303975" cy="469975"/>
            </a:xfrm>
            <a:custGeom>
              <a:avLst/>
              <a:gdLst/>
              <a:ahLst/>
              <a:cxnLst/>
              <a:rect l="l" t="t" r="r" b="b"/>
              <a:pathLst>
                <a:path w="12159" h="18799" extrusionOk="0">
                  <a:moveTo>
                    <a:pt x="3982" y="1"/>
                  </a:moveTo>
                  <a:cubicBezTo>
                    <a:pt x="3952" y="426"/>
                    <a:pt x="3891" y="882"/>
                    <a:pt x="3800" y="1277"/>
                  </a:cubicBezTo>
                  <a:cubicBezTo>
                    <a:pt x="3800" y="1338"/>
                    <a:pt x="3800" y="1369"/>
                    <a:pt x="3769" y="1399"/>
                  </a:cubicBezTo>
                  <a:cubicBezTo>
                    <a:pt x="3526" y="3010"/>
                    <a:pt x="3192" y="4560"/>
                    <a:pt x="2736" y="6110"/>
                  </a:cubicBezTo>
                  <a:cubicBezTo>
                    <a:pt x="2736" y="6202"/>
                    <a:pt x="2705" y="6232"/>
                    <a:pt x="2705" y="6293"/>
                  </a:cubicBezTo>
                  <a:cubicBezTo>
                    <a:pt x="2432" y="7205"/>
                    <a:pt x="2158" y="8086"/>
                    <a:pt x="1854" y="8968"/>
                  </a:cubicBezTo>
                  <a:cubicBezTo>
                    <a:pt x="1824" y="9028"/>
                    <a:pt x="1824" y="9120"/>
                    <a:pt x="1794" y="9150"/>
                  </a:cubicBezTo>
                  <a:cubicBezTo>
                    <a:pt x="1520" y="9940"/>
                    <a:pt x="1216" y="10761"/>
                    <a:pt x="882" y="11521"/>
                  </a:cubicBezTo>
                  <a:cubicBezTo>
                    <a:pt x="578" y="12615"/>
                    <a:pt x="152" y="13588"/>
                    <a:pt x="0" y="14712"/>
                  </a:cubicBezTo>
                  <a:cubicBezTo>
                    <a:pt x="639" y="15837"/>
                    <a:pt x="1520" y="16870"/>
                    <a:pt x="2584" y="17569"/>
                  </a:cubicBezTo>
                  <a:cubicBezTo>
                    <a:pt x="2614" y="17569"/>
                    <a:pt x="2675" y="17630"/>
                    <a:pt x="2675" y="17661"/>
                  </a:cubicBezTo>
                  <a:cubicBezTo>
                    <a:pt x="3009" y="17873"/>
                    <a:pt x="3374" y="18086"/>
                    <a:pt x="3769" y="18269"/>
                  </a:cubicBezTo>
                  <a:cubicBezTo>
                    <a:pt x="4438" y="18573"/>
                    <a:pt x="5198" y="18755"/>
                    <a:pt x="5958" y="18785"/>
                  </a:cubicBezTo>
                  <a:lnTo>
                    <a:pt x="6079" y="18785"/>
                  </a:lnTo>
                  <a:cubicBezTo>
                    <a:pt x="6213" y="18794"/>
                    <a:pt x="6347" y="18798"/>
                    <a:pt x="6481" y="18798"/>
                  </a:cubicBezTo>
                  <a:cubicBezTo>
                    <a:pt x="7294" y="18798"/>
                    <a:pt x="8115" y="18638"/>
                    <a:pt x="8845" y="18299"/>
                  </a:cubicBezTo>
                  <a:cubicBezTo>
                    <a:pt x="9241" y="18147"/>
                    <a:pt x="9575" y="17934"/>
                    <a:pt x="9909" y="17691"/>
                  </a:cubicBezTo>
                  <a:cubicBezTo>
                    <a:pt x="9970" y="17691"/>
                    <a:pt x="9970" y="17661"/>
                    <a:pt x="10000" y="17630"/>
                  </a:cubicBezTo>
                  <a:cubicBezTo>
                    <a:pt x="10456" y="17266"/>
                    <a:pt x="10882" y="16810"/>
                    <a:pt x="11216" y="16323"/>
                  </a:cubicBezTo>
                  <a:lnTo>
                    <a:pt x="11277" y="16262"/>
                  </a:lnTo>
                  <a:cubicBezTo>
                    <a:pt x="11672" y="15685"/>
                    <a:pt x="11946" y="15047"/>
                    <a:pt x="12037" y="14348"/>
                  </a:cubicBezTo>
                  <a:cubicBezTo>
                    <a:pt x="12159" y="13557"/>
                    <a:pt x="12128" y="12767"/>
                    <a:pt x="11976" y="11977"/>
                  </a:cubicBezTo>
                  <a:cubicBezTo>
                    <a:pt x="11733" y="10487"/>
                    <a:pt x="11277" y="9089"/>
                    <a:pt x="10639" y="7752"/>
                  </a:cubicBezTo>
                  <a:lnTo>
                    <a:pt x="10517" y="7509"/>
                  </a:lnTo>
                  <a:cubicBezTo>
                    <a:pt x="9089" y="4530"/>
                    <a:pt x="6778" y="1885"/>
                    <a:pt x="3982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61;p74">
              <a:extLst>
                <a:ext uri="{FF2B5EF4-FFF2-40B4-BE49-F238E27FC236}">
                  <a16:creationId xmlns="" xmlns:a16="http://schemas.microsoft.com/office/drawing/2014/main" id="{8D4FDF4D-CC1B-2E30-8EAC-9FE0E3BF6518}"/>
                </a:ext>
              </a:extLst>
            </p:cNvPr>
            <p:cNvSpPr/>
            <p:nvPr/>
          </p:nvSpPr>
          <p:spPr>
            <a:xfrm>
              <a:off x="3297450" y="1321425"/>
              <a:ext cx="187700" cy="374975"/>
            </a:xfrm>
            <a:custGeom>
              <a:avLst/>
              <a:gdLst/>
              <a:ahLst/>
              <a:cxnLst/>
              <a:rect l="l" t="t" r="r" b="b"/>
              <a:pathLst>
                <a:path w="7508" h="14999" extrusionOk="0">
                  <a:moveTo>
                    <a:pt x="38" y="0"/>
                  </a:moveTo>
                  <a:cubicBezTo>
                    <a:pt x="31" y="0"/>
                    <a:pt x="18" y="4"/>
                    <a:pt x="0" y="13"/>
                  </a:cubicBezTo>
                  <a:cubicBezTo>
                    <a:pt x="6" y="20"/>
                    <a:pt x="12" y="27"/>
                    <a:pt x="18" y="33"/>
                  </a:cubicBezTo>
                  <a:lnTo>
                    <a:pt x="18" y="33"/>
                  </a:lnTo>
                  <a:cubicBezTo>
                    <a:pt x="46" y="16"/>
                    <a:pt x="53" y="0"/>
                    <a:pt x="38" y="0"/>
                  </a:cubicBezTo>
                  <a:close/>
                  <a:moveTo>
                    <a:pt x="18" y="33"/>
                  </a:moveTo>
                  <a:cubicBezTo>
                    <a:pt x="13" y="37"/>
                    <a:pt x="7" y="40"/>
                    <a:pt x="0" y="43"/>
                  </a:cubicBezTo>
                  <a:cubicBezTo>
                    <a:pt x="517" y="591"/>
                    <a:pt x="1003" y="1107"/>
                    <a:pt x="1459" y="1685"/>
                  </a:cubicBezTo>
                  <a:lnTo>
                    <a:pt x="2037" y="2475"/>
                  </a:lnTo>
                  <a:cubicBezTo>
                    <a:pt x="2037" y="2505"/>
                    <a:pt x="2067" y="2505"/>
                    <a:pt x="2067" y="2566"/>
                  </a:cubicBezTo>
                  <a:cubicBezTo>
                    <a:pt x="2948" y="3812"/>
                    <a:pt x="3739" y="5332"/>
                    <a:pt x="4529" y="7308"/>
                  </a:cubicBezTo>
                  <a:cubicBezTo>
                    <a:pt x="4833" y="8037"/>
                    <a:pt x="5137" y="8767"/>
                    <a:pt x="5411" y="9527"/>
                  </a:cubicBezTo>
                  <a:cubicBezTo>
                    <a:pt x="5441" y="9588"/>
                    <a:pt x="5471" y="9679"/>
                    <a:pt x="5471" y="9740"/>
                  </a:cubicBezTo>
                  <a:cubicBezTo>
                    <a:pt x="5684" y="10196"/>
                    <a:pt x="5836" y="10682"/>
                    <a:pt x="5988" y="11138"/>
                  </a:cubicBezTo>
                  <a:cubicBezTo>
                    <a:pt x="6049" y="11381"/>
                    <a:pt x="6140" y="11594"/>
                    <a:pt x="6201" y="11807"/>
                  </a:cubicBezTo>
                  <a:cubicBezTo>
                    <a:pt x="6535" y="12870"/>
                    <a:pt x="6900" y="13965"/>
                    <a:pt x="7417" y="14998"/>
                  </a:cubicBezTo>
                  <a:lnTo>
                    <a:pt x="7508" y="14907"/>
                  </a:lnTo>
                  <a:cubicBezTo>
                    <a:pt x="6991" y="13934"/>
                    <a:pt x="6657" y="12870"/>
                    <a:pt x="6322" y="11807"/>
                  </a:cubicBezTo>
                  <a:cubicBezTo>
                    <a:pt x="6231" y="11563"/>
                    <a:pt x="6170" y="11351"/>
                    <a:pt x="6079" y="11138"/>
                  </a:cubicBezTo>
                  <a:cubicBezTo>
                    <a:pt x="5927" y="10682"/>
                    <a:pt x="5775" y="10287"/>
                    <a:pt x="5623" y="9831"/>
                  </a:cubicBezTo>
                  <a:cubicBezTo>
                    <a:pt x="5623" y="9770"/>
                    <a:pt x="5593" y="9740"/>
                    <a:pt x="5593" y="9709"/>
                  </a:cubicBezTo>
                  <a:cubicBezTo>
                    <a:pt x="5289" y="8919"/>
                    <a:pt x="4985" y="8068"/>
                    <a:pt x="4651" y="7308"/>
                  </a:cubicBezTo>
                  <a:cubicBezTo>
                    <a:pt x="3891" y="5454"/>
                    <a:pt x="3131" y="3995"/>
                    <a:pt x="2280" y="2779"/>
                  </a:cubicBezTo>
                  <a:cubicBezTo>
                    <a:pt x="2249" y="2718"/>
                    <a:pt x="2189" y="2627"/>
                    <a:pt x="2128" y="2566"/>
                  </a:cubicBezTo>
                  <a:cubicBezTo>
                    <a:pt x="1945" y="2262"/>
                    <a:pt x="1733" y="1989"/>
                    <a:pt x="1489" y="1715"/>
                  </a:cubicBezTo>
                  <a:cubicBezTo>
                    <a:pt x="1039" y="1114"/>
                    <a:pt x="529" y="603"/>
                    <a:pt x="18" y="33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762;p74">
              <a:extLst>
                <a:ext uri="{FF2B5EF4-FFF2-40B4-BE49-F238E27FC236}">
                  <a16:creationId xmlns="" xmlns:a16="http://schemas.microsoft.com/office/drawing/2014/main" id="{CA295BA7-6065-D3A6-918B-997504E377C2}"/>
                </a:ext>
              </a:extLst>
            </p:cNvPr>
            <p:cNvSpPr/>
            <p:nvPr/>
          </p:nvSpPr>
          <p:spPr>
            <a:xfrm>
              <a:off x="3347600" y="1379500"/>
              <a:ext cx="120850" cy="99550"/>
            </a:xfrm>
            <a:custGeom>
              <a:avLst/>
              <a:gdLst/>
              <a:ahLst/>
              <a:cxnLst/>
              <a:rect l="l" t="t" r="r" b="b"/>
              <a:pathLst>
                <a:path w="4834" h="3982" extrusionOk="0">
                  <a:moveTo>
                    <a:pt x="61" y="0"/>
                  </a:moveTo>
                  <a:lnTo>
                    <a:pt x="0" y="152"/>
                  </a:lnTo>
                  <a:cubicBezTo>
                    <a:pt x="61" y="152"/>
                    <a:pt x="61" y="182"/>
                    <a:pt x="91" y="182"/>
                  </a:cubicBezTo>
                  <a:cubicBezTo>
                    <a:pt x="152" y="243"/>
                    <a:pt x="243" y="304"/>
                    <a:pt x="335" y="365"/>
                  </a:cubicBezTo>
                  <a:cubicBezTo>
                    <a:pt x="1915" y="1459"/>
                    <a:pt x="3435" y="2705"/>
                    <a:pt x="4833" y="3982"/>
                  </a:cubicBezTo>
                  <a:lnTo>
                    <a:pt x="4712" y="3769"/>
                  </a:lnTo>
                  <a:cubicBezTo>
                    <a:pt x="3313" y="2462"/>
                    <a:pt x="1733" y="1186"/>
                    <a:pt x="122" y="91"/>
                  </a:cubicBezTo>
                  <a:cubicBezTo>
                    <a:pt x="91" y="91"/>
                    <a:pt x="91" y="61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763;p74">
              <a:extLst>
                <a:ext uri="{FF2B5EF4-FFF2-40B4-BE49-F238E27FC236}">
                  <a16:creationId xmlns="" xmlns:a16="http://schemas.microsoft.com/office/drawing/2014/main" id="{244E615D-03D0-1114-3137-F983FCA5FFC5}"/>
                </a:ext>
              </a:extLst>
            </p:cNvPr>
            <p:cNvSpPr/>
            <p:nvPr/>
          </p:nvSpPr>
          <p:spPr>
            <a:xfrm>
              <a:off x="3270850" y="1440275"/>
              <a:ext cx="181625" cy="288800"/>
            </a:xfrm>
            <a:custGeom>
              <a:avLst/>
              <a:gdLst/>
              <a:ahLst/>
              <a:cxnLst/>
              <a:rect l="l" t="t" r="r" b="b"/>
              <a:pathLst>
                <a:path w="7265" h="11552" extrusionOk="0">
                  <a:moveTo>
                    <a:pt x="91" y="1"/>
                  </a:moveTo>
                  <a:cubicBezTo>
                    <a:pt x="31" y="92"/>
                    <a:pt x="31" y="122"/>
                    <a:pt x="0" y="214"/>
                  </a:cubicBezTo>
                  <a:cubicBezTo>
                    <a:pt x="608" y="2128"/>
                    <a:pt x="1520" y="4074"/>
                    <a:pt x="2797" y="5989"/>
                  </a:cubicBezTo>
                  <a:cubicBezTo>
                    <a:pt x="3921" y="7721"/>
                    <a:pt x="5320" y="9515"/>
                    <a:pt x="7204" y="11551"/>
                  </a:cubicBezTo>
                  <a:cubicBezTo>
                    <a:pt x="7234" y="11551"/>
                    <a:pt x="7234" y="11521"/>
                    <a:pt x="7265" y="11490"/>
                  </a:cubicBezTo>
                  <a:cubicBezTo>
                    <a:pt x="5411" y="9423"/>
                    <a:pt x="4012" y="7691"/>
                    <a:pt x="2857" y="5928"/>
                  </a:cubicBezTo>
                  <a:cubicBezTo>
                    <a:pt x="1763" y="4226"/>
                    <a:pt x="912" y="2554"/>
                    <a:pt x="365" y="852"/>
                  </a:cubicBezTo>
                  <a:cubicBezTo>
                    <a:pt x="365" y="821"/>
                    <a:pt x="304" y="761"/>
                    <a:pt x="304" y="761"/>
                  </a:cubicBezTo>
                  <a:cubicBezTo>
                    <a:pt x="243" y="517"/>
                    <a:pt x="152" y="274"/>
                    <a:pt x="9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764;p74">
              <a:extLst>
                <a:ext uri="{FF2B5EF4-FFF2-40B4-BE49-F238E27FC236}">
                  <a16:creationId xmlns="" xmlns:a16="http://schemas.microsoft.com/office/drawing/2014/main" id="{7809864E-0485-39A8-76D4-F8DDBEA355F9}"/>
                </a:ext>
              </a:extLst>
            </p:cNvPr>
            <p:cNvSpPr/>
            <p:nvPr/>
          </p:nvSpPr>
          <p:spPr>
            <a:xfrm>
              <a:off x="3277675" y="1458525"/>
              <a:ext cx="161900" cy="108675"/>
            </a:xfrm>
            <a:custGeom>
              <a:avLst/>
              <a:gdLst/>
              <a:ahLst/>
              <a:cxnLst/>
              <a:rect l="l" t="t" r="r" b="b"/>
              <a:pathLst>
                <a:path w="6476" h="4347" extrusionOk="0">
                  <a:moveTo>
                    <a:pt x="31" y="0"/>
                  </a:moveTo>
                  <a:lnTo>
                    <a:pt x="1" y="91"/>
                  </a:lnTo>
                  <a:cubicBezTo>
                    <a:pt x="2311" y="912"/>
                    <a:pt x="4560" y="2401"/>
                    <a:pt x="6384" y="4347"/>
                  </a:cubicBezTo>
                  <a:lnTo>
                    <a:pt x="6475" y="4256"/>
                  </a:lnTo>
                  <a:cubicBezTo>
                    <a:pt x="4651" y="2310"/>
                    <a:pt x="2372" y="851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765;p74">
              <a:extLst>
                <a:ext uri="{FF2B5EF4-FFF2-40B4-BE49-F238E27FC236}">
                  <a16:creationId xmlns="" xmlns:a16="http://schemas.microsoft.com/office/drawing/2014/main" id="{C5586E60-90B7-5CDB-163F-10F88D07B644}"/>
                </a:ext>
              </a:extLst>
            </p:cNvPr>
            <p:cNvSpPr/>
            <p:nvPr/>
          </p:nvSpPr>
          <p:spPr>
            <a:xfrm>
              <a:off x="3248050" y="1512475"/>
              <a:ext cx="106400" cy="244700"/>
            </a:xfrm>
            <a:custGeom>
              <a:avLst/>
              <a:gdLst/>
              <a:ahLst/>
              <a:cxnLst/>
              <a:rect l="l" t="t" r="r" b="b"/>
              <a:pathLst>
                <a:path w="4256" h="9788" extrusionOk="0">
                  <a:moveTo>
                    <a:pt x="92" y="0"/>
                  </a:moveTo>
                  <a:cubicBezTo>
                    <a:pt x="61" y="92"/>
                    <a:pt x="61" y="152"/>
                    <a:pt x="0" y="213"/>
                  </a:cubicBezTo>
                  <a:cubicBezTo>
                    <a:pt x="274" y="2098"/>
                    <a:pt x="851" y="3952"/>
                    <a:pt x="1642" y="5715"/>
                  </a:cubicBezTo>
                  <a:cubicBezTo>
                    <a:pt x="1642" y="5745"/>
                    <a:pt x="1672" y="5745"/>
                    <a:pt x="1672" y="5775"/>
                  </a:cubicBezTo>
                  <a:cubicBezTo>
                    <a:pt x="2341" y="7204"/>
                    <a:pt x="3162" y="8572"/>
                    <a:pt x="4165" y="9788"/>
                  </a:cubicBezTo>
                  <a:lnTo>
                    <a:pt x="4256" y="9788"/>
                  </a:lnTo>
                  <a:cubicBezTo>
                    <a:pt x="1976" y="6991"/>
                    <a:pt x="548" y="3557"/>
                    <a:pt x="9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766;p74">
              <a:extLst>
                <a:ext uri="{FF2B5EF4-FFF2-40B4-BE49-F238E27FC236}">
                  <a16:creationId xmlns="" xmlns:a16="http://schemas.microsoft.com/office/drawing/2014/main" id="{4C18CD2F-0132-8A0D-15C2-183262B152DF}"/>
                </a:ext>
              </a:extLst>
            </p:cNvPr>
            <p:cNvSpPr/>
            <p:nvPr/>
          </p:nvSpPr>
          <p:spPr>
            <a:xfrm>
              <a:off x="3267050" y="1655325"/>
              <a:ext cx="22825" cy="72975"/>
            </a:xfrm>
            <a:custGeom>
              <a:avLst/>
              <a:gdLst/>
              <a:ahLst/>
              <a:cxnLst/>
              <a:rect l="l" t="t" r="r" b="b"/>
              <a:pathLst>
                <a:path w="913" h="2919" extrusionOk="0">
                  <a:moveTo>
                    <a:pt x="851" y="1"/>
                  </a:moveTo>
                  <a:cubicBezTo>
                    <a:pt x="304" y="821"/>
                    <a:pt x="91" y="1855"/>
                    <a:pt x="0" y="2827"/>
                  </a:cubicBezTo>
                  <a:cubicBezTo>
                    <a:pt x="61" y="2827"/>
                    <a:pt x="91" y="2888"/>
                    <a:pt x="91" y="2919"/>
                  </a:cubicBezTo>
                  <a:cubicBezTo>
                    <a:pt x="183" y="1916"/>
                    <a:pt x="395" y="943"/>
                    <a:pt x="912" y="61"/>
                  </a:cubicBezTo>
                  <a:lnTo>
                    <a:pt x="912" y="3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767;p74">
              <a:extLst>
                <a:ext uri="{FF2B5EF4-FFF2-40B4-BE49-F238E27FC236}">
                  <a16:creationId xmlns="" xmlns:a16="http://schemas.microsoft.com/office/drawing/2014/main" id="{50C2A1C7-A202-2FD7-6463-9ADFE225F106}"/>
                </a:ext>
              </a:extLst>
            </p:cNvPr>
            <p:cNvSpPr/>
            <p:nvPr/>
          </p:nvSpPr>
          <p:spPr>
            <a:xfrm>
              <a:off x="3036800" y="1727525"/>
              <a:ext cx="6850" cy="91975"/>
            </a:xfrm>
            <a:custGeom>
              <a:avLst/>
              <a:gdLst/>
              <a:ahLst/>
              <a:cxnLst/>
              <a:rect l="l" t="t" r="r" b="b"/>
              <a:pathLst>
                <a:path w="274" h="3679" fill="none" extrusionOk="0">
                  <a:moveTo>
                    <a:pt x="274" y="0"/>
                  </a:moveTo>
                  <a:lnTo>
                    <a:pt x="0" y="3678"/>
                  </a:lnTo>
                </a:path>
              </a:pathLst>
            </a:custGeom>
            <a:noFill/>
            <a:ln w="5325" cap="flat" cmpd="sng">
              <a:solidFill>
                <a:srgbClr val="211E1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768;p74">
              <a:extLst>
                <a:ext uri="{FF2B5EF4-FFF2-40B4-BE49-F238E27FC236}">
                  <a16:creationId xmlns="" xmlns:a16="http://schemas.microsoft.com/office/drawing/2014/main" id="{ABAFCF87-80DB-B110-4188-3EAE6A55A165}"/>
                </a:ext>
              </a:extLst>
            </p:cNvPr>
            <p:cNvSpPr/>
            <p:nvPr/>
          </p:nvSpPr>
          <p:spPr>
            <a:xfrm>
              <a:off x="2928125" y="1788300"/>
              <a:ext cx="114025" cy="57000"/>
            </a:xfrm>
            <a:custGeom>
              <a:avLst/>
              <a:gdLst/>
              <a:ahLst/>
              <a:cxnLst/>
              <a:rect l="l" t="t" r="r" b="b"/>
              <a:pathLst>
                <a:path w="4561" h="2280" extrusionOk="0">
                  <a:moveTo>
                    <a:pt x="4439" y="1"/>
                  </a:moveTo>
                  <a:cubicBezTo>
                    <a:pt x="4439" y="1"/>
                    <a:pt x="1" y="1855"/>
                    <a:pt x="62" y="2189"/>
                  </a:cubicBezTo>
                  <a:cubicBezTo>
                    <a:pt x="72" y="2252"/>
                    <a:pt x="209" y="2279"/>
                    <a:pt x="428" y="2279"/>
                  </a:cubicBezTo>
                  <a:cubicBezTo>
                    <a:pt x="1478" y="2279"/>
                    <a:pt x="4424" y="1666"/>
                    <a:pt x="4499" y="1490"/>
                  </a:cubicBezTo>
                  <a:cubicBezTo>
                    <a:pt x="4560" y="1247"/>
                    <a:pt x="4439" y="1"/>
                    <a:pt x="4439" y="1"/>
                  </a:cubicBezTo>
                  <a:close/>
                </a:path>
              </a:pathLst>
            </a:custGeom>
            <a:solidFill>
              <a:srgbClr val="21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769;p74">
              <a:extLst>
                <a:ext uri="{FF2B5EF4-FFF2-40B4-BE49-F238E27FC236}">
                  <a16:creationId xmlns="" xmlns:a16="http://schemas.microsoft.com/office/drawing/2014/main" id="{0CFFA310-1FC6-5CF8-0F12-EF95E1A8CFF2}"/>
                </a:ext>
              </a:extLst>
            </p:cNvPr>
            <p:cNvSpPr/>
            <p:nvPr/>
          </p:nvSpPr>
          <p:spPr>
            <a:xfrm>
              <a:off x="3270075" y="1713075"/>
              <a:ext cx="8400" cy="91225"/>
            </a:xfrm>
            <a:custGeom>
              <a:avLst/>
              <a:gdLst/>
              <a:ahLst/>
              <a:cxnLst/>
              <a:rect l="l" t="t" r="r" b="b"/>
              <a:pathLst>
                <a:path w="336" h="3649" fill="none" extrusionOk="0">
                  <a:moveTo>
                    <a:pt x="1" y="1"/>
                  </a:moveTo>
                  <a:lnTo>
                    <a:pt x="335" y="3648"/>
                  </a:lnTo>
                </a:path>
              </a:pathLst>
            </a:custGeom>
            <a:noFill/>
            <a:ln w="5325" cap="flat" cmpd="sng">
              <a:solidFill>
                <a:srgbClr val="211E1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770;p74">
              <a:extLst>
                <a:ext uri="{FF2B5EF4-FFF2-40B4-BE49-F238E27FC236}">
                  <a16:creationId xmlns="" xmlns:a16="http://schemas.microsoft.com/office/drawing/2014/main" id="{6CA31519-08C5-646A-65F6-7E540E4C2786}"/>
                </a:ext>
              </a:extLst>
            </p:cNvPr>
            <p:cNvSpPr/>
            <p:nvPr/>
          </p:nvSpPr>
          <p:spPr>
            <a:xfrm>
              <a:off x="3273875" y="1773875"/>
              <a:ext cx="113250" cy="55375"/>
            </a:xfrm>
            <a:custGeom>
              <a:avLst/>
              <a:gdLst/>
              <a:ahLst/>
              <a:cxnLst/>
              <a:rect l="l" t="t" r="r" b="b"/>
              <a:pathLst>
                <a:path w="4530" h="2215" extrusionOk="0">
                  <a:moveTo>
                    <a:pt x="92" y="0"/>
                  </a:moveTo>
                  <a:cubicBezTo>
                    <a:pt x="92" y="0"/>
                    <a:pt x="1" y="1216"/>
                    <a:pt x="92" y="1490"/>
                  </a:cubicBezTo>
                  <a:cubicBezTo>
                    <a:pt x="142" y="1689"/>
                    <a:pt x="3025" y="2214"/>
                    <a:pt x="4101" y="2214"/>
                  </a:cubicBezTo>
                  <a:cubicBezTo>
                    <a:pt x="4339" y="2214"/>
                    <a:pt x="4488" y="2189"/>
                    <a:pt x="4499" y="2128"/>
                  </a:cubicBezTo>
                  <a:cubicBezTo>
                    <a:pt x="4530" y="1794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21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771;p74">
              <a:extLst>
                <a:ext uri="{FF2B5EF4-FFF2-40B4-BE49-F238E27FC236}">
                  <a16:creationId xmlns="" xmlns:a16="http://schemas.microsoft.com/office/drawing/2014/main" id="{3E35622E-BC4A-C33F-F737-FB56FBD66FAB}"/>
                </a:ext>
              </a:extLst>
            </p:cNvPr>
            <p:cNvSpPr/>
            <p:nvPr/>
          </p:nvSpPr>
          <p:spPr>
            <a:xfrm>
              <a:off x="3133300" y="1732850"/>
              <a:ext cx="61575" cy="56250"/>
            </a:xfrm>
            <a:custGeom>
              <a:avLst/>
              <a:gdLst/>
              <a:ahLst/>
              <a:cxnLst/>
              <a:rect l="l" t="t" r="r" b="b"/>
              <a:pathLst>
                <a:path w="2463" h="2250" extrusionOk="0">
                  <a:moveTo>
                    <a:pt x="1" y="0"/>
                  </a:moveTo>
                  <a:cubicBezTo>
                    <a:pt x="457" y="760"/>
                    <a:pt x="882" y="1489"/>
                    <a:pt x="1338" y="2249"/>
                  </a:cubicBezTo>
                  <a:cubicBezTo>
                    <a:pt x="1764" y="1520"/>
                    <a:pt x="2128" y="821"/>
                    <a:pt x="2463" y="61"/>
                  </a:cubicBezTo>
                  <a:lnTo>
                    <a:pt x="2463" y="61"/>
                  </a:lnTo>
                  <a:cubicBezTo>
                    <a:pt x="2222" y="79"/>
                    <a:pt x="1919" y="86"/>
                    <a:pt x="1609" y="86"/>
                  </a:cubicBezTo>
                  <a:cubicBezTo>
                    <a:pt x="859" y="86"/>
                    <a:pt x="65" y="43"/>
                    <a:pt x="1" y="0"/>
                  </a:cubicBezTo>
                  <a:close/>
                </a:path>
              </a:pathLst>
            </a:custGeom>
            <a:solidFill>
              <a:srgbClr val="21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772;p74">
              <a:extLst>
                <a:ext uri="{FF2B5EF4-FFF2-40B4-BE49-F238E27FC236}">
                  <a16:creationId xmlns="" xmlns:a16="http://schemas.microsoft.com/office/drawing/2014/main" id="{D2673569-2553-0202-36F4-8DA43DF5F493}"/>
                </a:ext>
              </a:extLst>
            </p:cNvPr>
            <p:cNvSpPr/>
            <p:nvPr/>
          </p:nvSpPr>
          <p:spPr>
            <a:xfrm>
              <a:off x="2863550" y="1070950"/>
              <a:ext cx="554750" cy="674125"/>
            </a:xfrm>
            <a:custGeom>
              <a:avLst/>
              <a:gdLst/>
              <a:ahLst/>
              <a:cxnLst/>
              <a:rect l="l" t="t" r="r" b="b"/>
              <a:pathLst>
                <a:path w="22190" h="26965" extrusionOk="0">
                  <a:moveTo>
                    <a:pt x="10871" y="1"/>
                  </a:moveTo>
                  <a:cubicBezTo>
                    <a:pt x="8769" y="1"/>
                    <a:pt x="6680" y="676"/>
                    <a:pt x="4985" y="2038"/>
                  </a:cubicBezTo>
                  <a:cubicBezTo>
                    <a:pt x="4377" y="2585"/>
                    <a:pt x="3769" y="3193"/>
                    <a:pt x="3283" y="3862"/>
                  </a:cubicBezTo>
                  <a:cubicBezTo>
                    <a:pt x="1307" y="6597"/>
                    <a:pt x="486" y="10184"/>
                    <a:pt x="152" y="13497"/>
                  </a:cubicBezTo>
                  <a:cubicBezTo>
                    <a:pt x="152" y="13588"/>
                    <a:pt x="122" y="13680"/>
                    <a:pt x="122" y="13801"/>
                  </a:cubicBezTo>
                  <a:lnTo>
                    <a:pt x="122" y="13953"/>
                  </a:lnTo>
                  <a:cubicBezTo>
                    <a:pt x="31" y="14652"/>
                    <a:pt x="0" y="15412"/>
                    <a:pt x="0" y="16142"/>
                  </a:cubicBezTo>
                  <a:cubicBezTo>
                    <a:pt x="0" y="16658"/>
                    <a:pt x="31" y="17145"/>
                    <a:pt x="91" y="17631"/>
                  </a:cubicBezTo>
                  <a:cubicBezTo>
                    <a:pt x="122" y="17874"/>
                    <a:pt x="122" y="18056"/>
                    <a:pt x="152" y="18269"/>
                  </a:cubicBezTo>
                  <a:cubicBezTo>
                    <a:pt x="274" y="19029"/>
                    <a:pt x="426" y="19789"/>
                    <a:pt x="638" y="20549"/>
                  </a:cubicBezTo>
                  <a:cubicBezTo>
                    <a:pt x="699" y="20640"/>
                    <a:pt x="699" y="20701"/>
                    <a:pt x="730" y="20792"/>
                  </a:cubicBezTo>
                  <a:cubicBezTo>
                    <a:pt x="882" y="21157"/>
                    <a:pt x="1034" y="21552"/>
                    <a:pt x="1186" y="21886"/>
                  </a:cubicBezTo>
                  <a:cubicBezTo>
                    <a:pt x="1338" y="22190"/>
                    <a:pt x="1490" y="22494"/>
                    <a:pt x="1672" y="22768"/>
                  </a:cubicBezTo>
                  <a:cubicBezTo>
                    <a:pt x="2158" y="23558"/>
                    <a:pt x="2827" y="24288"/>
                    <a:pt x="3587" y="24865"/>
                  </a:cubicBezTo>
                  <a:cubicBezTo>
                    <a:pt x="3952" y="25169"/>
                    <a:pt x="4377" y="25382"/>
                    <a:pt x="4833" y="25625"/>
                  </a:cubicBezTo>
                  <a:cubicBezTo>
                    <a:pt x="4894" y="25655"/>
                    <a:pt x="5015" y="25686"/>
                    <a:pt x="5107" y="25716"/>
                  </a:cubicBezTo>
                  <a:cubicBezTo>
                    <a:pt x="6896" y="26520"/>
                    <a:pt x="9028" y="26964"/>
                    <a:pt x="11163" y="26964"/>
                  </a:cubicBezTo>
                  <a:cubicBezTo>
                    <a:pt x="14034" y="26964"/>
                    <a:pt x="16910" y="26161"/>
                    <a:pt x="18967" y="24348"/>
                  </a:cubicBezTo>
                  <a:cubicBezTo>
                    <a:pt x="19301" y="24014"/>
                    <a:pt x="19697" y="23680"/>
                    <a:pt x="20001" y="23254"/>
                  </a:cubicBezTo>
                  <a:cubicBezTo>
                    <a:pt x="20396" y="22677"/>
                    <a:pt x="20760" y="22129"/>
                    <a:pt x="21064" y="21430"/>
                  </a:cubicBezTo>
                  <a:cubicBezTo>
                    <a:pt x="21095" y="21309"/>
                    <a:pt x="21156" y="21157"/>
                    <a:pt x="21216" y="21066"/>
                  </a:cubicBezTo>
                  <a:cubicBezTo>
                    <a:pt x="21429" y="20519"/>
                    <a:pt x="21581" y="19911"/>
                    <a:pt x="21733" y="19333"/>
                  </a:cubicBezTo>
                  <a:cubicBezTo>
                    <a:pt x="21855" y="18938"/>
                    <a:pt x="21915" y="18482"/>
                    <a:pt x="22007" y="18026"/>
                  </a:cubicBezTo>
                  <a:cubicBezTo>
                    <a:pt x="22067" y="17570"/>
                    <a:pt x="22128" y="17145"/>
                    <a:pt x="22159" y="16689"/>
                  </a:cubicBezTo>
                  <a:lnTo>
                    <a:pt x="22159" y="16597"/>
                  </a:lnTo>
                  <a:cubicBezTo>
                    <a:pt x="22189" y="16142"/>
                    <a:pt x="22189" y="15655"/>
                    <a:pt x="22189" y="15169"/>
                  </a:cubicBezTo>
                  <a:lnTo>
                    <a:pt x="22189" y="14348"/>
                  </a:lnTo>
                  <a:cubicBezTo>
                    <a:pt x="22159" y="13558"/>
                    <a:pt x="22067" y="12707"/>
                    <a:pt x="21915" y="11856"/>
                  </a:cubicBezTo>
                  <a:lnTo>
                    <a:pt x="21824" y="11187"/>
                  </a:lnTo>
                  <a:cubicBezTo>
                    <a:pt x="21247" y="8208"/>
                    <a:pt x="20061" y="5321"/>
                    <a:pt x="18207" y="3284"/>
                  </a:cubicBezTo>
                  <a:cubicBezTo>
                    <a:pt x="16264" y="1102"/>
                    <a:pt x="13556" y="1"/>
                    <a:pt x="10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773;p74">
              <a:extLst>
                <a:ext uri="{FF2B5EF4-FFF2-40B4-BE49-F238E27FC236}">
                  <a16:creationId xmlns="" xmlns:a16="http://schemas.microsoft.com/office/drawing/2014/main" id="{D8821B11-755C-7674-F6E5-E6D486C6D16D}"/>
                </a:ext>
              </a:extLst>
            </p:cNvPr>
            <p:cNvSpPr/>
            <p:nvPr/>
          </p:nvSpPr>
          <p:spPr>
            <a:xfrm>
              <a:off x="2886350" y="1309350"/>
              <a:ext cx="135275" cy="129575"/>
            </a:xfrm>
            <a:custGeom>
              <a:avLst/>
              <a:gdLst/>
              <a:ahLst/>
              <a:cxnLst/>
              <a:rect l="l" t="t" r="r" b="b"/>
              <a:pathLst>
                <a:path w="5411" h="5183" extrusionOk="0">
                  <a:moveTo>
                    <a:pt x="2661" y="0"/>
                  </a:moveTo>
                  <a:cubicBezTo>
                    <a:pt x="1305" y="0"/>
                    <a:pt x="208" y="1028"/>
                    <a:pt x="122" y="2411"/>
                  </a:cubicBezTo>
                  <a:cubicBezTo>
                    <a:pt x="0" y="3840"/>
                    <a:pt x="1064" y="5055"/>
                    <a:pt x="2492" y="5177"/>
                  </a:cubicBezTo>
                  <a:cubicBezTo>
                    <a:pt x="2552" y="5181"/>
                    <a:pt x="2612" y="5183"/>
                    <a:pt x="2671" y="5183"/>
                  </a:cubicBezTo>
                  <a:cubicBezTo>
                    <a:pt x="4049" y="5183"/>
                    <a:pt x="5172" y="4175"/>
                    <a:pt x="5289" y="2776"/>
                  </a:cubicBezTo>
                  <a:cubicBezTo>
                    <a:pt x="5410" y="1347"/>
                    <a:pt x="4286" y="131"/>
                    <a:pt x="2888" y="10"/>
                  </a:cubicBezTo>
                  <a:cubicBezTo>
                    <a:pt x="2811" y="3"/>
                    <a:pt x="2736" y="0"/>
                    <a:pt x="2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774;p74">
              <a:extLst>
                <a:ext uri="{FF2B5EF4-FFF2-40B4-BE49-F238E27FC236}">
                  <a16:creationId xmlns="" xmlns:a16="http://schemas.microsoft.com/office/drawing/2014/main" id="{5C1E6549-18A5-31EB-B67E-8407E7C94C09}"/>
                </a:ext>
              </a:extLst>
            </p:cNvPr>
            <p:cNvSpPr/>
            <p:nvPr/>
          </p:nvSpPr>
          <p:spPr>
            <a:xfrm>
              <a:off x="3248800" y="1288175"/>
              <a:ext cx="134525" cy="129575"/>
            </a:xfrm>
            <a:custGeom>
              <a:avLst/>
              <a:gdLst/>
              <a:ahLst/>
              <a:cxnLst/>
              <a:rect l="l" t="t" r="r" b="b"/>
              <a:pathLst>
                <a:path w="5381" h="5183" extrusionOk="0">
                  <a:moveTo>
                    <a:pt x="2718" y="0"/>
                  </a:moveTo>
                  <a:cubicBezTo>
                    <a:pt x="1364" y="0"/>
                    <a:pt x="239" y="1035"/>
                    <a:pt x="122" y="2407"/>
                  </a:cubicBezTo>
                  <a:cubicBezTo>
                    <a:pt x="1" y="3866"/>
                    <a:pt x="1065" y="5082"/>
                    <a:pt x="2524" y="5173"/>
                  </a:cubicBezTo>
                  <a:cubicBezTo>
                    <a:pt x="2598" y="5179"/>
                    <a:pt x="2672" y="5182"/>
                    <a:pt x="2746" y="5182"/>
                  </a:cubicBezTo>
                  <a:cubicBezTo>
                    <a:pt x="4079" y="5182"/>
                    <a:pt x="5203" y="4156"/>
                    <a:pt x="5290" y="2802"/>
                  </a:cubicBezTo>
                  <a:cubicBezTo>
                    <a:pt x="5381" y="1373"/>
                    <a:pt x="4317" y="127"/>
                    <a:pt x="2888" y="6"/>
                  </a:cubicBezTo>
                  <a:cubicBezTo>
                    <a:pt x="2831" y="2"/>
                    <a:pt x="2774" y="0"/>
                    <a:pt x="2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775;p74">
              <a:extLst>
                <a:ext uri="{FF2B5EF4-FFF2-40B4-BE49-F238E27FC236}">
                  <a16:creationId xmlns="" xmlns:a16="http://schemas.microsoft.com/office/drawing/2014/main" id="{0048B4DC-D36D-5901-998B-AA489AB5B6D3}"/>
                </a:ext>
              </a:extLst>
            </p:cNvPr>
            <p:cNvSpPr/>
            <p:nvPr/>
          </p:nvSpPr>
          <p:spPr>
            <a:xfrm>
              <a:off x="2981325" y="1257050"/>
              <a:ext cx="76025" cy="72550"/>
            </a:xfrm>
            <a:custGeom>
              <a:avLst/>
              <a:gdLst/>
              <a:ahLst/>
              <a:cxnLst/>
              <a:rect l="l" t="t" r="r" b="b"/>
              <a:pathLst>
                <a:path w="3041" h="2902" extrusionOk="0">
                  <a:moveTo>
                    <a:pt x="1533" y="0"/>
                  </a:moveTo>
                  <a:cubicBezTo>
                    <a:pt x="788" y="0"/>
                    <a:pt x="150" y="588"/>
                    <a:pt x="92" y="1342"/>
                  </a:cubicBezTo>
                  <a:cubicBezTo>
                    <a:pt x="0" y="2132"/>
                    <a:pt x="608" y="2831"/>
                    <a:pt x="1399" y="2892"/>
                  </a:cubicBezTo>
                  <a:cubicBezTo>
                    <a:pt x="1453" y="2898"/>
                    <a:pt x="1508" y="2901"/>
                    <a:pt x="1561" y="2901"/>
                  </a:cubicBezTo>
                  <a:cubicBezTo>
                    <a:pt x="2306" y="2901"/>
                    <a:pt x="2894" y="2320"/>
                    <a:pt x="2979" y="1555"/>
                  </a:cubicBezTo>
                  <a:cubicBezTo>
                    <a:pt x="3040" y="764"/>
                    <a:pt x="2432" y="96"/>
                    <a:pt x="1642" y="4"/>
                  </a:cubicBezTo>
                  <a:cubicBezTo>
                    <a:pt x="1605" y="2"/>
                    <a:pt x="1569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776;p74">
              <a:extLst>
                <a:ext uri="{FF2B5EF4-FFF2-40B4-BE49-F238E27FC236}">
                  <a16:creationId xmlns="" xmlns:a16="http://schemas.microsoft.com/office/drawing/2014/main" id="{9CCA4B69-C793-58A4-1B13-8B41DF97B414}"/>
                </a:ext>
              </a:extLst>
            </p:cNvPr>
            <p:cNvSpPr/>
            <p:nvPr/>
          </p:nvSpPr>
          <p:spPr>
            <a:xfrm>
              <a:off x="3213100" y="1240200"/>
              <a:ext cx="76000" cy="72550"/>
            </a:xfrm>
            <a:custGeom>
              <a:avLst/>
              <a:gdLst/>
              <a:ahLst/>
              <a:cxnLst/>
              <a:rect l="l" t="t" r="r" b="b"/>
              <a:pathLst>
                <a:path w="3040" h="2902" extrusionOk="0">
                  <a:moveTo>
                    <a:pt x="1479" y="1"/>
                  </a:moveTo>
                  <a:cubicBezTo>
                    <a:pt x="734" y="1"/>
                    <a:pt x="146" y="579"/>
                    <a:pt x="61" y="1317"/>
                  </a:cubicBezTo>
                  <a:cubicBezTo>
                    <a:pt x="0" y="2137"/>
                    <a:pt x="608" y="2806"/>
                    <a:pt x="1398" y="2897"/>
                  </a:cubicBezTo>
                  <a:cubicBezTo>
                    <a:pt x="1436" y="2900"/>
                    <a:pt x="1474" y="2901"/>
                    <a:pt x="1511" y="2901"/>
                  </a:cubicBezTo>
                  <a:cubicBezTo>
                    <a:pt x="2280" y="2901"/>
                    <a:pt x="2892" y="2314"/>
                    <a:pt x="2979" y="1560"/>
                  </a:cubicBezTo>
                  <a:cubicBezTo>
                    <a:pt x="3040" y="770"/>
                    <a:pt x="2432" y="71"/>
                    <a:pt x="1642" y="10"/>
                  </a:cubicBezTo>
                  <a:cubicBezTo>
                    <a:pt x="1587" y="4"/>
                    <a:pt x="1532" y="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777;p74">
              <a:extLst>
                <a:ext uri="{FF2B5EF4-FFF2-40B4-BE49-F238E27FC236}">
                  <a16:creationId xmlns="" xmlns:a16="http://schemas.microsoft.com/office/drawing/2014/main" id="{6225245E-DB42-80FE-53C4-AD23A733435D}"/>
                </a:ext>
              </a:extLst>
            </p:cNvPr>
            <p:cNvSpPr/>
            <p:nvPr/>
          </p:nvSpPr>
          <p:spPr>
            <a:xfrm>
              <a:off x="3112775" y="1321750"/>
              <a:ext cx="57800" cy="37250"/>
            </a:xfrm>
            <a:custGeom>
              <a:avLst/>
              <a:gdLst/>
              <a:ahLst/>
              <a:cxnLst/>
              <a:rect l="l" t="t" r="r" b="b"/>
              <a:pathLst>
                <a:path w="2312" h="1490" fill="none" extrusionOk="0">
                  <a:moveTo>
                    <a:pt x="1" y="152"/>
                  </a:moveTo>
                  <a:cubicBezTo>
                    <a:pt x="31" y="912"/>
                    <a:pt x="822" y="1489"/>
                    <a:pt x="1551" y="1185"/>
                  </a:cubicBezTo>
                  <a:cubicBezTo>
                    <a:pt x="2007" y="1003"/>
                    <a:pt x="2311" y="486"/>
                    <a:pt x="2311" y="0"/>
                  </a:cubicBezTo>
                </a:path>
              </a:pathLst>
            </a:custGeom>
            <a:solidFill>
              <a:schemeClr val="dk1"/>
            </a:solidFill>
            <a:ln w="11400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778;p74">
              <a:extLst>
                <a:ext uri="{FF2B5EF4-FFF2-40B4-BE49-F238E27FC236}">
                  <a16:creationId xmlns="" xmlns:a16="http://schemas.microsoft.com/office/drawing/2014/main" id="{8D8CAFE0-8D8E-572B-F9C6-7722F961E602}"/>
                </a:ext>
              </a:extLst>
            </p:cNvPr>
            <p:cNvSpPr/>
            <p:nvPr/>
          </p:nvSpPr>
          <p:spPr>
            <a:xfrm>
              <a:off x="2863550" y="1366575"/>
              <a:ext cx="554750" cy="142775"/>
            </a:xfrm>
            <a:custGeom>
              <a:avLst/>
              <a:gdLst/>
              <a:ahLst/>
              <a:cxnLst/>
              <a:rect l="l" t="t" r="r" b="b"/>
              <a:pathLst>
                <a:path w="22190" h="5711" extrusionOk="0">
                  <a:moveTo>
                    <a:pt x="21915" y="0"/>
                  </a:moveTo>
                  <a:cubicBezTo>
                    <a:pt x="20608" y="973"/>
                    <a:pt x="18997" y="1794"/>
                    <a:pt x="17265" y="2341"/>
                  </a:cubicBezTo>
                  <a:cubicBezTo>
                    <a:pt x="15137" y="3040"/>
                    <a:pt x="12736" y="3374"/>
                    <a:pt x="9848" y="3465"/>
                  </a:cubicBezTo>
                  <a:cubicBezTo>
                    <a:pt x="9542" y="3473"/>
                    <a:pt x="9240" y="3476"/>
                    <a:pt x="8942" y="3476"/>
                  </a:cubicBezTo>
                  <a:cubicBezTo>
                    <a:pt x="5458" y="3476"/>
                    <a:pt x="2558" y="2984"/>
                    <a:pt x="122" y="1976"/>
                  </a:cubicBezTo>
                  <a:lnTo>
                    <a:pt x="122" y="2128"/>
                  </a:lnTo>
                  <a:cubicBezTo>
                    <a:pt x="31" y="2858"/>
                    <a:pt x="0" y="3617"/>
                    <a:pt x="0" y="4317"/>
                  </a:cubicBezTo>
                  <a:cubicBezTo>
                    <a:pt x="2037" y="5076"/>
                    <a:pt x="4408" y="5502"/>
                    <a:pt x="7022" y="5654"/>
                  </a:cubicBezTo>
                  <a:cubicBezTo>
                    <a:pt x="7672" y="5675"/>
                    <a:pt x="8336" y="5710"/>
                    <a:pt x="9005" y="5710"/>
                  </a:cubicBezTo>
                  <a:cubicBezTo>
                    <a:pt x="9306" y="5710"/>
                    <a:pt x="9608" y="5703"/>
                    <a:pt x="9909" y="5684"/>
                  </a:cubicBezTo>
                  <a:cubicBezTo>
                    <a:pt x="13010" y="5624"/>
                    <a:pt x="15624" y="5198"/>
                    <a:pt x="17934" y="4469"/>
                  </a:cubicBezTo>
                  <a:cubicBezTo>
                    <a:pt x="19484" y="3982"/>
                    <a:pt x="20912" y="3344"/>
                    <a:pt x="22189" y="2554"/>
                  </a:cubicBezTo>
                  <a:cubicBezTo>
                    <a:pt x="22159" y="1703"/>
                    <a:pt x="22067" y="882"/>
                    <a:pt x="21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779;p74">
              <a:extLst>
                <a:ext uri="{FF2B5EF4-FFF2-40B4-BE49-F238E27FC236}">
                  <a16:creationId xmlns="" xmlns:a16="http://schemas.microsoft.com/office/drawing/2014/main" id="{7255C8CE-178A-FA4C-0BF3-3601D52C17DF}"/>
                </a:ext>
              </a:extLst>
            </p:cNvPr>
            <p:cNvSpPr/>
            <p:nvPr/>
          </p:nvSpPr>
          <p:spPr>
            <a:xfrm>
              <a:off x="2866575" y="1485875"/>
              <a:ext cx="550950" cy="129575"/>
            </a:xfrm>
            <a:custGeom>
              <a:avLst/>
              <a:gdLst/>
              <a:ahLst/>
              <a:cxnLst/>
              <a:rect l="l" t="t" r="r" b="b"/>
              <a:pathLst>
                <a:path w="22038" h="5183" extrusionOk="0">
                  <a:moveTo>
                    <a:pt x="22038" y="0"/>
                  </a:moveTo>
                  <a:cubicBezTo>
                    <a:pt x="19940" y="1277"/>
                    <a:pt x="17296" y="2067"/>
                    <a:pt x="13800" y="2554"/>
                  </a:cubicBezTo>
                  <a:cubicBezTo>
                    <a:pt x="11912" y="2825"/>
                    <a:pt x="10104" y="2961"/>
                    <a:pt x="8385" y="2961"/>
                  </a:cubicBezTo>
                  <a:cubicBezTo>
                    <a:pt x="5291" y="2961"/>
                    <a:pt x="2482" y="2521"/>
                    <a:pt x="1" y="1642"/>
                  </a:cubicBezTo>
                  <a:lnTo>
                    <a:pt x="1" y="1642"/>
                  </a:lnTo>
                  <a:cubicBezTo>
                    <a:pt x="122" y="2402"/>
                    <a:pt x="244" y="3162"/>
                    <a:pt x="487" y="3922"/>
                  </a:cubicBezTo>
                  <a:cubicBezTo>
                    <a:pt x="517" y="4013"/>
                    <a:pt x="517" y="4073"/>
                    <a:pt x="578" y="4165"/>
                  </a:cubicBezTo>
                  <a:cubicBezTo>
                    <a:pt x="2463" y="4681"/>
                    <a:pt x="4530" y="5016"/>
                    <a:pt x="6688" y="5137"/>
                  </a:cubicBezTo>
                  <a:cubicBezTo>
                    <a:pt x="7273" y="5168"/>
                    <a:pt x="7868" y="5183"/>
                    <a:pt x="8471" y="5183"/>
                  </a:cubicBezTo>
                  <a:cubicBezTo>
                    <a:pt x="10282" y="5183"/>
                    <a:pt x="12174" y="5046"/>
                    <a:pt x="14135" y="4773"/>
                  </a:cubicBezTo>
                  <a:cubicBezTo>
                    <a:pt x="17083" y="4347"/>
                    <a:pt x="19576" y="3709"/>
                    <a:pt x="21612" y="2736"/>
                  </a:cubicBezTo>
                  <a:cubicBezTo>
                    <a:pt x="21734" y="2341"/>
                    <a:pt x="21794" y="1885"/>
                    <a:pt x="21886" y="1429"/>
                  </a:cubicBezTo>
                  <a:cubicBezTo>
                    <a:pt x="21946" y="973"/>
                    <a:pt x="22007" y="548"/>
                    <a:pt x="22038" y="92"/>
                  </a:cubicBezTo>
                  <a:lnTo>
                    <a:pt x="22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780;p74">
              <a:extLst>
                <a:ext uri="{FF2B5EF4-FFF2-40B4-BE49-F238E27FC236}">
                  <a16:creationId xmlns="" xmlns:a16="http://schemas.microsoft.com/office/drawing/2014/main" id="{10B5F6E9-D84A-0826-747C-66E5119C72EA}"/>
                </a:ext>
              </a:extLst>
            </p:cNvPr>
            <p:cNvSpPr/>
            <p:nvPr/>
          </p:nvSpPr>
          <p:spPr>
            <a:xfrm>
              <a:off x="2905325" y="1597575"/>
              <a:ext cx="488650" cy="118625"/>
            </a:xfrm>
            <a:custGeom>
              <a:avLst/>
              <a:gdLst/>
              <a:ahLst/>
              <a:cxnLst/>
              <a:rect l="l" t="t" r="r" b="b"/>
              <a:pathLst>
                <a:path w="19546" h="4745" extrusionOk="0">
                  <a:moveTo>
                    <a:pt x="19545" y="1"/>
                  </a:moveTo>
                  <a:cubicBezTo>
                    <a:pt x="17600" y="973"/>
                    <a:pt x="15168" y="1672"/>
                    <a:pt x="12159" y="2098"/>
                  </a:cubicBezTo>
                  <a:cubicBezTo>
                    <a:pt x="10246" y="2379"/>
                    <a:pt x="8418" y="2520"/>
                    <a:pt x="6680" y="2520"/>
                  </a:cubicBezTo>
                  <a:cubicBezTo>
                    <a:pt x="4277" y="2520"/>
                    <a:pt x="2047" y="2250"/>
                    <a:pt x="1" y="1703"/>
                  </a:cubicBezTo>
                  <a:lnTo>
                    <a:pt x="1" y="1703"/>
                  </a:lnTo>
                  <a:cubicBezTo>
                    <a:pt x="487" y="2493"/>
                    <a:pt x="1156" y="3223"/>
                    <a:pt x="1916" y="3800"/>
                  </a:cubicBezTo>
                  <a:cubicBezTo>
                    <a:pt x="2281" y="4104"/>
                    <a:pt x="2706" y="4317"/>
                    <a:pt x="3162" y="4560"/>
                  </a:cubicBezTo>
                  <a:cubicBezTo>
                    <a:pt x="3770" y="4621"/>
                    <a:pt x="4378" y="4651"/>
                    <a:pt x="5016" y="4712"/>
                  </a:cubicBezTo>
                  <a:cubicBezTo>
                    <a:pt x="5566" y="4733"/>
                    <a:pt x="6121" y="4744"/>
                    <a:pt x="6682" y="4744"/>
                  </a:cubicBezTo>
                  <a:cubicBezTo>
                    <a:pt x="8538" y="4744"/>
                    <a:pt x="10456" y="4620"/>
                    <a:pt x="12463" y="4317"/>
                  </a:cubicBezTo>
                  <a:cubicBezTo>
                    <a:pt x="14257" y="4104"/>
                    <a:pt x="15837" y="3739"/>
                    <a:pt x="17296" y="3283"/>
                  </a:cubicBezTo>
                  <a:cubicBezTo>
                    <a:pt x="17630" y="2949"/>
                    <a:pt x="18026" y="2615"/>
                    <a:pt x="18330" y="2189"/>
                  </a:cubicBezTo>
                  <a:cubicBezTo>
                    <a:pt x="18725" y="1612"/>
                    <a:pt x="19089" y="1064"/>
                    <a:pt x="19393" y="365"/>
                  </a:cubicBezTo>
                  <a:cubicBezTo>
                    <a:pt x="19424" y="244"/>
                    <a:pt x="19485" y="92"/>
                    <a:pt x="19545" y="1"/>
                  </a:cubicBezTo>
                  <a:close/>
                </a:path>
              </a:pathLst>
            </a:custGeom>
            <a:solidFill>
              <a:srgbClr val="21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781;p74">
              <a:extLst>
                <a:ext uri="{FF2B5EF4-FFF2-40B4-BE49-F238E27FC236}">
                  <a16:creationId xmlns="" xmlns:a16="http://schemas.microsoft.com/office/drawing/2014/main" id="{95210C7F-447B-789B-FD32-CC397953B8D3}"/>
                </a:ext>
              </a:extLst>
            </p:cNvPr>
            <p:cNvSpPr/>
            <p:nvPr/>
          </p:nvSpPr>
          <p:spPr>
            <a:xfrm>
              <a:off x="3197900" y="944825"/>
              <a:ext cx="108675" cy="145175"/>
            </a:xfrm>
            <a:custGeom>
              <a:avLst/>
              <a:gdLst/>
              <a:ahLst/>
              <a:cxnLst/>
              <a:rect l="l" t="t" r="r" b="b"/>
              <a:pathLst>
                <a:path w="4347" h="5807" fill="none" extrusionOk="0">
                  <a:moveTo>
                    <a:pt x="0" y="5806"/>
                  </a:moveTo>
                  <a:cubicBezTo>
                    <a:pt x="487" y="3344"/>
                    <a:pt x="2128" y="1125"/>
                    <a:pt x="4347" y="1"/>
                  </a:cubicBezTo>
                </a:path>
              </a:pathLst>
            </a:custGeom>
            <a:noFill/>
            <a:ln w="532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782;p74">
              <a:extLst>
                <a:ext uri="{FF2B5EF4-FFF2-40B4-BE49-F238E27FC236}">
                  <a16:creationId xmlns="" xmlns:a16="http://schemas.microsoft.com/office/drawing/2014/main" id="{39CEBC6E-6359-03AD-1AFD-5614FD5A9025}"/>
                </a:ext>
              </a:extLst>
            </p:cNvPr>
            <p:cNvSpPr/>
            <p:nvPr/>
          </p:nvSpPr>
          <p:spPr>
            <a:xfrm>
              <a:off x="3278450" y="932525"/>
              <a:ext cx="52450" cy="50375"/>
            </a:xfrm>
            <a:custGeom>
              <a:avLst/>
              <a:gdLst/>
              <a:ahLst/>
              <a:cxnLst/>
              <a:rect l="l" t="t" r="r" b="b"/>
              <a:pathLst>
                <a:path w="2098" h="2015" extrusionOk="0">
                  <a:moveTo>
                    <a:pt x="1016" y="1"/>
                  </a:moveTo>
                  <a:cubicBezTo>
                    <a:pt x="491" y="1"/>
                    <a:pt x="89" y="408"/>
                    <a:pt x="61" y="949"/>
                  </a:cubicBezTo>
                  <a:cubicBezTo>
                    <a:pt x="0" y="1526"/>
                    <a:pt x="426" y="1982"/>
                    <a:pt x="1003" y="2013"/>
                  </a:cubicBezTo>
                  <a:cubicBezTo>
                    <a:pt x="1023" y="2014"/>
                    <a:pt x="1042" y="2014"/>
                    <a:pt x="1061" y="2014"/>
                  </a:cubicBezTo>
                  <a:cubicBezTo>
                    <a:pt x="1609" y="2014"/>
                    <a:pt x="2008" y="1599"/>
                    <a:pt x="2067" y="1070"/>
                  </a:cubicBezTo>
                  <a:cubicBezTo>
                    <a:pt x="2098" y="493"/>
                    <a:pt x="1672" y="37"/>
                    <a:pt x="1125" y="7"/>
                  </a:cubicBezTo>
                  <a:cubicBezTo>
                    <a:pt x="1088" y="3"/>
                    <a:pt x="1052" y="1"/>
                    <a:pt x="1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783;p74">
              <a:extLst>
                <a:ext uri="{FF2B5EF4-FFF2-40B4-BE49-F238E27FC236}">
                  <a16:creationId xmlns="" xmlns:a16="http://schemas.microsoft.com/office/drawing/2014/main" id="{8F3B300E-44B3-98C2-DAAB-6586103A2FC8}"/>
                </a:ext>
              </a:extLst>
            </p:cNvPr>
            <p:cNvSpPr/>
            <p:nvPr/>
          </p:nvSpPr>
          <p:spPr>
            <a:xfrm>
              <a:off x="2887100" y="993475"/>
              <a:ext cx="128450" cy="127675"/>
            </a:xfrm>
            <a:custGeom>
              <a:avLst/>
              <a:gdLst/>
              <a:ahLst/>
              <a:cxnLst/>
              <a:rect l="l" t="t" r="r" b="b"/>
              <a:pathLst>
                <a:path w="5138" h="5107" fill="none" extrusionOk="0">
                  <a:moveTo>
                    <a:pt x="5137" y="5107"/>
                  </a:moveTo>
                  <a:cubicBezTo>
                    <a:pt x="4317" y="2766"/>
                    <a:pt x="2371" y="821"/>
                    <a:pt x="0" y="0"/>
                  </a:cubicBezTo>
                </a:path>
              </a:pathLst>
            </a:custGeom>
            <a:noFill/>
            <a:ln w="532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784;p74">
              <a:extLst>
                <a:ext uri="{FF2B5EF4-FFF2-40B4-BE49-F238E27FC236}">
                  <a16:creationId xmlns="" xmlns:a16="http://schemas.microsoft.com/office/drawing/2014/main" id="{1DAAC481-3458-9803-8614-B5A04970EE77}"/>
                </a:ext>
              </a:extLst>
            </p:cNvPr>
            <p:cNvSpPr/>
            <p:nvPr/>
          </p:nvSpPr>
          <p:spPr>
            <a:xfrm>
              <a:off x="2863550" y="980200"/>
              <a:ext cx="55500" cy="50350"/>
            </a:xfrm>
            <a:custGeom>
              <a:avLst/>
              <a:gdLst/>
              <a:ahLst/>
              <a:cxnLst/>
              <a:rect l="l" t="t" r="r" b="b"/>
              <a:pathLst>
                <a:path w="2220" h="2014" extrusionOk="0">
                  <a:moveTo>
                    <a:pt x="1080" y="0"/>
                  </a:moveTo>
                  <a:cubicBezTo>
                    <a:pt x="1025" y="0"/>
                    <a:pt x="968" y="5"/>
                    <a:pt x="912" y="14"/>
                  </a:cubicBezTo>
                  <a:cubicBezTo>
                    <a:pt x="335" y="136"/>
                    <a:pt x="0" y="683"/>
                    <a:pt x="122" y="1200"/>
                  </a:cubicBezTo>
                  <a:cubicBezTo>
                    <a:pt x="227" y="1676"/>
                    <a:pt x="632" y="2014"/>
                    <a:pt x="1096" y="2014"/>
                  </a:cubicBezTo>
                  <a:cubicBezTo>
                    <a:pt x="1165" y="2014"/>
                    <a:pt x="1236" y="2006"/>
                    <a:pt x="1307" y="1990"/>
                  </a:cubicBezTo>
                  <a:cubicBezTo>
                    <a:pt x="1824" y="1899"/>
                    <a:pt x="2219" y="1352"/>
                    <a:pt x="2097" y="835"/>
                  </a:cubicBezTo>
                  <a:cubicBezTo>
                    <a:pt x="1988" y="344"/>
                    <a:pt x="1562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785;p74">
              <a:extLst>
                <a:ext uri="{FF2B5EF4-FFF2-40B4-BE49-F238E27FC236}">
                  <a16:creationId xmlns="" xmlns:a16="http://schemas.microsoft.com/office/drawing/2014/main" id="{FA34DD33-B5E5-7B55-2A90-124622FE9269}"/>
                </a:ext>
              </a:extLst>
            </p:cNvPr>
            <p:cNvSpPr/>
            <p:nvPr/>
          </p:nvSpPr>
          <p:spPr>
            <a:xfrm>
              <a:off x="2594550" y="1557900"/>
              <a:ext cx="543325" cy="489600"/>
            </a:xfrm>
            <a:custGeom>
              <a:avLst/>
              <a:gdLst/>
              <a:ahLst/>
              <a:cxnLst/>
              <a:rect l="l" t="t" r="r" b="b"/>
              <a:pathLst>
                <a:path w="21733" h="19584" extrusionOk="0">
                  <a:moveTo>
                    <a:pt x="10291" y="1"/>
                  </a:moveTo>
                  <a:cubicBezTo>
                    <a:pt x="8195" y="1"/>
                    <a:pt x="6094" y="389"/>
                    <a:pt x="4255" y="1436"/>
                  </a:cubicBezTo>
                  <a:cubicBezTo>
                    <a:pt x="2280" y="2530"/>
                    <a:pt x="730" y="4354"/>
                    <a:pt x="213" y="6542"/>
                  </a:cubicBezTo>
                  <a:cubicBezTo>
                    <a:pt x="91" y="7089"/>
                    <a:pt x="0" y="7667"/>
                    <a:pt x="243" y="8153"/>
                  </a:cubicBezTo>
                  <a:cubicBezTo>
                    <a:pt x="578" y="8913"/>
                    <a:pt x="1429" y="9278"/>
                    <a:pt x="2128" y="9673"/>
                  </a:cubicBezTo>
                  <a:cubicBezTo>
                    <a:pt x="4407" y="10919"/>
                    <a:pt x="6170" y="13016"/>
                    <a:pt x="8177" y="14688"/>
                  </a:cubicBezTo>
                  <a:cubicBezTo>
                    <a:pt x="10456" y="16573"/>
                    <a:pt x="13131" y="18001"/>
                    <a:pt x="15958" y="18822"/>
                  </a:cubicBezTo>
                  <a:cubicBezTo>
                    <a:pt x="17276" y="19203"/>
                    <a:pt x="18763" y="19583"/>
                    <a:pt x="20175" y="19583"/>
                  </a:cubicBezTo>
                  <a:cubicBezTo>
                    <a:pt x="20229" y="19583"/>
                    <a:pt x="20282" y="19583"/>
                    <a:pt x="20335" y="19582"/>
                  </a:cubicBezTo>
                  <a:cubicBezTo>
                    <a:pt x="21733" y="19582"/>
                    <a:pt x="21581" y="17788"/>
                    <a:pt x="21581" y="16694"/>
                  </a:cubicBezTo>
                  <a:cubicBezTo>
                    <a:pt x="21581" y="12925"/>
                    <a:pt x="21004" y="9035"/>
                    <a:pt x="18724" y="6056"/>
                  </a:cubicBezTo>
                  <a:cubicBezTo>
                    <a:pt x="17934" y="4992"/>
                    <a:pt x="16930" y="4080"/>
                    <a:pt x="15927" y="3199"/>
                  </a:cubicBezTo>
                  <a:cubicBezTo>
                    <a:pt x="15259" y="2591"/>
                    <a:pt x="14529" y="1952"/>
                    <a:pt x="13830" y="1344"/>
                  </a:cubicBezTo>
                  <a:cubicBezTo>
                    <a:pt x="13435" y="919"/>
                    <a:pt x="12979" y="554"/>
                    <a:pt x="12432" y="311"/>
                  </a:cubicBezTo>
                  <a:cubicBezTo>
                    <a:pt x="11915" y="98"/>
                    <a:pt x="11338" y="68"/>
                    <a:pt x="10760" y="7"/>
                  </a:cubicBezTo>
                  <a:cubicBezTo>
                    <a:pt x="10604" y="3"/>
                    <a:pt x="10447" y="1"/>
                    <a:pt x="10291" y="1"/>
                  </a:cubicBezTo>
                  <a:close/>
                </a:path>
              </a:pathLst>
            </a:custGeom>
            <a:solidFill>
              <a:srgbClr val="FF8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786;p74">
              <a:extLst>
                <a:ext uri="{FF2B5EF4-FFF2-40B4-BE49-F238E27FC236}">
                  <a16:creationId xmlns="" xmlns:a16="http://schemas.microsoft.com/office/drawing/2014/main" id="{EAF526AF-140C-7D98-75B6-78EBAF1C63F7}"/>
                </a:ext>
              </a:extLst>
            </p:cNvPr>
            <p:cNvSpPr/>
            <p:nvPr/>
          </p:nvSpPr>
          <p:spPr>
            <a:xfrm>
              <a:off x="2594550" y="1557900"/>
              <a:ext cx="543325" cy="489600"/>
            </a:xfrm>
            <a:custGeom>
              <a:avLst/>
              <a:gdLst/>
              <a:ahLst/>
              <a:cxnLst/>
              <a:rect l="l" t="t" r="r" b="b"/>
              <a:pathLst>
                <a:path w="21733" h="19584" extrusionOk="0">
                  <a:moveTo>
                    <a:pt x="10291" y="1"/>
                  </a:moveTo>
                  <a:cubicBezTo>
                    <a:pt x="8195" y="1"/>
                    <a:pt x="6094" y="389"/>
                    <a:pt x="4255" y="1436"/>
                  </a:cubicBezTo>
                  <a:cubicBezTo>
                    <a:pt x="2280" y="2530"/>
                    <a:pt x="730" y="4354"/>
                    <a:pt x="213" y="6542"/>
                  </a:cubicBezTo>
                  <a:cubicBezTo>
                    <a:pt x="91" y="7089"/>
                    <a:pt x="0" y="7667"/>
                    <a:pt x="243" y="8153"/>
                  </a:cubicBezTo>
                  <a:cubicBezTo>
                    <a:pt x="578" y="8913"/>
                    <a:pt x="1429" y="9278"/>
                    <a:pt x="2128" y="9673"/>
                  </a:cubicBezTo>
                  <a:cubicBezTo>
                    <a:pt x="4407" y="10919"/>
                    <a:pt x="6170" y="13016"/>
                    <a:pt x="8177" y="14688"/>
                  </a:cubicBezTo>
                  <a:cubicBezTo>
                    <a:pt x="10456" y="16573"/>
                    <a:pt x="13131" y="18001"/>
                    <a:pt x="15958" y="18822"/>
                  </a:cubicBezTo>
                  <a:cubicBezTo>
                    <a:pt x="17276" y="19203"/>
                    <a:pt x="18763" y="19583"/>
                    <a:pt x="20175" y="19583"/>
                  </a:cubicBezTo>
                  <a:cubicBezTo>
                    <a:pt x="20229" y="19583"/>
                    <a:pt x="20282" y="19583"/>
                    <a:pt x="20335" y="19582"/>
                  </a:cubicBezTo>
                  <a:cubicBezTo>
                    <a:pt x="21733" y="19582"/>
                    <a:pt x="21581" y="17788"/>
                    <a:pt x="21581" y="16694"/>
                  </a:cubicBezTo>
                  <a:cubicBezTo>
                    <a:pt x="21581" y="12925"/>
                    <a:pt x="21004" y="9035"/>
                    <a:pt x="18724" y="6056"/>
                  </a:cubicBezTo>
                  <a:cubicBezTo>
                    <a:pt x="17934" y="4992"/>
                    <a:pt x="16930" y="4080"/>
                    <a:pt x="15927" y="3199"/>
                  </a:cubicBezTo>
                  <a:cubicBezTo>
                    <a:pt x="15259" y="2591"/>
                    <a:pt x="14529" y="1952"/>
                    <a:pt x="13830" y="1344"/>
                  </a:cubicBezTo>
                  <a:cubicBezTo>
                    <a:pt x="13435" y="919"/>
                    <a:pt x="12979" y="554"/>
                    <a:pt x="12432" y="311"/>
                  </a:cubicBezTo>
                  <a:cubicBezTo>
                    <a:pt x="11915" y="98"/>
                    <a:pt x="11338" y="68"/>
                    <a:pt x="10760" y="7"/>
                  </a:cubicBezTo>
                  <a:cubicBezTo>
                    <a:pt x="10604" y="3"/>
                    <a:pt x="10447" y="1"/>
                    <a:pt x="10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787;p74">
              <a:extLst>
                <a:ext uri="{FF2B5EF4-FFF2-40B4-BE49-F238E27FC236}">
                  <a16:creationId xmlns="" xmlns:a16="http://schemas.microsoft.com/office/drawing/2014/main" id="{4DCB2597-009F-F5AE-0E3C-9BEAC9FCBB10}"/>
                </a:ext>
              </a:extLst>
            </p:cNvPr>
            <p:cNvSpPr/>
            <p:nvPr/>
          </p:nvSpPr>
          <p:spPr>
            <a:xfrm>
              <a:off x="3144700" y="1561700"/>
              <a:ext cx="543350" cy="489600"/>
            </a:xfrm>
            <a:custGeom>
              <a:avLst/>
              <a:gdLst/>
              <a:ahLst/>
              <a:cxnLst/>
              <a:rect l="l" t="t" r="r" b="b"/>
              <a:pathLst>
                <a:path w="21734" h="19584" extrusionOk="0">
                  <a:moveTo>
                    <a:pt x="11443" y="1"/>
                  </a:moveTo>
                  <a:cubicBezTo>
                    <a:pt x="11286" y="1"/>
                    <a:pt x="11130" y="3"/>
                    <a:pt x="10973" y="7"/>
                  </a:cubicBezTo>
                  <a:cubicBezTo>
                    <a:pt x="10426" y="68"/>
                    <a:pt x="9849" y="98"/>
                    <a:pt x="9302" y="311"/>
                  </a:cubicBezTo>
                  <a:cubicBezTo>
                    <a:pt x="8785" y="554"/>
                    <a:pt x="8329" y="919"/>
                    <a:pt x="7903" y="1344"/>
                  </a:cubicBezTo>
                  <a:cubicBezTo>
                    <a:pt x="7235" y="1952"/>
                    <a:pt x="6505" y="2591"/>
                    <a:pt x="5806" y="3199"/>
                  </a:cubicBezTo>
                  <a:cubicBezTo>
                    <a:pt x="4833" y="4080"/>
                    <a:pt x="3800" y="4992"/>
                    <a:pt x="3010" y="6056"/>
                  </a:cubicBezTo>
                  <a:cubicBezTo>
                    <a:pt x="730" y="9035"/>
                    <a:pt x="153" y="12925"/>
                    <a:pt x="153" y="16694"/>
                  </a:cubicBezTo>
                  <a:cubicBezTo>
                    <a:pt x="153" y="17788"/>
                    <a:pt x="1" y="19582"/>
                    <a:pt x="1399" y="19582"/>
                  </a:cubicBezTo>
                  <a:cubicBezTo>
                    <a:pt x="1452" y="19583"/>
                    <a:pt x="1505" y="19583"/>
                    <a:pt x="1558" y="19583"/>
                  </a:cubicBezTo>
                  <a:cubicBezTo>
                    <a:pt x="2970" y="19583"/>
                    <a:pt x="4458" y="19203"/>
                    <a:pt x="5776" y="18822"/>
                  </a:cubicBezTo>
                  <a:cubicBezTo>
                    <a:pt x="8603" y="17940"/>
                    <a:pt x="11277" y="16573"/>
                    <a:pt x="13557" y="14688"/>
                  </a:cubicBezTo>
                  <a:cubicBezTo>
                    <a:pt x="15594" y="13016"/>
                    <a:pt x="17326" y="10919"/>
                    <a:pt x="19606" y="9673"/>
                  </a:cubicBezTo>
                  <a:cubicBezTo>
                    <a:pt x="20335" y="9278"/>
                    <a:pt x="21156" y="8913"/>
                    <a:pt x="21521" y="8153"/>
                  </a:cubicBezTo>
                  <a:cubicBezTo>
                    <a:pt x="21733" y="7667"/>
                    <a:pt x="21642" y="7089"/>
                    <a:pt x="21551" y="6542"/>
                  </a:cubicBezTo>
                  <a:cubicBezTo>
                    <a:pt x="21004" y="4354"/>
                    <a:pt x="19454" y="2530"/>
                    <a:pt x="17478" y="1436"/>
                  </a:cubicBezTo>
                  <a:cubicBezTo>
                    <a:pt x="15640" y="389"/>
                    <a:pt x="13538" y="1"/>
                    <a:pt x="11443" y="1"/>
                  </a:cubicBezTo>
                  <a:close/>
                </a:path>
              </a:pathLst>
            </a:custGeom>
            <a:solidFill>
              <a:srgbClr val="FF8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788;p74">
              <a:extLst>
                <a:ext uri="{FF2B5EF4-FFF2-40B4-BE49-F238E27FC236}">
                  <a16:creationId xmlns="" xmlns:a16="http://schemas.microsoft.com/office/drawing/2014/main" id="{F0907437-E4E6-B4D3-5986-FFC5FE8B0760}"/>
                </a:ext>
              </a:extLst>
            </p:cNvPr>
            <p:cNvSpPr/>
            <p:nvPr/>
          </p:nvSpPr>
          <p:spPr>
            <a:xfrm>
              <a:off x="3144700" y="1561700"/>
              <a:ext cx="543350" cy="489600"/>
            </a:xfrm>
            <a:custGeom>
              <a:avLst/>
              <a:gdLst/>
              <a:ahLst/>
              <a:cxnLst/>
              <a:rect l="l" t="t" r="r" b="b"/>
              <a:pathLst>
                <a:path w="21734" h="19584" extrusionOk="0">
                  <a:moveTo>
                    <a:pt x="11443" y="1"/>
                  </a:moveTo>
                  <a:cubicBezTo>
                    <a:pt x="11286" y="1"/>
                    <a:pt x="11130" y="3"/>
                    <a:pt x="10973" y="7"/>
                  </a:cubicBezTo>
                  <a:cubicBezTo>
                    <a:pt x="10426" y="68"/>
                    <a:pt x="9849" y="98"/>
                    <a:pt x="9302" y="311"/>
                  </a:cubicBezTo>
                  <a:cubicBezTo>
                    <a:pt x="8785" y="554"/>
                    <a:pt x="8329" y="919"/>
                    <a:pt x="7903" y="1344"/>
                  </a:cubicBezTo>
                  <a:cubicBezTo>
                    <a:pt x="7235" y="1952"/>
                    <a:pt x="6505" y="2591"/>
                    <a:pt x="5806" y="3199"/>
                  </a:cubicBezTo>
                  <a:cubicBezTo>
                    <a:pt x="4833" y="4080"/>
                    <a:pt x="3800" y="4992"/>
                    <a:pt x="3010" y="6056"/>
                  </a:cubicBezTo>
                  <a:cubicBezTo>
                    <a:pt x="730" y="9035"/>
                    <a:pt x="153" y="12925"/>
                    <a:pt x="153" y="16694"/>
                  </a:cubicBezTo>
                  <a:cubicBezTo>
                    <a:pt x="153" y="17788"/>
                    <a:pt x="1" y="19582"/>
                    <a:pt x="1399" y="19582"/>
                  </a:cubicBezTo>
                  <a:cubicBezTo>
                    <a:pt x="1452" y="19583"/>
                    <a:pt x="1505" y="19583"/>
                    <a:pt x="1558" y="19583"/>
                  </a:cubicBezTo>
                  <a:cubicBezTo>
                    <a:pt x="2970" y="19583"/>
                    <a:pt x="4458" y="19203"/>
                    <a:pt x="5776" y="18822"/>
                  </a:cubicBezTo>
                  <a:cubicBezTo>
                    <a:pt x="8603" y="17940"/>
                    <a:pt x="11277" y="16573"/>
                    <a:pt x="13557" y="14688"/>
                  </a:cubicBezTo>
                  <a:cubicBezTo>
                    <a:pt x="15594" y="13016"/>
                    <a:pt x="17326" y="10919"/>
                    <a:pt x="19606" y="9673"/>
                  </a:cubicBezTo>
                  <a:cubicBezTo>
                    <a:pt x="20335" y="9278"/>
                    <a:pt x="21156" y="8913"/>
                    <a:pt x="21521" y="8153"/>
                  </a:cubicBezTo>
                  <a:cubicBezTo>
                    <a:pt x="21733" y="7667"/>
                    <a:pt x="21642" y="7089"/>
                    <a:pt x="21551" y="6542"/>
                  </a:cubicBezTo>
                  <a:cubicBezTo>
                    <a:pt x="21004" y="4354"/>
                    <a:pt x="19454" y="2530"/>
                    <a:pt x="17478" y="1436"/>
                  </a:cubicBezTo>
                  <a:cubicBezTo>
                    <a:pt x="15640" y="389"/>
                    <a:pt x="13538" y="1"/>
                    <a:pt x="11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789;p74">
              <a:extLst>
                <a:ext uri="{FF2B5EF4-FFF2-40B4-BE49-F238E27FC236}">
                  <a16:creationId xmlns="" xmlns:a16="http://schemas.microsoft.com/office/drawing/2014/main" id="{5FD05F1C-5503-9F0D-53BB-5A9268D45E0C}"/>
                </a:ext>
              </a:extLst>
            </p:cNvPr>
            <p:cNvSpPr/>
            <p:nvPr/>
          </p:nvSpPr>
          <p:spPr>
            <a:xfrm>
              <a:off x="2900775" y="1434100"/>
              <a:ext cx="512200" cy="619200"/>
            </a:xfrm>
            <a:custGeom>
              <a:avLst/>
              <a:gdLst/>
              <a:ahLst/>
              <a:cxnLst/>
              <a:rect l="l" t="t" r="r" b="b"/>
              <a:pathLst>
                <a:path w="20488" h="24768" extrusionOk="0">
                  <a:moveTo>
                    <a:pt x="9864" y="1"/>
                  </a:moveTo>
                  <a:cubicBezTo>
                    <a:pt x="9366" y="1"/>
                    <a:pt x="8871" y="69"/>
                    <a:pt x="8390" y="217"/>
                  </a:cubicBezTo>
                  <a:cubicBezTo>
                    <a:pt x="6657" y="764"/>
                    <a:pt x="5350" y="2223"/>
                    <a:pt x="3770" y="3105"/>
                  </a:cubicBezTo>
                  <a:cubicBezTo>
                    <a:pt x="2645" y="3682"/>
                    <a:pt x="1368" y="4047"/>
                    <a:pt x="639" y="5050"/>
                  </a:cubicBezTo>
                  <a:cubicBezTo>
                    <a:pt x="61" y="5780"/>
                    <a:pt x="1" y="6752"/>
                    <a:pt x="153" y="7664"/>
                  </a:cubicBezTo>
                  <a:cubicBezTo>
                    <a:pt x="305" y="8576"/>
                    <a:pt x="730" y="9427"/>
                    <a:pt x="1095" y="10248"/>
                  </a:cubicBezTo>
                  <a:cubicBezTo>
                    <a:pt x="2067" y="12406"/>
                    <a:pt x="3071" y="14594"/>
                    <a:pt x="3526" y="16905"/>
                  </a:cubicBezTo>
                  <a:cubicBezTo>
                    <a:pt x="3709" y="17938"/>
                    <a:pt x="3830" y="18941"/>
                    <a:pt x="4134" y="19944"/>
                  </a:cubicBezTo>
                  <a:cubicBezTo>
                    <a:pt x="4530" y="21130"/>
                    <a:pt x="5198" y="22133"/>
                    <a:pt x="6140" y="22953"/>
                  </a:cubicBezTo>
                  <a:cubicBezTo>
                    <a:pt x="7207" y="23909"/>
                    <a:pt x="8664" y="24767"/>
                    <a:pt x="10107" y="24767"/>
                  </a:cubicBezTo>
                  <a:cubicBezTo>
                    <a:pt x="10638" y="24767"/>
                    <a:pt x="11166" y="24651"/>
                    <a:pt x="11672" y="24382"/>
                  </a:cubicBezTo>
                  <a:cubicBezTo>
                    <a:pt x="13679" y="23318"/>
                    <a:pt x="15107" y="21342"/>
                    <a:pt x="16080" y="19336"/>
                  </a:cubicBezTo>
                  <a:cubicBezTo>
                    <a:pt x="17235" y="16874"/>
                    <a:pt x="17843" y="14139"/>
                    <a:pt x="18876" y="11585"/>
                  </a:cubicBezTo>
                  <a:cubicBezTo>
                    <a:pt x="19423" y="10218"/>
                    <a:pt x="20092" y="8910"/>
                    <a:pt x="20274" y="7482"/>
                  </a:cubicBezTo>
                  <a:cubicBezTo>
                    <a:pt x="20487" y="6023"/>
                    <a:pt x="20062" y="4412"/>
                    <a:pt x="18846" y="3652"/>
                  </a:cubicBezTo>
                  <a:cubicBezTo>
                    <a:pt x="18025" y="3135"/>
                    <a:pt x="17053" y="3075"/>
                    <a:pt x="16171" y="2740"/>
                  </a:cubicBezTo>
                  <a:cubicBezTo>
                    <a:pt x="15168" y="2345"/>
                    <a:pt x="14317" y="1616"/>
                    <a:pt x="13405" y="1068"/>
                  </a:cubicBezTo>
                  <a:cubicBezTo>
                    <a:pt x="12344" y="419"/>
                    <a:pt x="11098" y="1"/>
                    <a:pt x="9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790;p74">
              <a:extLst>
                <a:ext uri="{FF2B5EF4-FFF2-40B4-BE49-F238E27FC236}">
                  <a16:creationId xmlns="" xmlns:a16="http://schemas.microsoft.com/office/drawing/2014/main" id="{720B7E49-2C2C-3073-28BF-6C3A834162B0}"/>
                </a:ext>
              </a:extLst>
            </p:cNvPr>
            <p:cNvSpPr/>
            <p:nvPr/>
          </p:nvSpPr>
          <p:spPr>
            <a:xfrm>
              <a:off x="3017050" y="1993575"/>
              <a:ext cx="248500" cy="161775"/>
            </a:xfrm>
            <a:custGeom>
              <a:avLst/>
              <a:gdLst/>
              <a:ahLst/>
              <a:cxnLst/>
              <a:rect l="l" t="t" r="r" b="b"/>
              <a:pathLst>
                <a:path w="9940" h="6471" extrusionOk="0">
                  <a:moveTo>
                    <a:pt x="5048" y="1"/>
                  </a:moveTo>
                  <a:cubicBezTo>
                    <a:pt x="4869" y="1"/>
                    <a:pt x="4690" y="38"/>
                    <a:pt x="4529" y="118"/>
                  </a:cubicBezTo>
                  <a:cubicBezTo>
                    <a:pt x="4012" y="301"/>
                    <a:pt x="3556" y="817"/>
                    <a:pt x="3222" y="1304"/>
                  </a:cubicBezTo>
                  <a:cubicBezTo>
                    <a:pt x="2693" y="803"/>
                    <a:pt x="1935" y="506"/>
                    <a:pt x="1205" y="506"/>
                  </a:cubicBezTo>
                  <a:cubicBezTo>
                    <a:pt x="1137" y="506"/>
                    <a:pt x="1070" y="508"/>
                    <a:pt x="1003" y="513"/>
                  </a:cubicBezTo>
                  <a:cubicBezTo>
                    <a:pt x="760" y="544"/>
                    <a:pt x="517" y="605"/>
                    <a:pt x="304" y="757"/>
                  </a:cubicBezTo>
                  <a:cubicBezTo>
                    <a:pt x="122" y="909"/>
                    <a:pt x="0" y="1121"/>
                    <a:pt x="61" y="1365"/>
                  </a:cubicBezTo>
                  <a:cubicBezTo>
                    <a:pt x="91" y="1577"/>
                    <a:pt x="274" y="1729"/>
                    <a:pt x="426" y="1881"/>
                  </a:cubicBezTo>
                  <a:cubicBezTo>
                    <a:pt x="1945" y="3279"/>
                    <a:pt x="3344" y="4860"/>
                    <a:pt x="4559" y="6471"/>
                  </a:cubicBezTo>
                  <a:cubicBezTo>
                    <a:pt x="5593" y="5377"/>
                    <a:pt x="6657" y="4404"/>
                    <a:pt x="7721" y="3371"/>
                  </a:cubicBezTo>
                  <a:cubicBezTo>
                    <a:pt x="8268" y="2854"/>
                    <a:pt x="9210" y="2185"/>
                    <a:pt x="9666" y="1638"/>
                  </a:cubicBezTo>
                  <a:cubicBezTo>
                    <a:pt x="9939" y="1273"/>
                    <a:pt x="9757" y="757"/>
                    <a:pt x="9362" y="544"/>
                  </a:cubicBezTo>
                  <a:cubicBezTo>
                    <a:pt x="9180" y="453"/>
                    <a:pt x="8982" y="415"/>
                    <a:pt x="8777" y="415"/>
                  </a:cubicBezTo>
                  <a:cubicBezTo>
                    <a:pt x="8572" y="415"/>
                    <a:pt x="8359" y="453"/>
                    <a:pt x="8146" y="513"/>
                  </a:cubicBezTo>
                  <a:cubicBezTo>
                    <a:pt x="7538" y="696"/>
                    <a:pt x="6930" y="1030"/>
                    <a:pt x="6474" y="1486"/>
                  </a:cubicBezTo>
                  <a:cubicBezTo>
                    <a:pt x="6474" y="1030"/>
                    <a:pt x="6262" y="513"/>
                    <a:pt x="5866" y="270"/>
                  </a:cubicBezTo>
                  <a:cubicBezTo>
                    <a:pt x="5640" y="100"/>
                    <a:pt x="5343" y="1"/>
                    <a:pt x="5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791;p74">
              <a:extLst>
                <a:ext uri="{FF2B5EF4-FFF2-40B4-BE49-F238E27FC236}">
                  <a16:creationId xmlns="" xmlns:a16="http://schemas.microsoft.com/office/drawing/2014/main" id="{B29D8751-71AD-DAD8-49AD-1FEB35972D59}"/>
                </a:ext>
              </a:extLst>
            </p:cNvPr>
            <p:cNvSpPr/>
            <p:nvPr/>
          </p:nvSpPr>
          <p:spPr>
            <a:xfrm>
              <a:off x="3105175" y="2063400"/>
              <a:ext cx="31950" cy="212775"/>
            </a:xfrm>
            <a:custGeom>
              <a:avLst/>
              <a:gdLst/>
              <a:ahLst/>
              <a:cxnLst/>
              <a:rect l="l" t="t" r="r" b="b"/>
              <a:pathLst>
                <a:path w="1278" h="8511" fill="none" extrusionOk="0">
                  <a:moveTo>
                    <a:pt x="1217" y="0"/>
                  </a:moveTo>
                  <a:cubicBezTo>
                    <a:pt x="1278" y="2857"/>
                    <a:pt x="913" y="5745"/>
                    <a:pt x="1" y="8511"/>
                  </a:cubicBezTo>
                </a:path>
              </a:pathLst>
            </a:custGeom>
            <a:noFill/>
            <a:ln w="5325" cap="rnd" cmpd="sng">
              <a:solidFill>
                <a:srgbClr val="5D91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792;p74">
              <a:extLst>
                <a:ext uri="{FF2B5EF4-FFF2-40B4-BE49-F238E27FC236}">
                  <a16:creationId xmlns="" xmlns:a16="http://schemas.microsoft.com/office/drawing/2014/main" id="{BCA5676E-21B5-629A-8787-BC2881D8B6BF}"/>
                </a:ext>
              </a:extLst>
            </p:cNvPr>
            <p:cNvSpPr/>
            <p:nvPr/>
          </p:nvSpPr>
          <p:spPr>
            <a:xfrm>
              <a:off x="3110500" y="2042875"/>
              <a:ext cx="329825" cy="219325"/>
            </a:xfrm>
            <a:custGeom>
              <a:avLst/>
              <a:gdLst/>
              <a:ahLst/>
              <a:cxnLst/>
              <a:rect l="l" t="t" r="r" b="b"/>
              <a:pathLst>
                <a:path w="13193" h="8773" extrusionOk="0">
                  <a:moveTo>
                    <a:pt x="13041" y="0"/>
                  </a:moveTo>
                  <a:cubicBezTo>
                    <a:pt x="10366" y="426"/>
                    <a:pt x="7782" y="1247"/>
                    <a:pt x="5502" y="2645"/>
                  </a:cubicBezTo>
                  <a:cubicBezTo>
                    <a:pt x="5198" y="2858"/>
                    <a:pt x="4894" y="3040"/>
                    <a:pt x="4591" y="3253"/>
                  </a:cubicBezTo>
                  <a:cubicBezTo>
                    <a:pt x="4408" y="3648"/>
                    <a:pt x="4287" y="4073"/>
                    <a:pt x="4226" y="4469"/>
                  </a:cubicBezTo>
                  <a:cubicBezTo>
                    <a:pt x="4165" y="4165"/>
                    <a:pt x="4135" y="3830"/>
                    <a:pt x="4165" y="3526"/>
                  </a:cubicBezTo>
                  <a:lnTo>
                    <a:pt x="4165" y="3526"/>
                  </a:lnTo>
                  <a:cubicBezTo>
                    <a:pt x="2463" y="4833"/>
                    <a:pt x="1004" y="6505"/>
                    <a:pt x="1" y="8420"/>
                  </a:cubicBezTo>
                  <a:cubicBezTo>
                    <a:pt x="967" y="8655"/>
                    <a:pt x="1956" y="8773"/>
                    <a:pt x="2940" y="8773"/>
                  </a:cubicBezTo>
                  <a:cubicBezTo>
                    <a:pt x="5394" y="8773"/>
                    <a:pt x="7823" y="8041"/>
                    <a:pt x="9819" y="6566"/>
                  </a:cubicBezTo>
                  <a:cubicBezTo>
                    <a:pt x="10609" y="5958"/>
                    <a:pt x="11278" y="5198"/>
                    <a:pt x="11855" y="4377"/>
                  </a:cubicBezTo>
                  <a:cubicBezTo>
                    <a:pt x="12037" y="4134"/>
                    <a:pt x="12189" y="3861"/>
                    <a:pt x="12311" y="3648"/>
                  </a:cubicBezTo>
                  <a:cubicBezTo>
                    <a:pt x="11916" y="3496"/>
                    <a:pt x="11521" y="3222"/>
                    <a:pt x="11217" y="2888"/>
                  </a:cubicBezTo>
                  <a:lnTo>
                    <a:pt x="11217" y="2888"/>
                  </a:lnTo>
                  <a:cubicBezTo>
                    <a:pt x="11703" y="2918"/>
                    <a:pt x="12189" y="2918"/>
                    <a:pt x="12645" y="2918"/>
                  </a:cubicBezTo>
                  <a:cubicBezTo>
                    <a:pt x="13071" y="1885"/>
                    <a:pt x="13192" y="882"/>
                    <a:pt x="1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793;p74">
              <a:extLst>
                <a:ext uri="{FF2B5EF4-FFF2-40B4-BE49-F238E27FC236}">
                  <a16:creationId xmlns="" xmlns:a16="http://schemas.microsoft.com/office/drawing/2014/main" id="{80BB25DB-C7A9-FB1E-CC96-FA49D8DCF27B}"/>
                </a:ext>
              </a:extLst>
            </p:cNvPr>
            <p:cNvSpPr/>
            <p:nvPr/>
          </p:nvSpPr>
          <p:spPr>
            <a:xfrm>
              <a:off x="3114300" y="2039825"/>
              <a:ext cx="323750" cy="209775"/>
            </a:xfrm>
            <a:custGeom>
              <a:avLst/>
              <a:gdLst/>
              <a:ahLst/>
              <a:cxnLst/>
              <a:rect l="l" t="t" r="r" b="b"/>
              <a:pathLst>
                <a:path w="12950" h="8391" fill="none" extrusionOk="0">
                  <a:moveTo>
                    <a:pt x="1" y="8390"/>
                  </a:moveTo>
                  <a:cubicBezTo>
                    <a:pt x="4256" y="5472"/>
                    <a:pt x="8542" y="2706"/>
                    <a:pt x="12949" y="1"/>
                  </a:cubicBezTo>
                </a:path>
              </a:pathLst>
            </a:custGeom>
            <a:noFill/>
            <a:ln w="22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794;p74">
              <a:extLst>
                <a:ext uri="{FF2B5EF4-FFF2-40B4-BE49-F238E27FC236}">
                  <a16:creationId xmlns="" xmlns:a16="http://schemas.microsoft.com/office/drawing/2014/main" id="{8802866D-4665-C692-FF30-CFF62F6E8BDB}"/>
                </a:ext>
              </a:extLst>
            </p:cNvPr>
            <p:cNvSpPr/>
            <p:nvPr/>
          </p:nvSpPr>
          <p:spPr>
            <a:xfrm>
              <a:off x="2779200" y="1415975"/>
              <a:ext cx="88925" cy="147425"/>
            </a:xfrm>
            <a:custGeom>
              <a:avLst/>
              <a:gdLst/>
              <a:ahLst/>
              <a:cxnLst/>
              <a:rect l="l" t="t" r="r" b="b"/>
              <a:pathLst>
                <a:path w="3557" h="5897" fill="none" extrusionOk="0">
                  <a:moveTo>
                    <a:pt x="3557" y="0"/>
                  </a:moveTo>
                  <a:cubicBezTo>
                    <a:pt x="1733" y="1520"/>
                    <a:pt x="943" y="3769"/>
                    <a:pt x="0" y="5897"/>
                  </a:cubicBezTo>
                </a:path>
              </a:pathLst>
            </a:custGeom>
            <a:solidFill>
              <a:srgbClr val="3D85C6">
                <a:alpha val="28950"/>
              </a:srgbClr>
            </a:solidFill>
            <a:ln w="5325" cap="flat" cmpd="sng">
              <a:solidFill>
                <a:srgbClr val="211E1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795;p74">
              <a:extLst>
                <a:ext uri="{FF2B5EF4-FFF2-40B4-BE49-F238E27FC236}">
                  <a16:creationId xmlns="" xmlns:a16="http://schemas.microsoft.com/office/drawing/2014/main" id="{1D3C739B-96F1-35C5-8B8B-2186998941B3}"/>
                </a:ext>
              </a:extLst>
            </p:cNvPr>
            <p:cNvSpPr/>
            <p:nvPr/>
          </p:nvSpPr>
          <p:spPr>
            <a:xfrm>
              <a:off x="2741200" y="1552750"/>
              <a:ext cx="76775" cy="70325"/>
            </a:xfrm>
            <a:custGeom>
              <a:avLst/>
              <a:gdLst/>
              <a:ahLst/>
              <a:cxnLst/>
              <a:rect l="l" t="t" r="r" b="b"/>
              <a:pathLst>
                <a:path w="3071" h="2813" extrusionOk="0">
                  <a:moveTo>
                    <a:pt x="1703" y="0"/>
                  </a:moveTo>
                  <a:cubicBezTo>
                    <a:pt x="1186" y="152"/>
                    <a:pt x="669" y="517"/>
                    <a:pt x="183" y="973"/>
                  </a:cubicBezTo>
                  <a:cubicBezTo>
                    <a:pt x="122" y="1095"/>
                    <a:pt x="31" y="1216"/>
                    <a:pt x="0" y="1368"/>
                  </a:cubicBezTo>
                  <a:cubicBezTo>
                    <a:pt x="0" y="1520"/>
                    <a:pt x="31" y="1702"/>
                    <a:pt x="152" y="1763"/>
                  </a:cubicBezTo>
                  <a:cubicBezTo>
                    <a:pt x="205" y="1803"/>
                    <a:pt x="293" y="1825"/>
                    <a:pt x="378" y="1825"/>
                  </a:cubicBezTo>
                  <a:cubicBezTo>
                    <a:pt x="442" y="1825"/>
                    <a:pt x="505" y="1813"/>
                    <a:pt x="549" y="1784"/>
                  </a:cubicBezTo>
                  <a:lnTo>
                    <a:pt x="549" y="1784"/>
                  </a:lnTo>
                  <a:cubicBezTo>
                    <a:pt x="490" y="1869"/>
                    <a:pt x="449" y="1944"/>
                    <a:pt x="426" y="2037"/>
                  </a:cubicBezTo>
                  <a:cubicBezTo>
                    <a:pt x="365" y="2189"/>
                    <a:pt x="426" y="2310"/>
                    <a:pt x="487" y="2432"/>
                  </a:cubicBezTo>
                  <a:cubicBezTo>
                    <a:pt x="555" y="2518"/>
                    <a:pt x="643" y="2555"/>
                    <a:pt x="734" y="2555"/>
                  </a:cubicBezTo>
                  <a:cubicBezTo>
                    <a:pt x="804" y="2555"/>
                    <a:pt x="876" y="2533"/>
                    <a:pt x="943" y="2493"/>
                  </a:cubicBezTo>
                  <a:cubicBezTo>
                    <a:pt x="1095" y="2432"/>
                    <a:pt x="1216" y="2341"/>
                    <a:pt x="1277" y="2189"/>
                  </a:cubicBezTo>
                  <a:cubicBezTo>
                    <a:pt x="1307" y="2310"/>
                    <a:pt x="1307" y="2432"/>
                    <a:pt x="1368" y="2554"/>
                  </a:cubicBezTo>
                  <a:cubicBezTo>
                    <a:pt x="1368" y="2645"/>
                    <a:pt x="1429" y="2766"/>
                    <a:pt x="1551" y="2797"/>
                  </a:cubicBezTo>
                  <a:cubicBezTo>
                    <a:pt x="1583" y="2808"/>
                    <a:pt x="1615" y="2813"/>
                    <a:pt x="1646" y="2813"/>
                  </a:cubicBezTo>
                  <a:cubicBezTo>
                    <a:pt x="1786" y="2813"/>
                    <a:pt x="1901" y="2709"/>
                    <a:pt x="1976" y="2584"/>
                  </a:cubicBezTo>
                  <a:cubicBezTo>
                    <a:pt x="2128" y="2341"/>
                    <a:pt x="2219" y="2098"/>
                    <a:pt x="2219" y="1824"/>
                  </a:cubicBezTo>
                  <a:cubicBezTo>
                    <a:pt x="2341" y="1885"/>
                    <a:pt x="2463" y="1976"/>
                    <a:pt x="2614" y="2006"/>
                  </a:cubicBezTo>
                  <a:cubicBezTo>
                    <a:pt x="2650" y="2014"/>
                    <a:pt x="2686" y="2017"/>
                    <a:pt x="2721" y="2017"/>
                  </a:cubicBezTo>
                  <a:cubicBezTo>
                    <a:pt x="2833" y="2017"/>
                    <a:pt x="2933" y="1978"/>
                    <a:pt x="2979" y="1885"/>
                  </a:cubicBezTo>
                  <a:cubicBezTo>
                    <a:pt x="3070" y="1733"/>
                    <a:pt x="2979" y="1581"/>
                    <a:pt x="2918" y="1429"/>
                  </a:cubicBezTo>
                  <a:cubicBezTo>
                    <a:pt x="2584" y="912"/>
                    <a:pt x="2189" y="426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796;p74">
              <a:extLst>
                <a:ext uri="{FF2B5EF4-FFF2-40B4-BE49-F238E27FC236}">
                  <a16:creationId xmlns="" xmlns:a16="http://schemas.microsoft.com/office/drawing/2014/main" id="{E34D1411-E8E5-043A-6DB9-143FEF62DAF8}"/>
                </a:ext>
              </a:extLst>
            </p:cNvPr>
            <p:cNvSpPr/>
            <p:nvPr/>
          </p:nvSpPr>
          <p:spPr>
            <a:xfrm>
              <a:off x="3403075" y="1289075"/>
              <a:ext cx="139825" cy="129950"/>
            </a:xfrm>
            <a:custGeom>
              <a:avLst/>
              <a:gdLst/>
              <a:ahLst/>
              <a:cxnLst/>
              <a:rect l="l" t="t" r="r" b="b"/>
              <a:pathLst>
                <a:path w="5593" h="5198" fill="none" extrusionOk="0">
                  <a:moveTo>
                    <a:pt x="0" y="4742"/>
                  </a:moveTo>
                  <a:cubicBezTo>
                    <a:pt x="1368" y="5198"/>
                    <a:pt x="2918" y="4833"/>
                    <a:pt x="3982" y="3891"/>
                  </a:cubicBezTo>
                  <a:cubicBezTo>
                    <a:pt x="5046" y="2948"/>
                    <a:pt x="5593" y="1429"/>
                    <a:pt x="5289" y="0"/>
                  </a:cubicBezTo>
                </a:path>
              </a:pathLst>
            </a:custGeom>
            <a:noFill/>
            <a:ln w="532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797;p74">
              <a:extLst>
                <a:ext uri="{FF2B5EF4-FFF2-40B4-BE49-F238E27FC236}">
                  <a16:creationId xmlns="" xmlns:a16="http://schemas.microsoft.com/office/drawing/2014/main" id="{8D4EC2CE-F20D-D41C-5075-6C8820CD9F43}"/>
                </a:ext>
              </a:extLst>
            </p:cNvPr>
            <p:cNvSpPr/>
            <p:nvPr/>
          </p:nvSpPr>
          <p:spPr>
            <a:xfrm>
              <a:off x="3490450" y="1231300"/>
              <a:ext cx="74500" cy="66900"/>
            </a:xfrm>
            <a:custGeom>
              <a:avLst/>
              <a:gdLst/>
              <a:ahLst/>
              <a:cxnLst/>
              <a:rect l="l" t="t" r="r" b="b"/>
              <a:pathLst>
                <a:path w="2980" h="2676" extrusionOk="0">
                  <a:moveTo>
                    <a:pt x="1064" y="1"/>
                  </a:moveTo>
                  <a:cubicBezTo>
                    <a:pt x="912" y="1"/>
                    <a:pt x="791" y="214"/>
                    <a:pt x="761" y="366"/>
                  </a:cubicBezTo>
                  <a:cubicBezTo>
                    <a:pt x="700" y="609"/>
                    <a:pt x="700" y="882"/>
                    <a:pt x="761" y="1156"/>
                  </a:cubicBezTo>
                  <a:cubicBezTo>
                    <a:pt x="609" y="1126"/>
                    <a:pt x="487" y="1065"/>
                    <a:pt x="335" y="1065"/>
                  </a:cubicBezTo>
                  <a:cubicBezTo>
                    <a:pt x="244" y="1065"/>
                    <a:pt x="92" y="1156"/>
                    <a:pt x="31" y="1308"/>
                  </a:cubicBezTo>
                  <a:cubicBezTo>
                    <a:pt x="1" y="1460"/>
                    <a:pt x="153" y="1582"/>
                    <a:pt x="274" y="1673"/>
                  </a:cubicBezTo>
                  <a:cubicBezTo>
                    <a:pt x="730" y="2098"/>
                    <a:pt x="1308" y="2433"/>
                    <a:pt x="1855" y="2676"/>
                  </a:cubicBezTo>
                  <a:cubicBezTo>
                    <a:pt x="2311" y="2372"/>
                    <a:pt x="2736" y="1825"/>
                    <a:pt x="2858" y="1369"/>
                  </a:cubicBezTo>
                  <a:cubicBezTo>
                    <a:pt x="2888" y="1217"/>
                    <a:pt x="2979" y="1065"/>
                    <a:pt x="2919" y="913"/>
                  </a:cubicBezTo>
                  <a:cubicBezTo>
                    <a:pt x="2888" y="761"/>
                    <a:pt x="2827" y="609"/>
                    <a:pt x="2675" y="578"/>
                  </a:cubicBezTo>
                  <a:cubicBezTo>
                    <a:pt x="2643" y="565"/>
                    <a:pt x="2605" y="559"/>
                    <a:pt x="2565" y="559"/>
                  </a:cubicBezTo>
                  <a:cubicBezTo>
                    <a:pt x="2449" y="559"/>
                    <a:pt x="2319" y="611"/>
                    <a:pt x="2270" y="692"/>
                  </a:cubicBezTo>
                  <a:lnTo>
                    <a:pt x="2270" y="692"/>
                  </a:lnTo>
                  <a:cubicBezTo>
                    <a:pt x="2292" y="604"/>
                    <a:pt x="2311" y="491"/>
                    <a:pt x="2311" y="396"/>
                  </a:cubicBezTo>
                  <a:cubicBezTo>
                    <a:pt x="2311" y="244"/>
                    <a:pt x="2250" y="123"/>
                    <a:pt x="2128" y="62"/>
                  </a:cubicBezTo>
                  <a:cubicBezTo>
                    <a:pt x="2080" y="26"/>
                    <a:pt x="2023" y="9"/>
                    <a:pt x="1964" y="9"/>
                  </a:cubicBezTo>
                  <a:cubicBezTo>
                    <a:pt x="1872" y="9"/>
                    <a:pt x="1776" y="49"/>
                    <a:pt x="1703" y="123"/>
                  </a:cubicBezTo>
                  <a:cubicBezTo>
                    <a:pt x="1612" y="244"/>
                    <a:pt x="1490" y="366"/>
                    <a:pt x="1490" y="518"/>
                  </a:cubicBezTo>
                  <a:cubicBezTo>
                    <a:pt x="1460" y="427"/>
                    <a:pt x="1399" y="305"/>
                    <a:pt x="1338" y="214"/>
                  </a:cubicBezTo>
                  <a:cubicBezTo>
                    <a:pt x="1308" y="92"/>
                    <a:pt x="1186" y="1"/>
                    <a:pt x="1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0798;p74">
            <a:extLst>
              <a:ext uri="{FF2B5EF4-FFF2-40B4-BE49-F238E27FC236}">
                <a16:creationId xmlns="" xmlns:a16="http://schemas.microsoft.com/office/drawing/2014/main" id="{6FD668F9-C86B-E89E-1061-CBBC01FDB034}"/>
              </a:ext>
            </a:extLst>
          </p:cNvPr>
          <p:cNvGrpSpPr/>
          <p:nvPr/>
        </p:nvGrpSpPr>
        <p:grpSpPr>
          <a:xfrm>
            <a:off x="279358" y="626888"/>
            <a:ext cx="1613275" cy="1641400"/>
            <a:chOff x="406800" y="2858225"/>
            <a:chExt cx="1613275" cy="1641400"/>
          </a:xfrm>
        </p:grpSpPr>
        <p:sp>
          <p:nvSpPr>
            <p:cNvPr id="145" name="Google Shape;10799;p74">
              <a:extLst>
                <a:ext uri="{FF2B5EF4-FFF2-40B4-BE49-F238E27FC236}">
                  <a16:creationId xmlns="" xmlns:a16="http://schemas.microsoft.com/office/drawing/2014/main" id="{675E5614-C61F-1527-A29F-9D076A0B6719}"/>
                </a:ext>
              </a:extLst>
            </p:cNvPr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800;p74">
              <a:extLst>
                <a:ext uri="{FF2B5EF4-FFF2-40B4-BE49-F238E27FC236}">
                  <a16:creationId xmlns="" xmlns:a16="http://schemas.microsoft.com/office/drawing/2014/main" id="{A6DA674F-15F4-ECA1-A9B6-14337971C6DA}"/>
                </a:ext>
              </a:extLst>
            </p:cNvPr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801;p74">
              <a:extLst>
                <a:ext uri="{FF2B5EF4-FFF2-40B4-BE49-F238E27FC236}">
                  <a16:creationId xmlns="" xmlns:a16="http://schemas.microsoft.com/office/drawing/2014/main" id="{A8377F3D-33C1-5BFF-FE16-7E9D1292F985}"/>
                </a:ext>
              </a:extLst>
            </p:cNvPr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802;p74">
              <a:extLst>
                <a:ext uri="{FF2B5EF4-FFF2-40B4-BE49-F238E27FC236}">
                  <a16:creationId xmlns="" xmlns:a16="http://schemas.microsoft.com/office/drawing/2014/main" id="{33480C33-64DF-C70C-7866-01705F5B9329}"/>
                </a:ext>
              </a:extLst>
            </p:cNvPr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803;p74">
              <a:extLst>
                <a:ext uri="{FF2B5EF4-FFF2-40B4-BE49-F238E27FC236}">
                  <a16:creationId xmlns="" xmlns:a16="http://schemas.microsoft.com/office/drawing/2014/main" id="{CECE7C2A-5C8D-665E-E1E8-9665247F6EAA}"/>
                </a:ext>
              </a:extLst>
            </p:cNvPr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804;p74">
              <a:extLst>
                <a:ext uri="{FF2B5EF4-FFF2-40B4-BE49-F238E27FC236}">
                  <a16:creationId xmlns="" xmlns:a16="http://schemas.microsoft.com/office/drawing/2014/main" id="{AC7E4F9D-B3EA-1073-20C3-35C9074804A0}"/>
                </a:ext>
              </a:extLst>
            </p:cNvPr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805;p74">
              <a:extLst>
                <a:ext uri="{FF2B5EF4-FFF2-40B4-BE49-F238E27FC236}">
                  <a16:creationId xmlns="" xmlns:a16="http://schemas.microsoft.com/office/drawing/2014/main" id="{2C976395-3826-40D3-97F0-5C9C58631403}"/>
                </a:ext>
              </a:extLst>
            </p:cNvPr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806;p74">
              <a:extLst>
                <a:ext uri="{FF2B5EF4-FFF2-40B4-BE49-F238E27FC236}">
                  <a16:creationId xmlns="" xmlns:a16="http://schemas.microsoft.com/office/drawing/2014/main" id="{134A9613-9453-D2B6-3C5C-71B32EBAF944}"/>
                </a:ext>
              </a:extLst>
            </p:cNvPr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807;p74">
              <a:extLst>
                <a:ext uri="{FF2B5EF4-FFF2-40B4-BE49-F238E27FC236}">
                  <a16:creationId xmlns="" xmlns:a16="http://schemas.microsoft.com/office/drawing/2014/main" id="{3E35198A-0FD1-43D3-F261-9E1CF2393ED3}"/>
                </a:ext>
              </a:extLst>
            </p:cNvPr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808;p74">
              <a:extLst>
                <a:ext uri="{FF2B5EF4-FFF2-40B4-BE49-F238E27FC236}">
                  <a16:creationId xmlns="" xmlns:a16="http://schemas.microsoft.com/office/drawing/2014/main" id="{B58EB173-3AF5-CB44-9D4F-482A23331505}"/>
                </a:ext>
              </a:extLst>
            </p:cNvPr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809;p74">
              <a:extLst>
                <a:ext uri="{FF2B5EF4-FFF2-40B4-BE49-F238E27FC236}">
                  <a16:creationId xmlns="" xmlns:a16="http://schemas.microsoft.com/office/drawing/2014/main" id="{BA14B37F-526F-B785-2E13-B6A609E4645C}"/>
                </a:ext>
              </a:extLst>
            </p:cNvPr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810;p74">
              <a:extLst>
                <a:ext uri="{FF2B5EF4-FFF2-40B4-BE49-F238E27FC236}">
                  <a16:creationId xmlns="" xmlns:a16="http://schemas.microsoft.com/office/drawing/2014/main" id="{8EA67E12-0155-78D5-9E55-844BB96EFB11}"/>
                </a:ext>
              </a:extLst>
            </p:cNvPr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811;p74">
              <a:extLst>
                <a:ext uri="{FF2B5EF4-FFF2-40B4-BE49-F238E27FC236}">
                  <a16:creationId xmlns="" xmlns:a16="http://schemas.microsoft.com/office/drawing/2014/main" id="{D7A2563B-A254-30B1-CAF1-1A632373B4F3}"/>
                </a:ext>
              </a:extLst>
            </p:cNvPr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812;p74">
              <a:extLst>
                <a:ext uri="{FF2B5EF4-FFF2-40B4-BE49-F238E27FC236}">
                  <a16:creationId xmlns="" xmlns:a16="http://schemas.microsoft.com/office/drawing/2014/main" id="{7F35B0DE-0408-D723-367B-20B0BD6E594A}"/>
                </a:ext>
              </a:extLst>
            </p:cNvPr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813;p74">
              <a:extLst>
                <a:ext uri="{FF2B5EF4-FFF2-40B4-BE49-F238E27FC236}">
                  <a16:creationId xmlns="" xmlns:a16="http://schemas.microsoft.com/office/drawing/2014/main" id="{88753D24-79A1-C1DA-A293-1FF0EC54A889}"/>
                </a:ext>
              </a:extLst>
            </p:cNvPr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814;p74">
              <a:extLst>
                <a:ext uri="{FF2B5EF4-FFF2-40B4-BE49-F238E27FC236}">
                  <a16:creationId xmlns="" xmlns:a16="http://schemas.microsoft.com/office/drawing/2014/main" id="{B123223D-FB94-4456-0C49-EC5693CCA432}"/>
                </a:ext>
              </a:extLst>
            </p:cNvPr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815;p74">
              <a:extLst>
                <a:ext uri="{FF2B5EF4-FFF2-40B4-BE49-F238E27FC236}">
                  <a16:creationId xmlns="" xmlns:a16="http://schemas.microsoft.com/office/drawing/2014/main" id="{F0AB2276-E073-7E6E-4AC9-C6F0978C6177}"/>
                </a:ext>
              </a:extLst>
            </p:cNvPr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816;p74">
              <a:extLst>
                <a:ext uri="{FF2B5EF4-FFF2-40B4-BE49-F238E27FC236}">
                  <a16:creationId xmlns="" xmlns:a16="http://schemas.microsoft.com/office/drawing/2014/main" id="{737498CA-D409-5676-8591-2AAE0519A94B}"/>
                </a:ext>
              </a:extLst>
            </p:cNvPr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817;p74">
              <a:extLst>
                <a:ext uri="{FF2B5EF4-FFF2-40B4-BE49-F238E27FC236}">
                  <a16:creationId xmlns="" xmlns:a16="http://schemas.microsoft.com/office/drawing/2014/main" id="{EEA94DEC-2D61-5AF6-8F53-E2C7B58AC6B0}"/>
                </a:ext>
              </a:extLst>
            </p:cNvPr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818;p74">
              <a:extLst>
                <a:ext uri="{FF2B5EF4-FFF2-40B4-BE49-F238E27FC236}">
                  <a16:creationId xmlns="" xmlns:a16="http://schemas.microsoft.com/office/drawing/2014/main" id="{B60A2FC0-C663-125B-11D8-0EE9466E4CD5}"/>
                </a:ext>
              </a:extLst>
            </p:cNvPr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819;p74">
              <a:extLst>
                <a:ext uri="{FF2B5EF4-FFF2-40B4-BE49-F238E27FC236}">
                  <a16:creationId xmlns="" xmlns:a16="http://schemas.microsoft.com/office/drawing/2014/main" id="{16AC2D7F-6F72-2614-606A-4FADDC3D6AB3}"/>
                </a:ext>
              </a:extLst>
            </p:cNvPr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820;p74">
              <a:extLst>
                <a:ext uri="{FF2B5EF4-FFF2-40B4-BE49-F238E27FC236}">
                  <a16:creationId xmlns="" xmlns:a16="http://schemas.microsoft.com/office/drawing/2014/main" id="{F8904731-FDC6-5D98-3434-4F630DA3B8DE}"/>
                </a:ext>
              </a:extLst>
            </p:cNvPr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821;p74">
              <a:extLst>
                <a:ext uri="{FF2B5EF4-FFF2-40B4-BE49-F238E27FC236}">
                  <a16:creationId xmlns="" xmlns:a16="http://schemas.microsoft.com/office/drawing/2014/main" id="{459EF582-22FF-BC2A-4A91-24C40F4D1AF1}"/>
                </a:ext>
              </a:extLst>
            </p:cNvPr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822;p74">
              <a:extLst>
                <a:ext uri="{FF2B5EF4-FFF2-40B4-BE49-F238E27FC236}">
                  <a16:creationId xmlns="" xmlns:a16="http://schemas.microsoft.com/office/drawing/2014/main" id="{4355112E-8A25-A224-F525-43304926ED0E}"/>
                </a:ext>
              </a:extLst>
            </p:cNvPr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823;p74">
              <a:extLst>
                <a:ext uri="{FF2B5EF4-FFF2-40B4-BE49-F238E27FC236}">
                  <a16:creationId xmlns="" xmlns:a16="http://schemas.microsoft.com/office/drawing/2014/main" id="{C5C05274-A742-4BCA-53F6-2D03761799CF}"/>
                </a:ext>
              </a:extLst>
            </p:cNvPr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824;p74">
              <a:extLst>
                <a:ext uri="{FF2B5EF4-FFF2-40B4-BE49-F238E27FC236}">
                  <a16:creationId xmlns="" xmlns:a16="http://schemas.microsoft.com/office/drawing/2014/main" id="{EC2E88C9-B205-FCEA-1693-AC16F7696BE4}"/>
                </a:ext>
              </a:extLst>
            </p:cNvPr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825;p74">
              <a:extLst>
                <a:ext uri="{FF2B5EF4-FFF2-40B4-BE49-F238E27FC236}">
                  <a16:creationId xmlns="" xmlns:a16="http://schemas.microsoft.com/office/drawing/2014/main" id="{430F6482-B1E9-1113-A4F2-EA246620EF9B}"/>
                </a:ext>
              </a:extLst>
            </p:cNvPr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826;p74">
              <a:extLst>
                <a:ext uri="{FF2B5EF4-FFF2-40B4-BE49-F238E27FC236}">
                  <a16:creationId xmlns="" xmlns:a16="http://schemas.microsoft.com/office/drawing/2014/main" id="{62834FDD-9492-F368-7945-ED3E977849C1}"/>
                </a:ext>
              </a:extLst>
            </p:cNvPr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827;p74">
              <a:extLst>
                <a:ext uri="{FF2B5EF4-FFF2-40B4-BE49-F238E27FC236}">
                  <a16:creationId xmlns="" xmlns:a16="http://schemas.microsoft.com/office/drawing/2014/main" id="{F54F141C-A82B-CD00-A53D-4CF3EC6880B6}"/>
                </a:ext>
              </a:extLst>
            </p:cNvPr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828;p74">
              <a:extLst>
                <a:ext uri="{FF2B5EF4-FFF2-40B4-BE49-F238E27FC236}">
                  <a16:creationId xmlns="" xmlns:a16="http://schemas.microsoft.com/office/drawing/2014/main" id="{5766B391-76EE-A40B-1FA7-E9C12D6F7C7B}"/>
                </a:ext>
              </a:extLst>
            </p:cNvPr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829;p74">
              <a:extLst>
                <a:ext uri="{FF2B5EF4-FFF2-40B4-BE49-F238E27FC236}">
                  <a16:creationId xmlns="" xmlns:a16="http://schemas.microsoft.com/office/drawing/2014/main" id="{F55108B3-318C-9970-F282-7223D3A2F559}"/>
                </a:ext>
              </a:extLst>
            </p:cNvPr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830;p74">
              <a:extLst>
                <a:ext uri="{FF2B5EF4-FFF2-40B4-BE49-F238E27FC236}">
                  <a16:creationId xmlns="" xmlns:a16="http://schemas.microsoft.com/office/drawing/2014/main" id="{582ECF3B-6874-9CD7-3976-A9D5ABB448B1}"/>
                </a:ext>
              </a:extLst>
            </p:cNvPr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831;p74">
              <a:extLst>
                <a:ext uri="{FF2B5EF4-FFF2-40B4-BE49-F238E27FC236}">
                  <a16:creationId xmlns="" xmlns:a16="http://schemas.microsoft.com/office/drawing/2014/main" id="{D6D590CB-4529-319B-4521-44755C9B88A7}"/>
                </a:ext>
              </a:extLst>
            </p:cNvPr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832;p74">
              <a:extLst>
                <a:ext uri="{FF2B5EF4-FFF2-40B4-BE49-F238E27FC236}">
                  <a16:creationId xmlns="" xmlns:a16="http://schemas.microsoft.com/office/drawing/2014/main" id="{6FF610AB-0D0A-14D8-476F-4E14E3CE2FD1}"/>
                </a:ext>
              </a:extLst>
            </p:cNvPr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833;p74">
              <a:extLst>
                <a:ext uri="{FF2B5EF4-FFF2-40B4-BE49-F238E27FC236}">
                  <a16:creationId xmlns="" xmlns:a16="http://schemas.microsoft.com/office/drawing/2014/main" id="{BFBA7244-694A-D337-82C4-A0CD695DF725}"/>
                </a:ext>
              </a:extLst>
            </p:cNvPr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0834;p74">
              <a:extLst>
                <a:ext uri="{FF2B5EF4-FFF2-40B4-BE49-F238E27FC236}">
                  <a16:creationId xmlns="" xmlns:a16="http://schemas.microsoft.com/office/drawing/2014/main" id="{A11AB26F-C064-BAFD-1BC5-F08120B97136}"/>
                </a:ext>
              </a:extLst>
            </p:cNvPr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0835;p74">
              <a:extLst>
                <a:ext uri="{FF2B5EF4-FFF2-40B4-BE49-F238E27FC236}">
                  <a16:creationId xmlns="" xmlns:a16="http://schemas.microsoft.com/office/drawing/2014/main" id="{C8E52CA9-38AF-123E-E6DE-79CBFFDA8856}"/>
                </a:ext>
              </a:extLst>
            </p:cNvPr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0836;p74">
              <a:extLst>
                <a:ext uri="{FF2B5EF4-FFF2-40B4-BE49-F238E27FC236}">
                  <a16:creationId xmlns="" xmlns:a16="http://schemas.microsoft.com/office/drawing/2014/main" id="{6F24C7C4-F4C3-60C7-7BCC-3BA6F5F2ED72}"/>
                </a:ext>
              </a:extLst>
            </p:cNvPr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0837;p74">
              <a:extLst>
                <a:ext uri="{FF2B5EF4-FFF2-40B4-BE49-F238E27FC236}">
                  <a16:creationId xmlns="" xmlns:a16="http://schemas.microsoft.com/office/drawing/2014/main" id="{3DE4B040-119E-8F68-E5B0-606B167818D2}"/>
                </a:ext>
              </a:extLst>
            </p:cNvPr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0838;p74">
              <a:extLst>
                <a:ext uri="{FF2B5EF4-FFF2-40B4-BE49-F238E27FC236}">
                  <a16:creationId xmlns="" xmlns:a16="http://schemas.microsoft.com/office/drawing/2014/main" id="{D9C22D64-9E15-8F8E-9AFE-5699B7D1D6B0}"/>
                </a:ext>
              </a:extLst>
            </p:cNvPr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0839;p74">
              <a:extLst>
                <a:ext uri="{FF2B5EF4-FFF2-40B4-BE49-F238E27FC236}">
                  <a16:creationId xmlns="" xmlns:a16="http://schemas.microsoft.com/office/drawing/2014/main" id="{4FAB987E-F95C-14EE-25E6-760A364036FA}"/>
                </a:ext>
              </a:extLst>
            </p:cNvPr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0840;p74">
              <a:extLst>
                <a:ext uri="{FF2B5EF4-FFF2-40B4-BE49-F238E27FC236}">
                  <a16:creationId xmlns="" xmlns:a16="http://schemas.microsoft.com/office/drawing/2014/main" id="{5B150A7D-7FA6-19AF-AF51-186841AE63E0}"/>
                </a:ext>
              </a:extLst>
            </p:cNvPr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0841;p74">
              <a:extLst>
                <a:ext uri="{FF2B5EF4-FFF2-40B4-BE49-F238E27FC236}">
                  <a16:creationId xmlns="" xmlns:a16="http://schemas.microsoft.com/office/drawing/2014/main" id="{7321588C-822F-C050-4912-13ECDE99EB74}"/>
                </a:ext>
              </a:extLst>
            </p:cNvPr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0842;p74">
              <a:extLst>
                <a:ext uri="{FF2B5EF4-FFF2-40B4-BE49-F238E27FC236}">
                  <a16:creationId xmlns="" xmlns:a16="http://schemas.microsoft.com/office/drawing/2014/main" id="{325D1E04-9FC6-4FCE-1B03-04B05AD8597B}"/>
                </a:ext>
              </a:extLst>
            </p:cNvPr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0843;p74">
              <a:extLst>
                <a:ext uri="{FF2B5EF4-FFF2-40B4-BE49-F238E27FC236}">
                  <a16:creationId xmlns="" xmlns:a16="http://schemas.microsoft.com/office/drawing/2014/main" id="{E2755AEE-5A7B-AB26-BB3A-845BD20EC46B}"/>
                </a:ext>
              </a:extLst>
            </p:cNvPr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0844;p74">
              <a:extLst>
                <a:ext uri="{FF2B5EF4-FFF2-40B4-BE49-F238E27FC236}">
                  <a16:creationId xmlns="" xmlns:a16="http://schemas.microsoft.com/office/drawing/2014/main" id="{0E733F5F-2837-B132-C940-D829C9850980}"/>
                </a:ext>
              </a:extLst>
            </p:cNvPr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0845;p74">
              <a:extLst>
                <a:ext uri="{FF2B5EF4-FFF2-40B4-BE49-F238E27FC236}">
                  <a16:creationId xmlns="" xmlns:a16="http://schemas.microsoft.com/office/drawing/2014/main" id="{FD91A464-BA40-4389-70DC-0F9210FF2F66}"/>
                </a:ext>
              </a:extLst>
            </p:cNvPr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0846;p74">
              <a:extLst>
                <a:ext uri="{FF2B5EF4-FFF2-40B4-BE49-F238E27FC236}">
                  <a16:creationId xmlns="" xmlns:a16="http://schemas.microsoft.com/office/drawing/2014/main" id="{FDC2C481-4FC5-BAE4-F626-AC166448AF82}"/>
                </a:ext>
              </a:extLst>
            </p:cNvPr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0847;p74">
              <a:extLst>
                <a:ext uri="{FF2B5EF4-FFF2-40B4-BE49-F238E27FC236}">
                  <a16:creationId xmlns="" xmlns:a16="http://schemas.microsoft.com/office/drawing/2014/main" id="{5E437358-EFB2-66FB-2627-2B605F8D44F7}"/>
                </a:ext>
              </a:extLst>
            </p:cNvPr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0848;p74">
              <a:extLst>
                <a:ext uri="{FF2B5EF4-FFF2-40B4-BE49-F238E27FC236}">
                  <a16:creationId xmlns="" xmlns:a16="http://schemas.microsoft.com/office/drawing/2014/main" id="{FD8E83C0-3D6F-8AF2-9586-88B6465C57A3}"/>
                </a:ext>
              </a:extLst>
            </p:cNvPr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0849;p74">
              <a:extLst>
                <a:ext uri="{FF2B5EF4-FFF2-40B4-BE49-F238E27FC236}">
                  <a16:creationId xmlns="" xmlns:a16="http://schemas.microsoft.com/office/drawing/2014/main" id="{B08DAD49-5F8C-8BD4-EC36-B9EFD0239F86}"/>
                </a:ext>
              </a:extLst>
            </p:cNvPr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0850;p74">
              <a:extLst>
                <a:ext uri="{FF2B5EF4-FFF2-40B4-BE49-F238E27FC236}">
                  <a16:creationId xmlns="" xmlns:a16="http://schemas.microsoft.com/office/drawing/2014/main" id="{90EBFE04-DD79-D9A2-5C7D-A6E2B3010C1C}"/>
                </a:ext>
              </a:extLst>
            </p:cNvPr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0851;p74">
              <a:extLst>
                <a:ext uri="{FF2B5EF4-FFF2-40B4-BE49-F238E27FC236}">
                  <a16:creationId xmlns="" xmlns:a16="http://schemas.microsoft.com/office/drawing/2014/main" id="{5CF4F6D2-C783-008F-07E2-0223CC41AFFF}"/>
                </a:ext>
              </a:extLst>
            </p:cNvPr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852;p74">
              <a:extLst>
                <a:ext uri="{FF2B5EF4-FFF2-40B4-BE49-F238E27FC236}">
                  <a16:creationId xmlns="" xmlns:a16="http://schemas.microsoft.com/office/drawing/2014/main" id="{8072E083-72BC-3F76-65BE-21230E9D05C4}"/>
                </a:ext>
              </a:extLst>
            </p:cNvPr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853;p74">
              <a:extLst>
                <a:ext uri="{FF2B5EF4-FFF2-40B4-BE49-F238E27FC236}">
                  <a16:creationId xmlns="" xmlns:a16="http://schemas.microsoft.com/office/drawing/2014/main" id="{206E2A15-FC0A-C5C5-95C3-98B0B29BD452}"/>
                </a:ext>
              </a:extLst>
            </p:cNvPr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854;p74">
              <a:extLst>
                <a:ext uri="{FF2B5EF4-FFF2-40B4-BE49-F238E27FC236}">
                  <a16:creationId xmlns="" xmlns:a16="http://schemas.microsoft.com/office/drawing/2014/main" id="{F03B55FA-AE3B-5D6C-ACDB-4A294C83C952}"/>
                </a:ext>
              </a:extLst>
            </p:cNvPr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855;p74">
              <a:extLst>
                <a:ext uri="{FF2B5EF4-FFF2-40B4-BE49-F238E27FC236}">
                  <a16:creationId xmlns="" xmlns:a16="http://schemas.microsoft.com/office/drawing/2014/main" id="{0697C064-ED60-480F-C9F8-9DC5B01CF9F1}"/>
                </a:ext>
              </a:extLst>
            </p:cNvPr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856;p74">
              <a:extLst>
                <a:ext uri="{FF2B5EF4-FFF2-40B4-BE49-F238E27FC236}">
                  <a16:creationId xmlns="" xmlns:a16="http://schemas.microsoft.com/office/drawing/2014/main" id="{32597FF7-33C9-4772-F800-9333BEE624E7}"/>
                </a:ext>
              </a:extLst>
            </p:cNvPr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857;p74">
              <a:extLst>
                <a:ext uri="{FF2B5EF4-FFF2-40B4-BE49-F238E27FC236}">
                  <a16:creationId xmlns="" xmlns:a16="http://schemas.microsoft.com/office/drawing/2014/main" id="{3C7A1924-7895-AAC5-5EEC-2B5D66DAE7A8}"/>
                </a:ext>
              </a:extLst>
            </p:cNvPr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858;p74">
              <a:extLst>
                <a:ext uri="{FF2B5EF4-FFF2-40B4-BE49-F238E27FC236}">
                  <a16:creationId xmlns="" xmlns:a16="http://schemas.microsoft.com/office/drawing/2014/main" id="{4E82AD88-D176-A8A2-F139-9C9C90995B08}"/>
                </a:ext>
              </a:extLst>
            </p:cNvPr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859;p74">
              <a:extLst>
                <a:ext uri="{FF2B5EF4-FFF2-40B4-BE49-F238E27FC236}">
                  <a16:creationId xmlns="" xmlns:a16="http://schemas.microsoft.com/office/drawing/2014/main" id="{CE809905-6983-3BEC-F9EE-BB214A47A0CD}"/>
                </a:ext>
              </a:extLst>
            </p:cNvPr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860;p74">
              <a:extLst>
                <a:ext uri="{FF2B5EF4-FFF2-40B4-BE49-F238E27FC236}">
                  <a16:creationId xmlns="" xmlns:a16="http://schemas.microsoft.com/office/drawing/2014/main" id="{33E1EF8B-2012-5E1C-1B13-198199BE6CB0}"/>
                </a:ext>
              </a:extLst>
            </p:cNvPr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861;p74">
              <a:extLst>
                <a:ext uri="{FF2B5EF4-FFF2-40B4-BE49-F238E27FC236}">
                  <a16:creationId xmlns="" xmlns:a16="http://schemas.microsoft.com/office/drawing/2014/main" id="{5AE41DDA-8EB2-7D5E-6F04-3CBC3CAC8163}"/>
                </a:ext>
              </a:extLst>
            </p:cNvPr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862;p74">
              <a:extLst>
                <a:ext uri="{FF2B5EF4-FFF2-40B4-BE49-F238E27FC236}">
                  <a16:creationId xmlns="" xmlns:a16="http://schemas.microsoft.com/office/drawing/2014/main" id="{74BD75E2-3AF1-0B9E-E010-EF770B2B2CE6}"/>
                </a:ext>
              </a:extLst>
            </p:cNvPr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863;p74">
              <a:extLst>
                <a:ext uri="{FF2B5EF4-FFF2-40B4-BE49-F238E27FC236}">
                  <a16:creationId xmlns="" xmlns:a16="http://schemas.microsoft.com/office/drawing/2014/main" id="{14B0E0B5-32BF-5D19-9871-712745A39E2D}"/>
                </a:ext>
              </a:extLst>
            </p:cNvPr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864;p74">
              <a:extLst>
                <a:ext uri="{FF2B5EF4-FFF2-40B4-BE49-F238E27FC236}">
                  <a16:creationId xmlns="" xmlns:a16="http://schemas.microsoft.com/office/drawing/2014/main" id="{FCCB0197-2979-26EC-49A3-41F7BE41DA25}"/>
                </a:ext>
              </a:extLst>
            </p:cNvPr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865;p74">
              <a:extLst>
                <a:ext uri="{FF2B5EF4-FFF2-40B4-BE49-F238E27FC236}">
                  <a16:creationId xmlns="" xmlns:a16="http://schemas.microsoft.com/office/drawing/2014/main" id="{30A0229E-6DEC-5B2B-F818-1A4E2DAD2508}"/>
                </a:ext>
              </a:extLst>
            </p:cNvPr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866;p74">
              <a:extLst>
                <a:ext uri="{FF2B5EF4-FFF2-40B4-BE49-F238E27FC236}">
                  <a16:creationId xmlns="" xmlns:a16="http://schemas.microsoft.com/office/drawing/2014/main" id="{1886FBA1-D60A-94A8-9191-08B79E2053AE}"/>
                </a:ext>
              </a:extLst>
            </p:cNvPr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0867;p74">
              <a:extLst>
                <a:ext uri="{FF2B5EF4-FFF2-40B4-BE49-F238E27FC236}">
                  <a16:creationId xmlns="" xmlns:a16="http://schemas.microsoft.com/office/drawing/2014/main" id="{39BAB7A3-90ED-F4CF-B05E-53C5CDCFBBD1}"/>
                </a:ext>
              </a:extLst>
            </p:cNvPr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0868;p74">
              <a:extLst>
                <a:ext uri="{FF2B5EF4-FFF2-40B4-BE49-F238E27FC236}">
                  <a16:creationId xmlns="" xmlns:a16="http://schemas.microsoft.com/office/drawing/2014/main" id="{B9892528-D74C-6A81-3567-8C51237B1BB8}"/>
                </a:ext>
              </a:extLst>
            </p:cNvPr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869;p74">
              <a:extLst>
                <a:ext uri="{FF2B5EF4-FFF2-40B4-BE49-F238E27FC236}">
                  <a16:creationId xmlns="" xmlns:a16="http://schemas.microsoft.com/office/drawing/2014/main" id="{0EA06720-5711-BF2C-1204-8419C52F6432}"/>
                </a:ext>
              </a:extLst>
            </p:cNvPr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870;p74">
              <a:extLst>
                <a:ext uri="{FF2B5EF4-FFF2-40B4-BE49-F238E27FC236}">
                  <a16:creationId xmlns="" xmlns:a16="http://schemas.microsoft.com/office/drawing/2014/main" id="{1CC02145-03B0-8C41-FA6A-23CC3409BA07}"/>
                </a:ext>
              </a:extLst>
            </p:cNvPr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10727;p74">
            <a:extLst>
              <a:ext uri="{FF2B5EF4-FFF2-40B4-BE49-F238E27FC236}">
                <a16:creationId xmlns="" xmlns:a16="http://schemas.microsoft.com/office/drawing/2014/main" id="{3AED0A8F-6E7D-E8C2-B5D8-EB69CB2122C3}"/>
              </a:ext>
            </a:extLst>
          </p:cNvPr>
          <p:cNvGrpSpPr/>
          <p:nvPr/>
        </p:nvGrpSpPr>
        <p:grpSpPr>
          <a:xfrm>
            <a:off x="5696820" y="3646518"/>
            <a:ext cx="616325" cy="616975"/>
            <a:chOff x="10331425" y="6964675"/>
            <a:chExt cx="616325" cy="616975"/>
          </a:xfrm>
        </p:grpSpPr>
        <p:sp>
          <p:nvSpPr>
            <p:cNvPr id="218" name="Google Shape;10728;p74">
              <a:extLst>
                <a:ext uri="{FF2B5EF4-FFF2-40B4-BE49-F238E27FC236}">
                  <a16:creationId xmlns="" xmlns:a16="http://schemas.microsoft.com/office/drawing/2014/main" id="{24335BFB-A746-8AF8-7185-926E054FF2E2}"/>
                </a:ext>
              </a:extLst>
            </p:cNvPr>
            <p:cNvSpPr/>
            <p:nvPr/>
          </p:nvSpPr>
          <p:spPr>
            <a:xfrm>
              <a:off x="10331425" y="6964675"/>
              <a:ext cx="616325" cy="616975"/>
            </a:xfrm>
            <a:custGeom>
              <a:avLst/>
              <a:gdLst/>
              <a:ahLst/>
              <a:cxnLst/>
              <a:rect l="l" t="t" r="r" b="b"/>
              <a:pathLst>
                <a:path w="24653" h="24679" extrusionOk="0">
                  <a:moveTo>
                    <a:pt x="10734" y="0"/>
                  </a:moveTo>
                  <a:cubicBezTo>
                    <a:pt x="10145" y="54"/>
                    <a:pt x="9530" y="188"/>
                    <a:pt x="8994" y="482"/>
                  </a:cubicBezTo>
                  <a:cubicBezTo>
                    <a:pt x="8593" y="670"/>
                    <a:pt x="8191" y="991"/>
                    <a:pt x="7870" y="1339"/>
                  </a:cubicBezTo>
                  <a:lnTo>
                    <a:pt x="7656" y="1339"/>
                  </a:lnTo>
                  <a:cubicBezTo>
                    <a:pt x="7415" y="1339"/>
                    <a:pt x="7228" y="1392"/>
                    <a:pt x="6987" y="1419"/>
                  </a:cubicBezTo>
                  <a:cubicBezTo>
                    <a:pt x="6692" y="1446"/>
                    <a:pt x="6425" y="1553"/>
                    <a:pt x="6157" y="1660"/>
                  </a:cubicBezTo>
                  <a:cubicBezTo>
                    <a:pt x="6130" y="1687"/>
                    <a:pt x="6023" y="1713"/>
                    <a:pt x="6023" y="1713"/>
                  </a:cubicBezTo>
                  <a:cubicBezTo>
                    <a:pt x="5461" y="1981"/>
                    <a:pt x="4979" y="2356"/>
                    <a:pt x="4578" y="2811"/>
                  </a:cubicBezTo>
                  <a:cubicBezTo>
                    <a:pt x="4283" y="3186"/>
                    <a:pt x="4043" y="3614"/>
                    <a:pt x="3855" y="4122"/>
                  </a:cubicBezTo>
                  <a:cubicBezTo>
                    <a:pt x="3775" y="4283"/>
                    <a:pt x="3721" y="4470"/>
                    <a:pt x="3668" y="4658"/>
                  </a:cubicBezTo>
                  <a:cubicBezTo>
                    <a:pt x="3641" y="4658"/>
                    <a:pt x="3588" y="4684"/>
                    <a:pt x="3507" y="4738"/>
                  </a:cubicBezTo>
                  <a:cubicBezTo>
                    <a:pt x="2678" y="5139"/>
                    <a:pt x="2008" y="5862"/>
                    <a:pt x="1714" y="6772"/>
                  </a:cubicBezTo>
                  <a:cubicBezTo>
                    <a:pt x="1634" y="7013"/>
                    <a:pt x="1553" y="7227"/>
                    <a:pt x="1527" y="7468"/>
                  </a:cubicBezTo>
                  <a:cubicBezTo>
                    <a:pt x="1259" y="7682"/>
                    <a:pt x="1045" y="7896"/>
                    <a:pt x="831" y="8164"/>
                  </a:cubicBezTo>
                  <a:cubicBezTo>
                    <a:pt x="804" y="8164"/>
                    <a:pt x="804" y="8217"/>
                    <a:pt x="804" y="8217"/>
                  </a:cubicBezTo>
                  <a:cubicBezTo>
                    <a:pt x="643" y="8432"/>
                    <a:pt x="510" y="8672"/>
                    <a:pt x="376" y="8940"/>
                  </a:cubicBezTo>
                  <a:cubicBezTo>
                    <a:pt x="376" y="8940"/>
                    <a:pt x="322" y="9020"/>
                    <a:pt x="322" y="9047"/>
                  </a:cubicBezTo>
                  <a:cubicBezTo>
                    <a:pt x="108" y="9609"/>
                    <a:pt x="1" y="10225"/>
                    <a:pt x="28" y="10814"/>
                  </a:cubicBezTo>
                  <a:cubicBezTo>
                    <a:pt x="54" y="11322"/>
                    <a:pt x="162" y="11831"/>
                    <a:pt x="376" y="12286"/>
                  </a:cubicBezTo>
                  <a:cubicBezTo>
                    <a:pt x="402" y="12393"/>
                    <a:pt x="456" y="12527"/>
                    <a:pt x="536" y="12661"/>
                  </a:cubicBezTo>
                  <a:cubicBezTo>
                    <a:pt x="402" y="12928"/>
                    <a:pt x="295" y="13223"/>
                    <a:pt x="242" y="13517"/>
                  </a:cubicBezTo>
                  <a:lnTo>
                    <a:pt x="242" y="13571"/>
                  </a:lnTo>
                  <a:cubicBezTo>
                    <a:pt x="162" y="13865"/>
                    <a:pt x="135" y="14133"/>
                    <a:pt x="135" y="14427"/>
                  </a:cubicBezTo>
                  <a:lnTo>
                    <a:pt x="135" y="14561"/>
                  </a:lnTo>
                  <a:cubicBezTo>
                    <a:pt x="135" y="15177"/>
                    <a:pt x="295" y="15765"/>
                    <a:pt x="590" y="16301"/>
                  </a:cubicBezTo>
                  <a:cubicBezTo>
                    <a:pt x="804" y="16675"/>
                    <a:pt x="1072" y="17050"/>
                    <a:pt x="1366" y="17345"/>
                  </a:cubicBezTo>
                  <a:cubicBezTo>
                    <a:pt x="1366" y="17559"/>
                    <a:pt x="1393" y="17746"/>
                    <a:pt x="1446" y="17987"/>
                  </a:cubicBezTo>
                  <a:cubicBezTo>
                    <a:pt x="1446" y="18014"/>
                    <a:pt x="1473" y="18121"/>
                    <a:pt x="1473" y="18121"/>
                  </a:cubicBezTo>
                  <a:cubicBezTo>
                    <a:pt x="1500" y="18335"/>
                    <a:pt x="1580" y="18576"/>
                    <a:pt x="1660" y="18817"/>
                  </a:cubicBezTo>
                  <a:cubicBezTo>
                    <a:pt x="1660" y="18843"/>
                    <a:pt x="1741" y="18950"/>
                    <a:pt x="1741" y="18977"/>
                  </a:cubicBezTo>
                  <a:cubicBezTo>
                    <a:pt x="2008" y="19539"/>
                    <a:pt x="2383" y="20021"/>
                    <a:pt x="2838" y="20423"/>
                  </a:cubicBezTo>
                  <a:cubicBezTo>
                    <a:pt x="3213" y="20717"/>
                    <a:pt x="3641" y="20985"/>
                    <a:pt x="4123" y="21145"/>
                  </a:cubicBezTo>
                  <a:cubicBezTo>
                    <a:pt x="4391" y="21252"/>
                    <a:pt x="4658" y="21333"/>
                    <a:pt x="4926" y="21386"/>
                  </a:cubicBezTo>
                  <a:cubicBezTo>
                    <a:pt x="5060" y="21681"/>
                    <a:pt x="5194" y="22002"/>
                    <a:pt x="5354" y="22269"/>
                  </a:cubicBezTo>
                  <a:cubicBezTo>
                    <a:pt x="5622" y="22698"/>
                    <a:pt x="5943" y="23072"/>
                    <a:pt x="6318" y="23367"/>
                  </a:cubicBezTo>
                  <a:cubicBezTo>
                    <a:pt x="6799" y="23768"/>
                    <a:pt x="7335" y="24036"/>
                    <a:pt x="7924" y="24170"/>
                  </a:cubicBezTo>
                  <a:cubicBezTo>
                    <a:pt x="7950" y="24170"/>
                    <a:pt x="8031" y="24197"/>
                    <a:pt x="8057" y="24197"/>
                  </a:cubicBezTo>
                  <a:cubicBezTo>
                    <a:pt x="8325" y="24250"/>
                    <a:pt x="8566" y="24277"/>
                    <a:pt x="8834" y="24277"/>
                  </a:cubicBezTo>
                  <a:lnTo>
                    <a:pt x="8941" y="24277"/>
                  </a:lnTo>
                  <a:cubicBezTo>
                    <a:pt x="9262" y="24277"/>
                    <a:pt x="9610" y="24250"/>
                    <a:pt x="9904" y="24143"/>
                  </a:cubicBezTo>
                  <a:cubicBezTo>
                    <a:pt x="9904" y="24116"/>
                    <a:pt x="9931" y="24116"/>
                    <a:pt x="9958" y="24116"/>
                  </a:cubicBezTo>
                  <a:cubicBezTo>
                    <a:pt x="10065" y="24170"/>
                    <a:pt x="10199" y="24250"/>
                    <a:pt x="10333" y="24304"/>
                  </a:cubicBezTo>
                  <a:cubicBezTo>
                    <a:pt x="10493" y="24384"/>
                    <a:pt x="10707" y="24437"/>
                    <a:pt x="10868" y="24518"/>
                  </a:cubicBezTo>
                  <a:cubicBezTo>
                    <a:pt x="11216" y="24598"/>
                    <a:pt x="11564" y="24678"/>
                    <a:pt x="11912" y="24678"/>
                  </a:cubicBezTo>
                  <a:cubicBezTo>
                    <a:pt x="12501" y="24678"/>
                    <a:pt x="13089" y="24545"/>
                    <a:pt x="13518" y="24170"/>
                  </a:cubicBezTo>
                  <a:cubicBezTo>
                    <a:pt x="13678" y="24089"/>
                    <a:pt x="13812" y="24009"/>
                    <a:pt x="13973" y="23875"/>
                  </a:cubicBezTo>
                  <a:cubicBezTo>
                    <a:pt x="14535" y="24036"/>
                    <a:pt x="15043" y="24143"/>
                    <a:pt x="15552" y="24143"/>
                  </a:cubicBezTo>
                  <a:cubicBezTo>
                    <a:pt x="15712" y="24143"/>
                    <a:pt x="15927" y="24143"/>
                    <a:pt x="16087" y="24089"/>
                  </a:cubicBezTo>
                  <a:cubicBezTo>
                    <a:pt x="17024" y="23956"/>
                    <a:pt x="17854" y="23474"/>
                    <a:pt x="18416" y="22698"/>
                  </a:cubicBezTo>
                  <a:cubicBezTo>
                    <a:pt x="18550" y="22484"/>
                    <a:pt x="18657" y="22323"/>
                    <a:pt x="18764" y="22136"/>
                  </a:cubicBezTo>
                  <a:cubicBezTo>
                    <a:pt x="19165" y="22029"/>
                    <a:pt x="19540" y="21895"/>
                    <a:pt x="19861" y="21681"/>
                  </a:cubicBezTo>
                  <a:cubicBezTo>
                    <a:pt x="20664" y="21226"/>
                    <a:pt x="21280" y="20449"/>
                    <a:pt x="21494" y="19513"/>
                  </a:cubicBezTo>
                  <a:cubicBezTo>
                    <a:pt x="21494" y="19486"/>
                    <a:pt x="21547" y="19406"/>
                    <a:pt x="21547" y="19379"/>
                  </a:cubicBezTo>
                  <a:cubicBezTo>
                    <a:pt x="21708" y="19272"/>
                    <a:pt x="21842" y="19218"/>
                    <a:pt x="22002" y="19111"/>
                  </a:cubicBezTo>
                  <a:cubicBezTo>
                    <a:pt x="22431" y="18843"/>
                    <a:pt x="22805" y="18522"/>
                    <a:pt x="23100" y="18148"/>
                  </a:cubicBezTo>
                  <a:cubicBezTo>
                    <a:pt x="23501" y="17666"/>
                    <a:pt x="23769" y="17130"/>
                    <a:pt x="23903" y="16542"/>
                  </a:cubicBezTo>
                  <a:cubicBezTo>
                    <a:pt x="23903" y="16542"/>
                    <a:pt x="23956" y="16435"/>
                    <a:pt x="23956" y="16408"/>
                  </a:cubicBezTo>
                  <a:cubicBezTo>
                    <a:pt x="24010" y="16140"/>
                    <a:pt x="24010" y="15846"/>
                    <a:pt x="24010" y="15524"/>
                  </a:cubicBezTo>
                  <a:cubicBezTo>
                    <a:pt x="24010" y="15364"/>
                    <a:pt x="24010" y="15230"/>
                    <a:pt x="23983" y="15069"/>
                  </a:cubicBezTo>
                  <a:cubicBezTo>
                    <a:pt x="24144" y="14802"/>
                    <a:pt x="24277" y="14507"/>
                    <a:pt x="24384" y="14186"/>
                  </a:cubicBezTo>
                  <a:cubicBezTo>
                    <a:pt x="24652" y="13303"/>
                    <a:pt x="24572" y="12313"/>
                    <a:pt x="24117" y="11483"/>
                  </a:cubicBezTo>
                  <a:lnTo>
                    <a:pt x="23903" y="11188"/>
                  </a:lnTo>
                  <a:cubicBezTo>
                    <a:pt x="24144" y="10439"/>
                    <a:pt x="24251" y="9770"/>
                    <a:pt x="24144" y="9101"/>
                  </a:cubicBezTo>
                  <a:cubicBezTo>
                    <a:pt x="24037" y="8164"/>
                    <a:pt x="23555" y="7334"/>
                    <a:pt x="22779" y="6772"/>
                  </a:cubicBezTo>
                  <a:cubicBezTo>
                    <a:pt x="22591" y="6638"/>
                    <a:pt x="22377" y="6504"/>
                    <a:pt x="22190" y="6397"/>
                  </a:cubicBezTo>
                  <a:lnTo>
                    <a:pt x="22190" y="6344"/>
                  </a:lnTo>
                  <a:cubicBezTo>
                    <a:pt x="22109" y="5862"/>
                    <a:pt x="21949" y="5434"/>
                    <a:pt x="21708" y="5032"/>
                  </a:cubicBezTo>
                  <a:cubicBezTo>
                    <a:pt x="21226" y="4229"/>
                    <a:pt x="20503" y="3667"/>
                    <a:pt x="19620" y="3400"/>
                  </a:cubicBezTo>
                  <a:cubicBezTo>
                    <a:pt x="19219" y="2677"/>
                    <a:pt x="18630" y="2142"/>
                    <a:pt x="17854" y="1847"/>
                  </a:cubicBezTo>
                  <a:cubicBezTo>
                    <a:pt x="17800" y="1740"/>
                    <a:pt x="17720" y="1606"/>
                    <a:pt x="17613" y="1526"/>
                  </a:cubicBezTo>
                  <a:cubicBezTo>
                    <a:pt x="17425" y="1285"/>
                    <a:pt x="17185" y="1044"/>
                    <a:pt x="16917" y="857"/>
                  </a:cubicBezTo>
                  <a:cubicBezTo>
                    <a:pt x="16917" y="803"/>
                    <a:pt x="16890" y="803"/>
                    <a:pt x="16890" y="803"/>
                  </a:cubicBezTo>
                  <a:cubicBezTo>
                    <a:pt x="16649" y="616"/>
                    <a:pt x="16435" y="482"/>
                    <a:pt x="16167" y="348"/>
                  </a:cubicBezTo>
                  <a:cubicBezTo>
                    <a:pt x="16167" y="348"/>
                    <a:pt x="16087" y="322"/>
                    <a:pt x="16060" y="322"/>
                  </a:cubicBezTo>
                  <a:cubicBezTo>
                    <a:pt x="15579" y="107"/>
                    <a:pt x="15043" y="0"/>
                    <a:pt x="14508" y="0"/>
                  </a:cubicBezTo>
                  <a:lnTo>
                    <a:pt x="14294" y="0"/>
                  </a:lnTo>
                  <a:cubicBezTo>
                    <a:pt x="13785" y="54"/>
                    <a:pt x="13277" y="134"/>
                    <a:pt x="12822" y="348"/>
                  </a:cubicBezTo>
                  <a:cubicBezTo>
                    <a:pt x="12741" y="348"/>
                    <a:pt x="12715" y="375"/>
                    <a:pt x="12634" y="402"/>
                  </a:cubicBezTo>
                  <a:cubicBezTo>
                    <a:pt x="12367" y="268"/>
                    <a:pt x="12072" y="188"/>
                    <a:pt x="11778" y="107"/>
                  </a:cubicBezTo>
                  <a:lnTo>
                    <a:pt x="11751" y="107"/>
                  </a:lnTo>
                  <a:cubicBezTo>
                    <a:pt x="11430" y="54"/>
                    <a:pt x="11162" y="0"/>
                    <a:pt x="10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0729;p74">
              <a:extLst>
                <a:ext uri="{FF2B5EF4-FFF2-40B4-BE49-F238E27FC236}">
                  <a16:creationId xmlns="" xmlns:a16="http://schemas.microsoft.com/office/drawing/2014/main" id="{318F6997-31BF-419B-1590-DE6FBC066CA4}"/>
                </a:ext>
              </a:extLst>
            </p:cNvPr>
            <p:cNvSpPr/>
            <p:nvPr/>
          </p:nvSpPr>
          <p:spPr>
            <a:xfrm>
              <a:off x="10556925" y="7032925"/>
              <a:ext cx="86350" cy="204100"/>
            </a:xfrm>
            <a:custGeom>
              <a:avLst/>
              <a:gdLst/>
              <a:ahLst/>
              <a:cxnLst/>
              <a:rect l="l" t="t" r="r" b="b"/>
              <a:pathLst>
                <a:path w="3454" h="8164" extrusionOk="0">
                  <a:moveTo>
                    <a:pt x="1848" y="1"/>
                  </a:moveTo>
                  <a:cubicBezTo>
                    <a:pt x="1660" y="1"/>
                    <a:pt x="1446" y="54"/>
                    <a:pt x="1286" y="161"/>
                  </a:cubicBezTo>
                  <a:cubicBezTo>
                    <a:pt x="1125" y="268"/>
                    <a:pt x="938" y="402"/>
                    <a:pt x="804" y="536"/>
                  </a:cubicBezTo>
                  <a:cubicBezTo>
                    <a:pt x="670" y="696"/>
                    <a:pt x="536" y="857"/>
                    <a:pt x="456" y="1071"/>
                  </a:cubicBezTo>
                  <a:cubicBezTo>
                    <a:pt x="349" y="1232"/>
                    <a:pt x="242" y="1446"/>
                    <a:pt x="188" y="1660"/>
                  </a:cubicBezTo>
                  <a:cubicBezTo>
                    <a:pt x="108" y="1874"/>
                    <a:pt x="81" y="2061"/>
                    <a:pt x="55" y="2302"/>
                  </a:cubicBezTo>
                  <a:cubicBezTo>
                    <a:pt x="1" y="2784"/>
                    <a:pt x="55" y="3266"/>
                    <a:pt x="188" y="3774"/>
                  </a:cubicBezTo>
                  <a:cubicBezTo>
                    <a:pt x="322" y="4229"/>
                    <a:pt x="510" y="4738"/>
                    <a:pt x="777" y="5220"/>
                  </a:cubicBezTo>
                  <a:cubicBezTo>
                    <a:pt x="1018" y="5648"/>
                    <a:pt x="1313" y="6076"/>
                    <a:pt x="1687" y="6558"/>
                  </a:cubicBezTo>
                  <a:cubicBezTo>
                    <a:pt x="1982" y="6960"/>
                    <a:pt x="2356" y="7308"/>
                    <a:pt x="2731" y="7709"/>
                  </a:cubicBezTo>
                  <a:cubicBezTo>
                    <a:pt x="2865" y="7843"/>
                    <a:pt x="3026" y="8030"/>
                    <a:pt x="3186" y="8164"/>
                  </a:cubicBezTo>
                  <a:lnTo>
                    <a:pt x="3213" y="8164"/>
                  </a:lnTo>
                  <a:cubicBezTo>
                    <a:pt x="3240" y="8164"/>
                    <a:pt x="3293" y="8164"/>
                    <a:pt x="3293" y="8111"/>
                  </a:cubicBezTo>
                  <a:cubicBezTo>
                    <a:pt x="3320" y="8084"/>
                    <a:pt x="3320" y="8057"/>
                    <a:pt x="3293" y="8030"/>
                  </a:cubicBezTo>
                  <a:cubicBezTo>
                    <a:pt x="3320" y="7977"/>
                    <a:pt x="3347" y="7950"/>
                    <a:pt x="3347" y="7923"/>
                  </a:cubicBezTo>
                  <a:cubicBezTo>
                    <a:pt x="3320" y="6960"/>
                    <a:pt x="3347" y="5996"/>
                    <a:pt x="3400" y="5006"/>
                  </a:cubicBezTo>
                  <a:cubicBezTo>
                    <a:pt x="3400" y="4685"/>
                    <a:pt x="3427" y="4337"/>
                    <a:pt x="3427" y="4015"/>
                  </a:cubicBezTo>
                  <a:cubicBezTo>
                    <a:pt x="3454" y="3373"/>
                    <a:pt x="3454" y="2838"/>
                    <a:pt x="3427" y="2329"/>
                  </a:cubicBezTo>
                  <a:cubicBezTo>
                    <a:pt x="3427" y="2088"/>
                    <a:pt x="3400" y="1901"/>
                    <a:pt x="3347" y="1687"/>
                  </a:cubicBezTo>
                  <a:cubicBezTo>
                    <a:pt x="3320" y="1499"/>
                    <a:pt x="3293" y="1259"/>
                    <a:pt x="3213" y="1071"/>
                  </a:cubicBezTo>
                  <a:cubicBezTo>
                    <a:pt x="3159" y="857"/>
                    <a:pt x="3052" y="696"/>
                    <a:pt x="2945" y="536"/>
                  </a:cubicBezTo>
                  <a:cubicBezTo>
                    <a:pt x="2892" y="429"/>
                    <a:pt x="2811" y="348"/>
                    <a:pt x="2758" y="322"/>
                  </a:cubicBezTo>
                  <a:cubicBezTo>
                    <a:pt x="2651" y="268"/>
                    <a:pt x="2544" y="188"/>
                    <a:pt x="2490" y="161"/>
                  </a:cubicBezTo>
                  <a:cubicBezTo>
                    <a:pt x="2410" y="134"/>
                    <a:pt x="2303" y="81"/>
                    <a:pt x="2169" y="54"/>
                  </a:cubicBezTo>
                  <a:cubicBezTo>
                    <a:pt x="2089" y="1"/>
                    <a:pt x="1982" y="1"/>
                    <a:pt x="1875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0730;p74">
              <a:extLst>
                <a:ext uri="{FF2B5EF4-FFF2-40B4-BE49-F238E27FC236}">
                  <a16:creationId xmlns="" xmlns:a16="http://schemas.microsoft.com/office/drawing/2014/main" id="{26C9D1E4-4CF8-BBDF-3A43-EC858149B9B1}"/>
                </a:ext>
              </a:extLst>
            </p:cNvPr>
            <p:cNvSpPr/>
            <p:nvPr/>
          </p:nvSpPr>
          <p:spPr>
            <a:xfrm>
              <a:off x="10401700" y="7285850"/>
              <a:ext cx="204775" cy="86350"/>
            </a:xfrm>
            <a:custGeom>
              <a:avLst/>
              <a:gdLst/>
              <a:ahLst/>
              <a:cxnLst/>
              <a:rect l="l" t="t" r="r" b="b"/>
              <a:pathLst>
                <a:path w="8191" h="3454" extrusionOk="0">
                  <a:moveTo>
                    <a:pt x="4122" y="1"/>
                  </a:moveTo>
                  <a:cubicBezTo>
                    <a:pt x="3614" y="54"/>
                    <a:pt x="3266" y="54"/>
                    <a:pt x="2945" y="54"/>
                  </a:cubicBezTo>
                  <a:lnTo>
                    <a:pt x="2302" y="54"/>
                  </a:lnTo>
                  <a:cubicBezTo>
                    <a:pt x="2061" y="54"/>
                    <a:pt x="1874" y="81"/>
                    <a:pt x="1660" y="108"/>
                  </a:cubicBezTo>
                  <a:cubicBezTo>
                    <a:pt x="1472" y="162"/>
                    <a:pt x="1232" y="188"/>
                    <a:pt x="1017" y="242"/>
                  </a:cubicBezTo>
                  <a:cubicBezTo>
                    <a:pt x="830" y="322"/>
                    <a:pt x="670" y="429"/>
                    <a:pt x="482" y="509"/>
                  </a:cubicBezTo>
                  <a:cubicBezTo>
                    <a:pt x="402" y="590"/>
                    <a:pt x="322" y="643"/>
                    <a:pt x="295" y="724"/>
                  </a:cubicBezTo>
                  <a:cubicBezTo>
                    <a:pt x="241" y="804"/>
                    <a:pt x="161" y="911"/>
                    <a:pt x="134" y="991"/>
                  </a:cubicBezTo>
                  <a:cubicBezTo>
                    <a:pt x="107" y="1045"/>
                    <a:pt x="54" y="1152"/>
                    <a:pt x="27" y="1286"/>
                  </a:cubicBezTo>
                  <a:cubicBezTo>
                    <a:pt x="0" y="1393"/>
                    <a:pt x="0" y="1473"/>
                    <a:pt x="0" y="1580"/>
                  </a:cubicBezTo>
                  <a:lnTo>
                    <a:pt x="0" y="1607"/>
                  </a:lnTo>
                  <a:cubicBezTo>
                    <a:pt x="0" y="1821"/>
                    <a:pt x="54" y="2035"/>
                    <a:pt x="161" y="2196"/>
                  </a:cubicBezTo>
                  <a:cubicBezTo>
                    <a:pt x="268" y="2356"/>
                    <a:pt x="402" y="2517"/>
                    <a:pt x="536" y="2651"/>
                  </a:cubicBezTo>
                  <a:cubicBezTo>
                    <a:pt x="696" y="2785"/>
                    <a:pt x="857" y="2918"/>
                    <a:pt x="1071" y="3025"/>
                  </a:cubicBezTo>
                  <a:cubicBezTo>
                    <a:pt x="1232" y="3133"/>
                    <a:pt x="1419" y="3240"/>
                    <a:pt x="1660" y="3293"/>
                  </a:cubicBezTo>
                  <a:cubicBezTo>
                    <a:pt x="1874" y="3373"/>
                    <a:pt x="2061" y="3400"/>
                    <a:pt x="2302" y="3427"/>
                  </a:cubicBezTo>
                  <a:cubicBezTo>
                    <a:pt x="2409" y="3427"/>
                    <a:pt x="2543" y="3454"/>
                    <a:pt x="2677" y="3454"/>
                  </a:cubicBezTo>
                  <a:cubicBezTo>
                    <a:pt x="3025" y="3454"/>
                    <a:pt x="3400" y="3400"/>
                    <a:pt x="3801" y="3293"/>
                  </a:cubicBezTo>
                  <a:cubicBezTo>
                    <a:pt x="4283" y="3159"/>
                    <a:pt x="4791" y="2945"/>
                    <a:pt x="5246" y="2704"/>
                  </a:cubicBezTo>
                  <a:cubicBezTo>
                    <a:pt x="5675" y="2463"/>
                    <a:pt x="6103" y="2142"/>
                    <a:pt x="6585" y="1794"/>
                  </a:cubicBezTo>
                  <a:cubicBezTo>
                    <a:pt x="6986" y="1473"/>
                    <a:pt x="7361" y="1125"/>
                    <a:pt x="7762" y="750"/>
                  </a:cubicBezTo>
                  <a:cubicBezTo>
                    <a:pt x="7896" y="617"/>
                    <a:pt x="8057" y="456"/>
                    <a:pt x="8191" y="269"/>
                  </a:cubicBezTo>
                  <a:lnTo>
                    <a:pt x="8191" y="242"/>
                  </a:lnTo>
                  <a:cubicBezTo>
                    <a:pt x="8191" y="215"/>
                    <a:pt x="8191" y="215"/>
                    <a:pt x="8164" y="188"/>
                  </a:cubicBezTo>
                  <a:lnTo>
                    <a:pt x="8084" y="188"/>
                  </a:lnTo>
                  <a:cubicBezTo>
                    <a:pt x="8057" y="135"/>
                    <a:pt x="8030" y="108"/>
                    <a:pt x="8003" y="108"/>
                  </a:cubicBezTo>
                  <a:lnTo>
                    <a:pt x="7200" y="108"/>
                  </a:lnTo>
                  <a:cubicBezTo>
                    <a:pt x="6478" y="108"/>
                    <a:pt x="5782" y="81"/>
                    <a:pt x="5113" y="54"/>
                  </a:cubicBezTo>
                  <a:cubicBezTo>
                    <a:pt x="4791" y="54"/>
                    <a:pt x="4443" y="1"/>
                    <a:pt x="412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0731;p74">
              <a:extLst>
                <a:ext uri="{FF2B5EF4-FFF2-40B4-BE49-F238E27FC236}">
                  <a16:creationId xmlns="" xmlns:a16="http://schemas.microsoft.com/office/drawing/2014/main" id="{EDE8F1CA-3850-0C46-0194-3E102AFDDCAC}"/>
                </a:ext>
              </a:extLst>
            </p:cNvPr>
            <p:cNvSpPr/>
            <p:nvPr/>
          </p:nvSpPr>
          <p:spPr>
            <a:xfrm>
              <a:off x="10694100" y="7183475"/>
              <a:ext cx="177350" cy="97050"/>
            </a:xfrm>
            <a:custGeom>
              <a:avLst/>
              <a:gdLst/>
              <a:ahLst/>
              <a:cxnLst/>
              <a:rect l="l" t="t" r="r" b="b"/>
              <a:pathLst>
                <a:path w="7094" h="3882" extrusionOk="0">
                  <a:moveTo>
                    <a:pt x="5970" y="1"/>
                  </a:moveTo>
                  <a:cubicBezTo>
                    <a:pt x="5756" y="1"/>
                    <a:pt x="5568" y="28"/>
                    <a:pt x="5301" y="54"/>
                  </a:cubicBezTo>
                  <a:cubicBezTo>
                    <a:pt x="5033" y="135"/>
                    <a:pt x="4738" y="188"/>
                    <a:pt x="4391" y="295"/>
                  </a:cubicBezTo>
                  <a:cubicBezTo>
                    <a:pt x="3855" y="509"/>
                    <a:pt x="3320" y="723"/>
                    <a:pt x="2865" y="991"/>
                  </a:cubicBezTo>
                  <a:cubicBezTo>
                    <a:pt x="2758" y="1071"/>
                    <a:pt x="2651" y="1098"/>
                    <a:pt x="2544" y="1178"/>
                  </a:cubicBezTo>
                  <a:cubicBezTo>
                    <a:pt x="2410" y="1259"/>
                    <a:pt x="2276" y="1339"/>
                    <a:pt x="2196" y="1446"/>
                  </a:cubicBezTo>
                  <a:lnTo>
                    <a:pt x="2115" y="1500"/>
                  </a:lnTo>
                  <a:cubicBezTo>
                    <a:pt x="1741" y="1767"/>
                    <a:pt x="1393" y="2062"/>
                    <a:pt x="1045" y="2329"/>
                  </a:cubicBezTo>
                  <a:cubicBezTo>
                    <a:pt x="911" y="2436"/>
                    <a:pt x="777" y="2544"/>
                    <a:pt x="643" y="2677"/>
                  </a:cubicBezTo>
                  <a:lnTo>
                    <a:pt x="509" y="2811"/>
                  </a:lnTo>
                  <a:lnTo>
                    <a:pt x="376" y="2918"/>
                  </a:lnTo>
                  <a:lnTo>
                    <a:pt x="242" y="3052"/>
                  </a:lnTo>
                  <a:lnTo>
                    <a:pt x="162" y="3079"/>
                  </a:lnTo>
                  <a:cubicBezTo>
                    <a:pt x="135" y="3106"/>
                    <a:pt x="108" y="3106"/>
                    <a:pt x="81" y="3132"/>
                  </a:cubicBezTo>
                  <a:cubicBezTo>
                    <a:pt x="28" y="3186"/>
                    <a:pt x="1" y="3239"/>
                    <a:pt x="1" y="3320"/>
                  </a:cubicBezTo>
                  <a:cubicBezTo>
                    <a:pt x="1" y="3346"/>
                    <a:pt x="1" y="3400"/>
                    <a:pt x="28" y="3454"/>
                  </a:cubicBezTo>
                  <a:cubicBezTo>
                    <a:pt x="81" y="3480"/>
                    <a:pt x="108" y="3507"/>
                    <a:pt x="135" y="3507"/>
                  </a:cubicBezTo>
                  <a:cubicBezTo>
                    <a:pt x="135" y="3534"/>
                    <a:pt x="162" y="3534"/>
                    <a:pt x="162" y="3534"/>
                  </a:cubicBezTo>
                  <a:cubicBezTo>
                    <a:pt x="777" y="3748"/>
                    <a:pt x="1473" y="3855"/>
                    <a:pt x="2222" y="3882"/>
                  </a:cubicBezTo>
                  <a:lnTo>
                    <a:pt x="2570" y="3882"/>
                  </a:lnTo>
                  <a:cubicBezTo>
                    <a:pt x="3293" y="3882"/>
                    <a:pt x="3909" y="3802"/>
                    <a:pt x="4524" y="3641"/>
                  </a:cubicBezTo>
                  <a:cubicBezTo>
                    <a:pt x="4899" y="3534"/>
                    <a:pt x="5247" y="3400"/>
                    <a:pt x="5568" y="3239"/>
                  </a:cubicBezTo>
                  <a:cubicBezTo>
                    <a:pt x="5729" y="3132"/>
                    <a:pt x="5863" y="3079"/>
                    <a:pt x="5996" y="2945"/>
                  </a:cubicBezTo>
                  <a:cubicBezTo>
                    <a:pt x="6130" y="2838"/>
                    <a:pt x="6264" y="2731"/>
                    <a:pt x="6398" y="2570"/>
                  </a:cubicBezTo>
                  <a:cubicBezTo>
                    <a:pt x="6639" y="2329"/>
                    <a:pt x="6799" y="2008"/>
                    <a:pt x="6933" y="1660"/>
                  </a:cubicBezTo>
                  <a:cubicBezTo>
                    <a:pt x="7067" y="1312"/>
                    <a:pt x="7094" y="991"/>
                    <a:pt x="7067" y="777"/>
                  </a:cubicBezTo>
                  <a:cubicBezTo>
                    <a:pt x="7040" y="536"/>
                    <a:pt x="6933" y="322"/>
                    <a:pt x="6719" y="188"/>
                  </a:cubicBezTo>
                  <a:cubicBezTo>
                    <a:pt x="6559" y="54"/>
                    <a:pt x="6371" y="1"/>
                    <a:pt x="6104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732;p74">
              <a:extLst>
                <a:ext uri="{FF2B5EF4-FFF2-40B4-BE49-F238E27FC236}">
                  <a16:creationId xmlns="" xmlns:a16="http://schemas.microsoft.com/office/drawing/2014/main" id="{CD345D9D-2AC8-20E3-E933-82DA887E3C43}"/>
                </a:ext>
              </a:extLst>
            </p:cNvPr>
            <p:cNvSpPr/>
            <p:nvPr/>
          </p:nvSpPr>
          <p:spPr>
            <a:xfrm>
              <a:off x="10649275" y="7325350"/>
              <a:ext cx="98400" cy="176675"/>
            </a:xfrm>
            <a:custGeom>
              <a:avLst/>
              <a:gdLst/>
              <a:ahLst/>
              <a:cxnLst/>
              <a:rect l="l" t="t" r="r" b="b"/>
              <a:pathLst>
                <a:path w="3936" h="7067" extrusionOk="0">
                  <a:moveTo>
                    <a:pt x="589" y="0"/>
                  </a:moveTo>
                  <a:cubicBezTo>
                    <a:pt x="563" y="0"/>
                    <a:pt x="509" y="0"/>
                    <a:pt x="456" y="54"/>
                  </a:cubicBezTo>
                  <a:cubicBezTo>
                    <a:pt x="429" y="80"/>
                    <a:pt x="402" y="107"/>
                    <a:pt x="402" y="134"/>
                  </a:cubicBezTo>
                  <a:cubicBezTo>
                    <a:pt x="375" y="134"/>
                    <a:pt x="375" y="187"/>
                    <a:pt x="375" y="187"/>
                  </a:cubicBezTo>
                  <a:cubicBezTo>
                    <a:pt x="161" y="776"/>
                    <a:pt x="54" y="1472"/>
                    <a:pt x="27" y="2222"/>
                  </a:cubicBezTo>
                  <a:cubicBezTo>
                    <a:pt x="1" y="3051"/>
                    <a:pt x="54" y="3828"/>
                    <a:pt x="268" y="4523"/>
                  </a:cubicBezTo>
                  <a:cubicBezTo>
                    <a:pt x="375" y="4898"/>
                    <a:pt x="509" y="5273"/>
                    <a:pt x="670" y="5567"/>
                  </a:cubicBezTo>
                  <a:cubicBezTo>
                    <a:pt x="777" y="5728"/>
                    <a:pt x="830" y="5862"/>
                    <a:pt x="964" y="5996"/>
                  </a:cubicBezTo>
                  <a:cubicBezTo>
                    <a:pt x="1071" y="6129"/>
                    <a:pt x="1178" y="6263"/>
                    <a:pt x="1339" y="6397"/>
                  </a:cubicBezTo>
                  <a:cubicBezTo>
                    <a:pt x="1580" y="6638"/>
                    <a:pt x="1901" y="6799"/>
                    <a:pt x="2249" y="6932"/>
                  </a:cubicBezTo>
                  <a:cubicBezTo>
                    <a:pt x="2543" y="7039"/>
                    <a:pt x="2731" y="7066"/>
                    <a:pt x="2972" y="7066"/>
                  </a:cubicBezTo>
                  <a:lnTo>
                    <a:pt x="3132" y="7066"/>
                  </a:lnTo>
                  <a:cubicBezTo>
                    <a:pt x="3373" y="7039"/>
                    <a:pt x="3587" y="6932"/>
                    <a:pt x="3721" y="6745"/>
                  </a:cubicBezTo>
                  <a:cubicBezTo>
                    <a:pt x="3855" y="6558"/>
                    <a:pt x="3908" y="6370"/>
                    <a:pt x="3908" y="6103"/>
                  </a:cubicBezTo>
                  <a:cubicBezTo>
                    <a:pt x="3935" y="5862"/>
                    <a:pt x="3908" y="5594"/>
                    <a:pt x="3855" y="5300"/>
                  </a:cubicBezTo>
                  <a:cubicBezTo>
                    <a:pt x="3775" y="5032"/>
                    <a:pt x="3721" y="4738"/>
                    <a:pt x="3614" y="4390"/>
                  </a:cubicBezTo>
                  <a:cubicBezTo>
                    <a:pt x="3400" y="3854"/>
                    <a:pt x="3186" y="3319"/>
                    <a:pt x="2918" y="2864"/>
                  </a:cubicBezTo>
                  <a:cubicBezTo>
                    <a:pt x="2838" y="2757"/>
                    <a:pt x="2811" y="2650"/>
                    <a:pt x="2731" y="2543"/>
                  </a:cubicBezTo>
                  <a:cubicBezTo>
                    <a:pt x="2650" y="2409"/>
                    <a:pt x="2570" y="2275"/>
                    <a:pt x="2463" y="2195"/>
                  </a:cubicBezTo>
                  <a:lnTo>
                    <a:pt x="2410" y="2115"/>
                  </a:lnTo>
                  <a:cubicBezTo>
                    <a:pt x="2142" y="1740"/>
                    <a:pt x="1847" y="1365"/>
                    <a:pt x="1580" y="1044"/>
                  </a:cubicBezTo>
                  <a:cubicBezTo>
                    <a:pt x="1473" y="910"/>
                    <a:pt x="1366" y="776"/>
                    <a:pt x="1232" y="642"/>
                  </a:cubicBezTo>
                  <a:lnTo>
                    <a:pt x="1098" y="509"/>
                  </a:lnTo>
                  <a:lnTo>
                    <a:pt x="991" y="375"/>
                  </a:lnTo>
                  <a:lnTo>
                    <a:pt x="857" y="241"/>
                  </a:lnTo>
                  <a:lnTo>
                    <a:pt x="830" y="161"/>
                  </a:lnTo>
                  <a:cubicBezTo>
                    <a:pt x="804" y="134"/>
                    <a:pt x="804" y="107"/>
                    <a:pt x="777" y="80"/>
                  </a:cubicBezTo>
                  <a:cubicBezTo>
                    <a:pt x="723" y="54"/>
                    <a:pt x="670" y="0"/>
                    <a:pt x="589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0733;p74">
              <a:extLst>
                <a:ext uri="{FF2B5EF4-FFF2-40B4-BE49-F238E27FC236}">
                  <a16:creationId xmlns="" xmlns:a16="http://schemas.microsoft.com/office/drawing/2014/main" id="{1514957B-2EE7-537D-50E3-114750E5BD12}"/>
                </a:ext>
              </a:extLst>
            </p:cNvPr>
            <p:cNvSpPr/>
            <p:nvPr/>
          </p:nvSpPr>
          <p:spPr>
            <a:xfrm>
              <a:off x="10627200" y="7032675"/>
              <a:ext cx="101050" cy="201025"/>
            </a:xfrm>
            <a:custGeom>
              <a:avLst/>
              <a:gdLst/>
              <a:ahLst/>
              <a:cxnLst/>
              <a:rect l="l" t="t" r="r" b="b"/>
              <a:pathLst>
                <a:path w="4042" h="8041" extrusionOk="0">
                  <a:moveTo>
                    <a:pt x="2761" y="1"/>
                  </a:moveTo>
                  <a:cubicBezTo>
                    <a:pt x="2713" y="1"/>
                    <a:pt x="2668" y="4"/>
                    <a:pt x="2623" y="11"/>
                  </a:cubicBezTo>
                  <a:cubicBezTo>
                    <a:pt x="2409" y="11"/>
                    <a:pt x="2222" y="64"/>
                    <a:pt x="2008" y="144"/>
                  </a:cubicBezTo>
                  <a:cubicBezTo>
                    <a:pt x="1820" y="198"/>
                    <a:pt x="1660" y="305"/>
                    <a:pt x="1446" y="439"/>
                  </a:cubicBezTo>
                  <a:cubicBezTo>
                    <a:pt x="1285" y="573"/>
                    <a:pt x="1098" y="706"/>
                    <a:pt x="964" y="867"/>
                  </a:cubicBezTo>
                  <a:cubicBezTo>
                    <a:pt x="830" y="1001"/>
                    <a:pt x="696" y="1215"/>
                    <a:pt x="616" y="1376"/>
                  </a:cubicBezTo>
                  <a:cubicBezTo>
                    <a:pt x="375" y="1777"/>
                    <a:pt x="215" y="2259"/>
                    <a:pt x="107" y="2794"/>
                  </a:cubicBezTo>
                  <a:cubicBezTo>
                    <a:pt x="27" y="3276"/>
                    <a:pt x="0" y="3784"/>
                    <a:pt x="27" y="4347"/>
                  </a:cubicBezTo>
                  <a:cubicBezTo>
                    <a:pt x="81" y="4855"/>
                    <a:pt x="134" y="5364"/>
                    <a:pt x="268" y="5926"/>
                  </a:cubicBezTo>
                  <a:cubicBezTo>
                    <a:pt x="375" y="6408"/>
                    <a:pt x="536" y="6889"/>
                    <a:pt x="750" y="7398"/>
                  </a:cubicBezTo>
                  <a:cubicBezTo>
                    <a:pt x="803" y="7612"/>
                    <a:pt x="910" y="7799"/>
                    <a:pt x="991" y="8013"/>
                  </a:cubicBezTo>
                  <a:cubicBezTo>
                    <a:pt x="991" y="8013"/>
                    <a:pt x="991" y="8040"/>
                    <a:pt x="1017" y="8040"/>
                  </a:cubicBezTo>
                  <a:lnTo>
                    <a:pt x="1071" y="8040"/>
                  </a:lnTo>
                  <a:cubicBezTo>
                    <a:pt x="1098" y="8040"/>
                    <a:pt x="1098" y="8013"/>
                    <a:pt x="1098" y="7960"/>
                  </a:cubicBezTo>
                  <a:cubicBezTo>
                    <a:pt x="1151" y="7960"/>
                    <a:pt x="1178" y="7933"/>
                    <a:pt x="1205" y="7906"/>
                  </a:cubicBezTo>
                  <a:cubicBezTo>
                    <a:pt x="1580" y="6996"/>
                    <a:pt x="2035" y="6140"/>
                    <a:pt x="2490" y="5283"/>
                  </a:cubicBezTo>
                  <a:cubicBezTo>
                    <a:pt x="2650" y="4989"/>
                    <a:pt x="2784" y="4695"/>
                    <a:pt x="2945" y="4400"/>
                  </a:cubicBezTo>
                  <a:cubicBezTo>
                    <a:pt x="3212" y="3811"/>
                    <a:pt x="3453" y="3356"/>
                    <a:pt x="3641" y="2848"/>
                  </a:cubicBezTo>
                  <a:cubicBezTo>
                    <a:pt x="3748" y="2607"/>
                    <a:pt x="3828" y="2446"/>
                    <a:pt x="3881" y="2259"/>
                  </a:cubicBezTo>
                  <a:cubicBezTo>
                    <a:pt x="3962" y="2045"/>
                    <a:pt x="3988" y="1857"/>
                    <a:pt x="4015" y="1616"/>
                  </a:cubicBezTo>
                  <a:cubicBezTo>
                    <a:pt x="4042" y="1402"/>
                    <a:pt x="4015" y="1215"/>
                    <a:pt x="3988" y="1001"/>
                  </a:cubicBezTo>
                  <a:cubicBezTo>
                    <a:pt x="3962" y="921"/>
                    <a:pt x="3935" y="813"/>
                    <a:pt x="3881" y="733"/>
                  </a:cubicBezTo>
                  <a:cubicBezTo>
                    <a:pt x="3855" y="653"/>
                    <a:pt x="3801" y="546"/>
                    <a:pt x="3721" y="466"/>
                  </a:cubicBezTo>
                  <a:lnTo>
                    <a:pt x="3480" y="251"/>
                  </a:lnTo>
                  <a:cubicBezTo>
                    <a:pt x="3453" y="198"/>
                    <a:pt x="3346" y="144"/>
                    <a:pt x="3266" y="118"/>
                  </a:cubicBezTo>
                  <a:cubicBezTo>
                    <a:pt x="3082" y="36"/>
                    <a:pt x="2913" y="1"/>
                    <a:pt x="2761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734;p74">
              <a:extLst>
                <a:ext uri="{FF2B5EF4-FFF2-40B4-BE49-F238E27FC236}">
                  <a16:creationId xmlns="" xmlns:a16="http://schemas.microsoft.com/office/drawing/2014/main" id="{373EE4CF-E6A8-5A52-A368-7BE09EFB8C69}"/>
                </a:ext>
              </a:extLst>
            </p:cNvPr>
            <p:cNvSpPr/>
            <p:nvPr/>
          </p:nvSpPr>
          <p:spPr>
            <a:xfrm>
              <a:off x="10399025" y="7196300"/>
              <a:ext cx="200750" cy="101200"/>
            </a:xfrm>
            <a:custGeom>
              <a:avLst/>
              <a:gdLst/>
              <a:ahLst/>
              <a:cxnLst/>
              <a:rect l="l" t="t" r="r" b="b"/>
              <a:pathLst>
                <a:path w="8030" h="4048" extrusionOk="0">
                  <a:moveTo>
                    <a:pt x="1453" y="0"/>
                  </a:moveTo>
                  <a:cubicBezTo>
                    <a:pt x="1315" y="0"/>
                    <a:pt x="1173" y="31"/>
                    <a:pt x="1044" y="50"/>
                  </a:cubicBezTo>
                  <a:cubicBezTo>
                    <a:pt x="937" y="77"/>
                    <a:pt x="830" y="130"/>
                    <a:pt x="777" y="157"/>
                  </a:cubicBezTo>
                  <a:cubicBezTo>
                    <a:pt x="669" y="184"/>
                    <a:pt x="562" y="237"/>
                    <a:pt x="509" y="318"/>
                  </a:cubicBezTo>
                  <a:lnTo>
                    <a:pt x="268" y="558"/>
                  </a:lnTo>
                  <a:cubicBezTo>
                    <a:pt x="188" y="639"/>
                    <a:pt x="161" y="719"/>
                    <a:pt x="107" y="826"/>
                  </a:cubicBezTo>
                  <a:lnTo>
                    <a:pt x="107" y="853"/>
                  </a:lnTo>
                  <a:cubicBezTo>
                    <a:pt x="27" y="1040"/>
                    <a:pt x="0" y="1254"/>
                    <a:pt x="0" y="1442"/>
                  </a:cubicBezTo>
                  <a:cubicBezTo>
                    <a:pt x="0" y="1656"/>
                    <a:pt x="81" y="1843"/>
                    <a:pt x="134" y="2057"/>
                  </a:cubicBezTo>
                  <a:cubicBezTo>
                    <a:pt x="214" y="2245"/>
                    <a:pt x="295" y="2432"/>
                    <a:pt x="429" y="2619"/>
                  </a:cubicBezTo>
                  <a:cubicBezTo>
                    <a:pt x="562" y="2780"/>
                    <a:pt x="696" y="2967"/>
                    <a:pt x="884" y="3101"/>
                  </a:cubicBezTo>
                  <a:cubicBezTo>
                    <a:pt x="1017" y="3235"/>
                    <a:pt x="1205" y="3369"/>
                    <a:pt x="1365" y="3449"/>
                  </a:cubicBezTo>
                  <a:cubicBezTo>
                    <a:pt x="1472" y="3529"/>
                    <a:pt x="1579" y="3556"/>
                    <a:pt x="1687" y="3636"/>
                  </a:cubicBezTo>
                  <a:cubicBezTo>
                    <a:pt x="2008" y="3797"/>
                    <a:pt x="2382" y="3904"/>
                    <a:pt x="2784" y="3958"/>
                  </a:cubicBezTo>
                  <a:cubicBezTo>
                    <a:pt x="3165" y="4018"/>
                    <a:pt x="3532" y="4048"/>
                    <a:pt x="3939" y="4048"/>
                  </a:cubicBezTo>
                  <a:cubicBezTo>
                    <a:pt x="4075" y="4048"/>
                    <a:pt x="4216" y="4045"/>
                    <a:pt x="4363" y="4038"/>
                  </a:cubicBezTo>
                  <a:cubicBezTo>
                    <a:pt x="4845" y="3984"/>
                    <a:pt x="5353" y="3931"/>
                    <a:pt x="5916" y="3797"/>
                  </a:cubicBezTo>
                  <a:cubicBezTo>
                    <a:pt x="6397" y="3690"/>
                    <a:pt x="6906" y="3529"/>
                    <a:pt x="7388" y="3315"/>
                  </a:cubicBezTo>
                  <a:cubicBezTo>
                    <a:pt x="7602" y="3262"/>
                    <a:pt x="7789" y="3155"/>
                    <a:pt x="8003" y="3101"/>
                  </a:cubicBezTo>
                  <a:lnTo>
                    <a:pt x="8030" y="3048"/>
                  </a:lnTo>
                  <a:lnTo>
                    <a:pt x="8030" y="2994"/>
                  </a:lnTo>
                  <a:lnTo>
                    <a:pt x="8003" y="2967"/>
                  </a:lnTo>
                  <a:lnTo>
                    <a:pt x="7976" y="2967"/>
                  </a:lnTo>
                  <a:cubicBezTo>
                    <a:pt x="7976" y="2914"/>
                    <a:pt x="7923" y="2887"/>
                    <a:pt x="7896" y="2860"/>
                  </a:cubicBezTo>
                  <a:cubicBezTo>
                    <a:pt x="7655" y="2753"/>
                    <a:pt x="7441" y="2646"/>
                    <a:pt x="7173" y="2512"/>
                  </a:cubicBezTo>
                  <a:cubicBezTo>
                    <a:pt x="6531" y="2218"/>
                    <a:pt x="5889" y="1923"/>
                    <a:pt x="5300" y="1576"/>
                  </a:cubicBezTo>
                  <a:cubicBezTo>
                    <a:pt x="4979" y="1415"/>
                    <a:pt x="4684" y="1281"/>
                    <a:pt x="4390" y="1120"/>
                  </a:cubicBezTo>
                  <a:cubicBezTo>
                    <a:pt x="4042" y="933"/>
                    <a:pt x="3747" y="746"/>
                    <a:pt x="3453" y="612"/>
                  </a:cubicBezTo>
                  <a:cubicBezTo>
                    <a:pt x="3239" y="532"/>
                    <a:pt x="3078" y="451"/>
                    <a:pt x="2864" y="371"/>
                  </a:cubicBezTo>
                  <a:cubicBezTo>
                    <a:pt x="2650" y="291"/>
                    <a:pt x="2463" y="210"/>
                    <a:pt x="2275" y="157"/>
                  </a:cubicBezTo>
                  <a:cubicBezTo>
                    <a:pt x="2088" y="77"/>
                    <a:pt x="1874" y="50"/>
                    <a:pt x="1633" y="23"/>
                  </a:cubicBezTo>
                  <a:cubicBezTo>
                    <a:pt x="1575" y="6"/>
                    <a:pt x="1514" y="0"/>
                    <a:pt x="1453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735;p74">
              <a:extLst>
                <a:ext uri="{FF2B5EF4-FFF2-40B4-BE49-F238E27FC236}">
                  <a16:creationId xmlns="" xmlns:a16="http://schemas.microsoft.com/office/drawing/2014/main" id="{E6BF4BD4-C446-7FC3-94A5-AD4BB0BD530B}"/>
                </a:ext>
              </a:extLst>
            </p:cNvPr>
            <p:cNvSpPr/>
            <p:nvPr/>
          </p:nvSpPr>
          <p:spPr>
            <a:xfrm>
              <a:off x="10692100" y="7262175"/>
              <a:ext cx="189400" cy="81500"/>
            </a:xfrm>
            <a:custGeom>
              <a:avLst/>
              <a:gdLst/>
              <a:ahLst/>
              <a:cxnLst/>
              <a:rect l="l" t="t" r="r" b="b"/>
              <a:pathLst>
                <a:path w="7576" h="3260" extrusionOk="0">
                  <a:moveTo>
                    <a:pt x="4303" y="1"/>
                  </a:moveTo>
                  <a:cubicBezTo>
                    <a:pt x="4044" y="1"/>
                    <a:pt x="3786" y="14"/>
                    <a:pt x="3534" y="38"/>
                  </a:cubicBezTo>
                  <a:cubicBezTo>
                    <a:pt x="3427" y="38"/>
                    <a:pt x="3293" y="65"/>
                    <a:pt x="3213" y="65"/>
                  </a:cubicBezTo>
                  <a:cubicBezTo>
                    <a:pt x="3025" y="91"/>
                    <a:pt x="2891" y="118"/>
                    <a:pt x="2731" y="172"/>
                  </a:cubicBezTo>
                  <a:lnTo>
                    <a:pt x="2677" y="198"/>
                  </a:lnTo>
                  <a:cubicBezTo>
                    <a:pt x="2222" y="306"/>
                    <a:pt x="1767" y="386"/>
                    <a:pt x="1339" y="520"/>
                  </a:cubicBezTo>
                  <a:cubicBezTo>
                    <a:pt x="1152" y="573"/>
                    <a:pt x="991" y="600"/>
                    <a:pt x="830" y="654"/>
                  </a:cubicBezTo>
                  <a:lnTo>
                    <a:pt x="670" y="707"/>
                  </a:lnTo>
                  <a:lnTo>
                    <a:pt x="482" y="734"/>
                  </a:lnTo>
                  <a:lnTo>
                    <a:pt x="322" y="761"/>
                  </a:lnTo>
                  <a:lnTo>
                    <a:pt x="242" y="787"/>
                  </a:lnTo>
                  <a:cubicBezTo>
                    <a:pt x="215" y="787"/>
                    <a:pt x="188" y="841"/>
                    <a:pt x="161" y="841"/>
                  </a:cubicBezTo>
                  <a:cubicBezTo>
                    <a:pt x="81" y="841"/>
                    <a:pt x="54" y="894"/>
                    <a:pt x="27" y="921"/>
                  </a:cubicBezTo>
                  <a:cubicBezTo>
                    <a:pt x="1" y="975"/>
                    <a:pt x="1" y="1028"/>
                    <a:pt x="27" y="1055"/>
                  </a:cubicBezTo>
                  <a:cubicBezTo>
                    <a:pt x="27" y="1109"/>
                    <a:pt x="54" y="1162"/>
                    <a:pt x="81" y="1162"/>
                  </a:cubicBezTo>
                  <a:cubicBezTo>
                    <a:pt x="81" y="1189"/>
                    <a:pt x="81" y="1189"/>
                    <a:pt x="108" y="1242"/>
                  </a:cubicBezTo>
                  <a:cubicBezTo>
                    <a:pt x="589" y="1671"/>
                    <a:pt x="1178" y="2045"/>
                    <a:pt x="1821" y="2393"/>
                  </a:cubicBezTo>
                  <a:cubicBezTo>
                    <a:pt x="1928" y="2474"/>
                    <a:pt x="2062" y="2500"/>
                    <a:pt x="2169" y="2581"/>
                  </a:cubicBezTo>
                  <a:cubicBezTo>
                    <a:pt x="2784" y="2875"/>
                    <a:pt x="3400" y="3062"/>
                    <a:pt x="3989" y="3169"/>
                  </a:cubicBezTo>
                  <a:cubicBezTo>
                    <a:pt x="4290" y="3230"/>
                    <a:pt x="4576" y="3260"/>
                    <a:pt x="4847" y="3260"/>
                  </a:cubicBezTo>
                  <a:cubicBezTo>
                    <a:pt x="4937" y="3260"/>
                    <a:pt x="5026" y="3256"/>
                    <a:pt x="5113" y="3250"/>
                  </a:cubicBezTo>
                  <a:cubicBezTo>
                    <a:pt x="5273" y="3250"/>
                    <a:pt x="5461" y="3196"/>
                    <a:pt x="5648" y="3169"/>
                  </a:cubicBezTo>
                  <a:cubicBezTo>
                    <a:pt x="5809" y="3143"/>
                    <a:pt x="5969" y="3062"/>
                    <a:pt x="6130" y="3009"/>
                  </a:cubicBezTo>
                  <a:cubicBezTo>
                    <a:pt x="6451" y="2875"/>
                    <a:pt x="6746" y="2661"/>
                    <a:pt x="7013" y="2393"/>
                  </a:cubicBezTo>
                  <a:cubicBezTo>
                    <a:pt x="7281" y="2126"/>
                    <a:pt x="7441" y="1858"/>
                    <a:pt x="7522" y="1644"/>
                  </a:cubicBezTo>
                  <a:cubicBezTo>
                    <a:pt x="7575" y="1403"/>
                    <a:pt x="7549" y="1162"/>
                    <a:pt x="7441" y="1001"/>
                  </a:cubicBezTo>
                  <a:cubicBezTo>
                    <a:pt x="7334" y="841"/>
                    <a:pt x="7174" y="654"/>
                    <a:pt x="6933" y="520"/>
                  </a:cubicBezTo>
                  <a:cubicBezTo>
                    <a:pt x="6906" y="493"/>
                    <a:pt x="6853" y="466"/>
                    <a:pt x="6826" y="439"/>
                  </a:cubicBezTo>
                  <a:cubicBezTo>
                    <a:pt x="6639" y="359"/>
                    <a:pt x="6451" y="306"/>
                    <a:pt x="6184" y="225"/>
                  </a:cubicBezTo>
                  <a:cubicBezTo>
                    <a:pt x="5916" y="172"/>
                    <a:pt x="5595" y="91"/>
                    <a:pt x="5247" y="65"/>
                  </a:cubicBezTo>
                  <a:cubicBezTo>
                    <a:pt x="4937" y="20"/>
                    <a:pt x="4620" y="1"/>
                    <a:pt x="4303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736;p74">
              <a:extLst>
                <a:ext uri="{FF2B5EF4-FFF2-40B4-BE49-F238E27FC236}">
                  <a16:creationId xmlns="" xmlns:a16="http://schemas.microsoft.com/office/drawing/2014/main" id="{5F96F857-A6FD-A766-5518-B8E50E2ED27A}"/>
                </a:ext>
              </a:extLst>
            </p:cNvPr>
            <p:cNvSpPr/>
            <p:nvPr/>
          </p:nvSpPr>
          <p:spPr>
            <a:xfrm>
              <a:off x="10581025" y="7325675"/>
              <a:ext cx="81650" cy="190725"/>
            </a:xfrm>
            <a:custGeom>
              <a:avLst/>
              <a:gdLst/>
              <a:ahLst/>
              <a:cxnLst/>
              <a:rect l="l" t="t" r="r" b="b"/>
              <a:pathLst>
                <a:path w="3266" h="7629" extrusionOk="0">
                  <a:moveTo>
                    <a:pt x="2289" y="0"/>
                  </a:moveTo>
                  <a:cubicBezTo>
                    <a:pt x="2262" y="0"/>
                    <a:pt x="2235" y="14"/>
                    <a:pt x="2222" y="41"/>
                  </a:cubicBezTo>
                  <a:cubicBezTo>
                    <a:pt x="2195" y="41"/>
                    <a:pt x="2115" y="67"/>
                    <a:pt x="2115" y="94"/>
                  </a:cubicBezTo>
                  <a:cubicBezTo>
                    <a:pt x="2088" y="94"/>
                    <a:pt x="2088" y="94"/>
                    <a:pt x="2062" y="121"/>
                  </a:cubicBezTo>
                  <a:cubicBezTo>
                    <a:pt x="1606" y="603"/>
                    <a:pt x="1259" y="1192"/>
                    <a:pt x="884" y="1861"/>
                  </a:cubicBezTo>
                  <a:cubicBezTo>
                    <a:pt x="509" y="2610"/>
                    <a:pt x="241" y="3333"/>
                    <a:pt x="108" y="4082"/>
                  </a:cubicBezTo>
                  <a:cubicBezTo>
                    <a:pt x="54" y="4484"/>
                    <a:pt x="1" y="4858"/>
                    <a:pt x="54" y="5180"/>
                  </a:cubicBezTo>
                  <a:cubicBezTo>
                    <a:pt x="54" y="5340"/>
                    <a:pt x="81" y="5554"/>
                    <a:pt x="108" y="5715"/>
                  </a:cubicBezTo>
                  <a:cubicBezTo>
                    <a:pt x="134" y="5876"/>
                    <a:pt x="215" y="6063"/>
                    <a:pt x="268" y="6223"/>
                  </a:cubicBezTo>
                  <a:cubicBezTo>
                    <a:pt x="429" y="6518"/>
                    <a:pt x="616" y="6812"/>
                    <a:pt x="884" y="7080"/>
                  </a:cubicBezTo>
                  <a:cubicBezTo>
                    <a:pt x="1071" y="7294"/>
                    <a:pt x="1285" y="7428"/>
                    <a:pt x="1473" y="7535"/>
                  </a:cubicBezTo>
                  <a:cubicBezTo>
                    <a:pt x="1553" y="7562"/>
                    <a:pt x="1580" y="7562"/>
                    <a:pt x="1660" y="7589"/>
                  </a:cubicBezTo>
                  <a:cubicBezTo>
                    <a:pt x="1735" y="7617"/>
                    <a:pt x="1813" y="7628"/>
                    <a:pt x="1889" y="7628"/>
                  </a:cubicBezTo>
                  <a:cubicBezTo>
                    <a:pt x="2032" y="7628"/>
                    <a:pt x="2171" y="7587"/>
                    <a:pt x="2276" y="7535"/>
                  </a:cubicBezTo>
                  <a:cubicBezTo>
                    <a:pt x="2463" y="7428"/>
                    <a:pt x="2624" y="7267"/>
                    <a:pt x="2757" y="7026"/>
                  </a:cubicBezTo>
                  <a:cubicBezTo>
                    <a:pt x="2864" y="6812"/>
                    <a:pt x="2945" y="6598"/>
                    <a:pt x="3025" y="6250"/>
                  </a:cubicBezTo>
                  <a:cubicBezTo>
                    <a:pt x="3105" y="5983"/>
                    <a:pt x="3159" y="5688"/>
                    <a:pt x="3186" y="5313"/>
                  </a:cubicBezTo>
                  <a:cubicBezTo>
                    <a:pt x="3266" y="4751"/>
                    <a:pt x="3266" y="4189"/>
                    <a:pt x="3212" y="3600"/>
                  </a:cubicBezTo>
                  <a:cubicBezTo>
                    <a:pt x="3212" y="3520"/>
                    <a:pt x="3186" y="3386"/>
                    <a:pt x="3186" y="3279"/>
                  </a:cubicBezTo>
                  <a:cubicBezTo>
                    <a:pt x="3159" y="3119"/>
                    <a:pt x="3132" y="2985"/>
                    <a:pt x="3105" y="2797"/>
                  </a:cubicBezTo>
                  <a:lnTo>
                    <a:pt x="3052" y="2744"/>
                  </a:lnTo>
                  <a:cubicBezTo>
                    <a:pt x="2972" y="2316"/>
                    <a:pt x="2864" y="1834"/>
                    <a:pt x="2731" y="1406"/>
                  </a:cubicBezTo>
                  <a:cubicBezTo>
                    <a:pt x="2704" y="1245"/>
                    <a:pt x="2650" y="1058"/>
                    <a:pt x="2597" y="897"/>
                  </a:cubicBezTo>
                  <a:lnTo>
                    <a:pt x="2570" y="737"/>
                  </a:lnTo>
                  <a:lnTo>
                    <a:pt x="2517" y="576"/>
                  </a:lnTo>
                  <a:lnTo>
                    <a:pt x="2490" y="389"/>
                  </a:lnTo>
                  <a:lnTo>
                    <a:pt x="2463" y="335"/>
                  </a:lnTo>
                  <a:cubicBezTo>
                    <a:pt x="2463" y="308"/>
                    <a:pt x="2436" y="255"/>
                    <a:pt x="2436" y="228"/>
                  </a:cubicBezTo>
                  <a:cubicBezTo>
                    <a:pt x="2463" y="94"/>
                    <a:pt x="2436" y="67"/>
                    <a:pt x="2356" y="41"/>
                  </a:cubicBezTo>
                  <a:cubicBezTo>
                    <a:pt x="2343" y="14"/>
                    <a:pt x="2316" y="0"/>
                    <a:pt x="2289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737;p74">
              <a:extLst>
                <a:ext uri="{FF2B5EF4-FFF2-40B4-BE49-F238E27FC236}">
                  <a16:creationId xmlns="" xmlns:a16="http://schemas.microsoft.com/office/drawing/2014/main" id="{05F64DCF-1D3F-F7C4-1E27-16D488A0F7D3}"/>
                </a:ext>
              </a:extLst>
            </p:cNvPr>
            <p:cNvSpPr/>
            <p:nvPr/>
          </p:nvSpPr>
          <p:spPr>
            <a:xfrm>
              <a:off x="10435150" y="7140000"/>
              <a:ext cx="160625" cy="115100"/>
            </a:xfrm>
            <a:custGeom>
              <a:avLst/>
              <a:gdLst/>
              <a:ahLst/>
              <a:cxnLst/>
              <a:rect l="l" t="t" r="r" b="b"/>
              <a:pathLst>
                <a:path w="6425" h="4604" extrusionOk="0">
                  <a:moveTo>
                    <a:pt x="1098" y="0"/>
                  </a:moveTo>
                  <a:cubicBezTo>
                    <a:pt x="1098" y="54"/>
                    <a:pt x="1045" y="54"/>
                    <a:pt x="964" y="54"/>
                  </a:cubicBezTo>
                  <a:cubicBezTo>
                    <a:pt x="804" y="54"/>
                    <a:pt x="643" y="107"/>
                    <a:pt x="536" y="161"/>
                  </a:cubicBezTo>
                  <a:cubicBezTo>
                    <a:pt x="322" y="268"/>
                    <a:pt x="188" y="428"/>
                    <a:pt x="108" y="616"/>
                  </a:cubicBezTo>
                  <a:cubicBezTo>
                    <a:pt x="1" y="857"/>
                    <a:pt x="1" y="1178"/>
                    <a:pt x="54" y="1526"/>
                  </a:cubicBezTo>
                  <a:cubicBezTo>
                    <a:pt x="108" y="1874"/>
                    <a:pt x="242" y="2195"/>
                    <a:pt x="402" y="2516"/>
                  </a:cubicBezTo>
                  <a:cubicBezTo>
                    <a:pt x="509" y="2677"/>
                    <a:pt x="589" y="2810"/>
                    <a:pt x="697" y="2917"/>
                  </a:cubicBezTo>
                  <a:cubicBezTo>
                    <a:pt x="804" y="3051"/>
                    <a:pt x="937" y="3185"/>
                    <a:pt x="1071" y="3265"/>
                  </a:cubicBezTo>
                  <a:cubicBezTo>
                    <a:pt x="1339" y="3506"/>
                    <a:pt x="1633" y="3667"/>
                    <a:pt x="1981" y="3854"/>
                  </a:cubicBezTo>
                  <a:cubicBezTo>
                    <a:pt x="2597" y="4149"/>
                    <a:pt x="3346" y="4390"/>
                    <a:pt x="4149" y="4523"/>
                  </a:cubicBezTo>
                  <a:cubicBezTo>
                    <a:pt x="4604" y="4577"/>
                    <a:pt x="5059" y="4604"/>
                    <a:pt x="5488" y="4604"/>
                  </a:cubicBezTo>
                  <a:cubicBezTo>
                    <a:pt x="5728" y="4604"/>
                    <a:pt x="5943" y="4604"/>
                    <a:pt x="6184" y="4577"/>
                  </a:cubicBezTo>
                  <a:cubicBezTo>
                    <a:pt x="6210" y="4577"/>
                    <a:pt x="6210" y="4577"/>
                    <a:pt x="6210" y="4550"/>
                  </a:cubicBezTo>
                  <a:cubicBezTo>
                    <a:pt x="6264" y="4550"/>
                    <a:pt x="6317" y="4550"/>
                    <a:pt x="6344" y="4523"/>
                  </a:cubicBezTo>
                  <a:cubicBezTo>
                    <a:pt x="6398" y="4470"/>
                    <a:pt x="6424" y="4443"/>
                    <a:pt x="6424" y="4416"/>
                  </a:cubicBezTo>
                  <a:cubicBezTo>
                    <a:pt x="6424" y="4336"/>
                    <a:pt x="6424" y="4283"/>
                    <a:pt x="6398" y="4256"/>
                  </a:cubicBezTo>
                  <a:cubicBezTo>
                    <a:pt x="6344" y="4202"/>
                    <a:pt x="6344" y="4175"/>
                    <a:pt x="6317" y="4149"/>
                  </a:cubicBezTo>
                  <a:lnTo>
                    <a:pt x="6291" y="4068"/>
                  </a:lnTo>
                  <a:lnTo>
                    <a:pt x="6210" y="4015"/>
                  </a:lnTo>
                  <a:lnTo>
                    <a:pt x="6157" y="3935"/>
                  </a:lnTo>
                  <a:lnTo>
                    <a:pt x="6076" y="3881"/>
                  </a:lnTo>
                  <a:lnTo>
                    <a:pt x="5889" y="3640"/>
                  </a:lnTo>
                  <a:cubicBezTo>
                    <a:pt x="5782" y="3506"/>
                    <a:pt x="5675" y="3372"/>
                    <a:pt x="5541" y="3239"/>
                  </a:cubicBezTo>
                  <a:cubicBezTo>
                    <a:pt x="5273" y="2891"/>
                    <a:pt x="4979" y="2570"/>
                    <a:pt x="4685" y="2222"/>
                  </a:cubicBezTo>
                  <a:lnTo>
                    <a:pt x="4604" y="2168"/>
                  </a:lnTo>
                  <a:cubicBezTo>
                    <a:pt x="4524" y="2061"/>
                    <a:pt x="4417" y="1927"/>
                    <a:pt x="4310" y="1820"/>
                  </a:cubicBezTo>
                  <a:lnTo>
                    <a:pt x="4069" y="1606"/>
                  </a:lnTo>
                  <a:cubicBezTo>
                    <a:pt x="3668" y="1231"/>
                    <a:pt x="3213" y="937"/>
                    <a:pt x="2704" y="616"/>
                  </a:cubicBezTo>
                  <a:cubicBezTo>
                    <a:pt x="2410" y="455"/>
                    <a:pt x="2142" y="321"/>
                    <a:pt x="1874" y="214"/>
                  </a:cubicBezTo>
                  <a:cubicBezTo>
                    <a:pt x="1580" y="80"/>
                    <a:pt x="1339" y="27"/>
                    <a:pt x="1098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738;p74">
              <a:extLst>
                <a:ext uri="{FF2B5EF4-FFF2-40B4-BE49-F238E27FC236}">
                  <a16:creationId xmlns="" xmlns:a16="http://schemas.microsoft.com/office/drawing/2014/main" id="{676F05E4-17A6-D5CE-D696-2AC7FB7FD8BB}"/>
                </a:ext>
              </a:extLst>
            </p:cNvPr>
            <p:cNvSpPr/>
            <p:nvPr/>
          </p:nvSpPr>
          <p:spPr>
            <a:xfrm>
              <a:off x="10653300" y="7071075"/>
              <a:ext cx="116450" cy="160600"/>
            </a:xfrm>
            <a:custGeom>
              <a:avLst/>
              <a:gdLst/>
              <a:ahLst/>
              <a:cxnLst/>
              <a:rect l="l" t="t" r="r" b="b"/>
              <a:pathLst>
                <a:path w="4658" h="6424" extrusionOk="0">
                  <a:moveTo>
                    <a:pt x="4069" y="0"/>
                  </a:moveTo>
                  <a:cubicBezTo>
                    <a:pt x="3956" y="48"/>
                    <a:pt x="3853" y="58"/>
                    <a:pt x="3743" y="58"/>
                  </a:cubicBezTo>
                  <a:cubicBezTo>
                    <a:pt x="3669" y="58"/>
                    <a:pt x="3592" y="54"/>
                    <a:pt x="3507" y="54"/>
                  </a:cubicBezTo>
                  <a:cubicBezTo>
                    <a:pt x="3373" y="54"/>
                    <a:pt x="3292" y="54"/>
                    <a:pt x="3105" y="80"/>
                  </a:cubicBezTo>
                  <a:cubicBezTo>
                    <a:pt x="2784" y="107"/>
                    <a:pt x="2436" y="241"/>
                    <a:pt x="2141" y="402"/>
                  </a:cubicBezTo>
                  <a:cubicBezTo>
                    <a:pt x="1981" y="509"/>
                    <a:pt x="1847" y="616"/>
                    <a:pt x="1740" y="723"/>
                  </a:cubicBezTo>
                  <a:cubicBezTo>
                    <a:pt x="1606" y="803"/>
                    <a:pt x="1472" y="937"/>
                    <a:pt x="1365" y="1071"/>
                  </a:cubicBezTo>
                  <a:cubicBezTo>
                    <a:pt x="1124" y="1338"/>
                    <a:pt x="964" y="1660"/>
                    <a:pt x="803" y="1981"/>
                  </a:cubicBezTo>
                  <a:cubicBezTo>
                    <a:pt x="509" y="2623"/>
                    <a:pt x="268" y="3346"/>
                    <a:pt x="134" y="4149"/>
                  </a:cubicBezTo>
                  <a:cubicBezTo>
                    <a:pt x="27" y="4898"/>
                    <a:pt x="0" y="5567"/>
                    <a:pt x="54" y="6210"/>
                  </a:cubicBezTo>
                  <a:cubicBezTo>
                    <a:pt x="54" y="6237"/>
                    <a:pt x="54" y="6237"/>
                    <a:pt x="107" y="6237"/>
                  </a:cubicBezTo>
                  <a:cubicBezTo>
                    <a:pt x="107" y="6263"/>
                    <a:pt x="107" y="6344"/>
                    <a:pt x="134" y="6370"/>
                  </a:cubicBezTo>
                  <a:cubicBezTo>
                    <a:pt x="161" y="6397"/>
                    <a:pt x="188" y="6424"/>
                    <a:pt x="241" y="6424"/>
                  </a:cubicBezTo>
                  <a:lnTo>
                    <a:pt x="268" y="6424"/>
                  </a:lnTo>
                  <a:cubicBezTo>
                    <a:pt x="295" y="6424"/>
                    <a:pt x="375" y="6424"/>
                    <a:pt x="402" y="6397"/>
                  </a:cubicBezTo>
                  <a:cubicBezTo>
                    <a:pt x="428" y="6370"/>
                    <a:pt x="455" y="6370"/>
                    <a:pt x="509" y="6344"/>
                  </a:cubicBezTo>
                  <a:lnTo>
                    <a:pt x="562" y="6290"/>
                  </a:lnTo>
                  <a:lnTo>
                    <a:pt x="643" y="6237"/>
                  </a:lnTo>
                  <a:lnTo>
                    <a:pt x="696" y="6156"/>
                  </a:lnTo>
                  <a:lnTo>
                    <a:pt x="830" y="6022"/>
                  </a:lnTo>
                  <a:lnTo>
                    <a:pt x="964" y="5889"/>
                  </a:lnTo>
                  <a:cubicBezTo>
                    <a:pt x="1098" y="5808"/>
                    <a:pt x="1231" y="5701"/>
                    <a:pt x="1339" y="5567"/>
                  </a:cubicBezTo>
                  <a:cubicBezTo>
                    <a:pt x="1660" y="5300"/>
                    <a:pt x="2034" y="5005"/>
                    <a:pt x="2382" y="4684"/>
                  </a:cubicBezTo>
                  <a:lnTo>
                    <a:pt x="2436" y="4631"/>
                  </a:lnTo>
                  <a:cubicBezTo>
                    <a:pt x="2543" y="4524"/>
                    <a:pt x="2677" y="4416"/>
                    <a:pt x="2784" y="4336"/>
                  </a:cubicBezTo>
                  <a:lnTo>
                    <a:pt x="2998" y="4095"/>
                  </a:lnTo>
                  <a:cubicBezTo>
                    <a:pt x="3373" y="3694"/>
                    <a:pt x="3667" y="3212"/>
                    <a:pt x="3988" y="2703"/>
                  </a:cubicBezTo>
                  <a:cubicBezTo>
                    <a:pt x="4149" y="2409"/>
                    <a:pt x="4283" y="2141"/>
                    <a:pt x="4390" y="1874"/>
                  </a:cubicBezTo>
                  <a:cubicBezTo>
                    <a:pt x="4524" y="1579"/>
                    <a:pt x="4577" y="1338"/>
                    <a:pt x="4631" y="1124"/>
                  </a:cubicBezTo>
                  <a:cubicBezTo>
                    <a:pt x="4657" y="857"/>
                    <a:pt x="4631" y="643"/>
                    <a:pt x="4550" y="455"/>
                  </a:cubicBezTo>
                  <a:cubicBezTo>
                    <a:pt x="4443" y="241"/>
                    <a:pt x="4283" y="107"/>
                    <a:pt x="4069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739;p74">
              <a:extLst>
                <a:ext uri="{FF2B5EF4-FFF2-40B4-BE49-F238E27FC236}">
                  <a16:creationId xmlns="" xmlns:a16="http://schemas.microsoft.com/office/drawing/2014/main" id="{5E03C31E-F222-FF03-D4CD-7D2F252732B4}"/>
                </a:ext>
              </a:extLst>
            </p:cNvPr>
            <p:cNvSpPr/>
            <p:nvPr/>
          </p:nvSpPr>
          <p:spPr>
            <a:xfrm>
              <a:off x="10676725" y="7291875"/>
              <a:ext cx="189375" cy="106425"/>
            </a:xfrm>
            <a:custGeom>
              <a:avLst/>
              <a:gdLst/>
              <a:ahLst/>
              <a:cxnLst/>
              <a:rect l="l" t="t" r="r" b="b"/>
              <a:pathLst>
                <a:path w="7575" h="4257" extrusionOk="0">
                  <a:moveTo>
                    <a:pt x="241" y="1"/>
                  </a:moveTo>
                  <a:cubicBezTo>
                    <a:pt x="214" y="1"/>
                    <a:pt x="161" y="54"/>
                    <a:pt x="134" y="54"/>
                  </a:cubicBezTo>
                  <a:lnTo>
                    <a:pt x="27" y="54"/>
                  </a:lnTo>
                  <a:cubicBezTo>
                    <a:pt x="0" y="54"/>
                    <a:pt x="0" y="81"/>
                    <a:pt x="0" y="81"/>
                  </a:cubicBezTo>
                  <a:lnTo>
                    <a:pt x="0" y="108"/>
                  </a:lnTo>
                  <a:cubicBezTo>
                    <a:pt x="107" y="322"/>
                    <a:pt x="241" y="483"/>
                    <a:pt x="348" y="643"/>
                  </a:cubicBezTo>
                  <a:cubicBezTo>
                    <a:pt x="642" y="1071"/>
                    <a:pt x="937" y="1526"/>
                    <a:pt x="1231" y="1874"/>
                  </a:cubicBezTo>
                  <a:cubicBezTo>
                    <a:pt x="1606" y="2329"/>
                    <a:pt x="1981" y="2677"/>
                    <a:pt x="2355" y="2999"/>
                  </a:cubicBezTo>
                  <a:cubicBezTo>
                    <a:pt x="2757" y="3320"/>
                    <a:pt x="3185" y="3614"/>
                    <a:pt x="3613" y="3828"/>
                  </a:cubicBezTo>
                  <a:cubicBezTo>
                    <a:pt x="4095" y="4069"/>
                    <a:pt x="4550" y="4203"/>
                    <a:pt x="5032" y="4257"/>
                  </a:cubicBezTo>
                  <a:lnTo>
                    <a:pt x="5326" y="4257"/>
                  </a:lnTo>
                  <a:cubicBezTo>
                    <a:pt x="5433" y="4257"/>
                    <a:pt x="5514" y="4257"/>
                    <a:pt x="5621" y="4230"/>
                  </a:cubicBezTo>
                  <a:cubicBezTo>
                    <a:pt x="5835" y="4203"/>
                    <a:pt x="6022" y="4149"/>
                    <a:pt x="6236" y="4096"/>
                  </a:cubicBezTo>
                  <a:cubicBezTo>
                    <a:pt x="6424" y="4016"/>
                    <a:pt x="6638" y="3935"/>
                    <a:pt x="6799" y="3828"/>
                  </a:cubicBezTo>
                  <a:cubicBezTo>
                    <a:pt x="6986" y="3721"/>
                    <a:pt x="7120" y="3587"/>
                    <a:pt x="7254" y="3427"/>
                  </a:cubicBezTo>
                  <a:cubicBezTo>
                    <a:pt x="7387" y="3266"/>
                    <a:pt x="7494" y="3079"/>
                    <a:pt x="7521" y="2892"/>
                  </a:cubicBezTo>
                  <a:lnTo>
                    <a:pt x="7521" y="2865"/>
                  </a:lnTo>
                  <a:cubicBezTo>
                    <a:pt x="7575" y="2758"/>
                    <a:pt x="7575" y="2651"/>
                    <a:pt x="7575" y="2544"/>
                  </a:cubicBezTo>
                  <a:cubicBezTo>
                    <a:pt x="7575" y="2463"/>
                    <a:pt x="7521" y="2356"/>
                    <a:pt x="7521" y="2249"/>
                  </a:cubicBezTo>
                  <a:cubicBezTo>
                    <a:pt x="7494" y="2142"/>
                    <a:pt x="7468" y="2062"/>
                    <a:pt x="7387" y="1955"/>
                  </a:cubicBezTo>
                  <a:cubicBezTo>
                    <a:pt x="7361" y="1874"/>
                    <a:pt x="7307" y="1794"/>
                    <a:pt x="7227" y="1714"/>
                  </a:cubicBezTo>
                  <a:cubicBezTo>
                    <a:pt x="7093" y="1580"/>
                    <a:pt x="6932" y="1446"/>
                    <a:pt x="6772" y="1339"/>
                  </a:cubicBezTo>
                  <a:cubicBezTo>
                    <a:pt x="6584" y="1259"/>
                    <a:pt x="6397" y="1152"/>
                    <a:pt x="6183" y="1071"/>
                  </a:cubicBezTo>
                  <a:cubicBezTo>
                    <a:pt x="6022" y="1018"/>
                    <a:pt x="5835" y="938"/>
                    <a:pt x="5594" y="911"/>
                  </a:cubicBezTo>
                  <a:cubicBezTo>
                    <a:pt x="5086" y="777"/>
                    <a:pt x="4550" y="723"/>
                    <a:pt x="3961" y="616"/>
                  </a:cubicBezTo>
                  <a:cubicBezTo>
                    <a:pt x="3613" y="536"/>
                    <a:pt x="3292" y="509"/>
                    <a:pt x="2944" y="456"/>
                  </a:cubicBezTo>
                  <a:cubicBezTo>
                    <a:pt x="2141" y="376"/>
                    <a:pt x="1178" y="215"/>
                    <a:pt x="241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740;p74">
              <a:extLst>
                <a:ext uri="{FF2B5EF4-FFF2-40B4-BE49-F238E27FC236}">
                  <a16:creationId xmlns="" xmlns:a16="http://schemas.microsoft.com/office/drawing/2014/main" id="{F11AD8DB-77D0-2B5E-29EB-C17F433AF3AC}"/>
                </a:ext>
              </a:extLst>
            </p:cNvPr>
            <p:cNvSpPr/>
            <p:nvPr/>
          </p:nvSpPr>
          <p:spPr>
            <a:xfrm>
              <a:off x="10511425" y="7313975"/>
              <a:ext cx="107775" cy="190725"/>
            </a:xfrm>
            <a:custGeom>
              <a:avLst/>
              <a:gdLst/>
              <a:ahLst/>
              <a:cxnLst/>
              <a:rect l="l" t="t" r="r" b="b"/>
              <a:pathLst>
                <a:path w="4311" h="7629" extrusionOk="0">
                  <a:moveTo>
                    <a:pt x="4283" y="0"/>
                  </a:moveTo>
                  <a:cubicBezTo>
                    <a:pt x="4230" y="27"/>
                    <a:pt x="4230" y="27"/>
                    <a:pt x="4203" y="27"/>
                  </a:cubicBezTo>
                  <a:cubicBezTo>
                    <a:pt x="3962" y="161"/>
                    <a:pt x="3802" y="268"/>
                    <a:pt x="3641" y="375"/>
                  </a:cubicBezTo>
                  <a:cubicBezTo>
                    <a:pt x="3213" y="669"/>
                    <a:pt x="2758" y="964"/>
                    <a:pt x="2383" y="1258"/>
                  </a:cubicBezTo>
                  <a:cubicBezTo>
                    <a:pt x="1955" y="1633"/>
                    <a:pt x="1580" y="2008"/>
                    <a:pt x="1286" y="2382"/>
                  </a:cubicBezTo>
                  <a:cubicBezTo>
                    <a:pt x="964" y="2784"/>
                    <a:pt x="643" y="3212"/>
                    <a:pt x="456" y="3640"/>
                  </a:cubicBezTo>
                  <a:cubicBezTo>
                    <a:pt x="215" y="4122"/>
                    <a:pt x="81" y="4577"/>
                    <a:pt x="28" y="5059"/>
                  </a:cubicBezTo>
                  <a:cubicBezTo>
                    <a:pt x="1" y="5273"/>
                    <a:pt x="1" y="5487"/>
                    <a:pt x="28" y="5674"/>
                  </a:cubicBezTo>
                  <a:cubicBezTo>
                    <a:pt x="54" y="5889"/>
                    <a:pt x="81" y="6076"/>
                    <a:pt x="162" y="6290"/>
                  </a:cubicBezTo>
                  <a:cubicBezTo>
                    <a:pt x="215" y="6477"/>
                    <a:pt x="322" y="6691"/>
                    <a:pt x="429" y="6852"/>
                  </a:cubicBezTo>
                  <a:cubicBezTo>
                    <a:pt x="536" y="7066"/>
                    <a:pt x="670" y="7200"/>
                    <a:pt x="831" y="7334"/>
                  </a:cubicBezTo>
                  <a:cubicBezTo>
                    <a:pt x="991" y="7468"/>
                    <a:pt x="1152" y="7548"/>
                    <a:pt x="1366" y="7602"/>
                  </a:cubicBezTo>
                  <a:lnTo>
                    <a:pt x="1393" y="7602"/>
                  </a:lnTo>
                  <a:cubicBezTo>
                    <a:pt x="1446" y="7602"/>
                    <a:pt x="1553" y="7628"/>
                    <a:pt x="1660" y="7628"/>
                  </a:cubicBezTo>
                  <a:lnTo>
                    <a:pt x="1687" y="7628"/>
                  </a:lnTo>
                  <a:cubicBezTo>
                    <a:pt x="1794" y="7628"/>
                    <a:pt x="1901" y="7602"/>
                    <a:pt x="1982" y="7602"/>
                  </a:cubicBezTo>
                  <a:cubicBezTo>
                    <a:pt x="2115" y="7548"/>
                    <a:pt x="2196" y="7521"/>
                    <a:pt x="2303" y="7468"/>
                  </a:cubicBezTo>
                  <a:cubicBezTo>
                    <a:pt x="2356" y="7414"/>
                    <a:pt x="2463" y="7361"/>
                    <a:pt x="2544" y="7280"/>
                  </a:cubicBezTo>
                  <a:cubicBezTo>
                    <a:pt x="2677" y="7147"/>
                    <a:pt x="2785" y="6986"/>
                    <a:pt x="2892" y="6825"/>
                  </a:cubicBezTo>
                  <a:cubicBezTo>
                    <a:pt x="2999" y="6611"/>
                    <a:pt x="3106" y="6451"/>
                    <a:pt x="3159" y="6263"/>
                  </a:cubicBezTo>
                  <a:cubicBezTo>
                    <a:pt x="3240" y="6076"/>
                    <a:pt x="3266" y="5889"/>
                    <a:pt x="3320" y="5648"/>
                  </a:cubicBezTo>
                  <a:cubicBezTo>
                    <a:pt x="3454" y="5112"/>
                    <a:pt x="3561" y="4550"/>
                    <a:pt x="3641" y="4015"/>
                  </a:cubicBezTo>
                  <a:cubicBezTo>
                    <a:pt x="3695" y="3667"/>
                    <a:pt x="3721" y="3346"/>
                    <a:pt x="3802" y="2998"/>
                  </a:cubicBezTo>
                  <a:cubicBezTo>
                    <a:pt x="3935" y="2061"/>
                    <a:pt x="4096" y="1124"/>
                    <a:pt x="4310" y="187"/>
                  </a:cubicBezTo>
                  <a:cubicBezTo>
                    <a:pt x="4310" y="161"/>
                    <a:pt x="4310" y="134"/>
                    <a:pt x="4283" y="107"/>
                  </a:cubicBezTo>
                  <a:cubicBezTo>
                    <a:pt x="4310" y="54"/>
                    <a:pt x="4310" y="27"/>
                    <a:pt x="4283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741;p74">
              <a:extLst>
                <a:ext uri="{FF2B5EF4-FFF2-40B4-BE49-F238E27FC236}">
                  <a16:creationId xmlns="" xmlns:a16="http://schemas.microsoft.com/office/drawing/2014/main" id="{21E4FEDB-D195-FB58-8D72-053CA955EFB5}"/>
                </a:ext>
              </a:extLst>
            </p:cNvPr>
            <p:cNvSpPr/>
            <p:nvPr/>
          </p:nvSpPr>
          <p:spPr>
            <a:xfrm>
              <a:off x="10670700" y="7312300"/>
              <a:ext cx="137200" cy="145725"/>
            </a:xfrm>
            <a:custGeom>
              <a:avLst/>
              <a:gdLst/>
              <a:ahLst/>
              <a:cxnLst/>
              <a:rect l="l" t="t" r="r" b="b"/>
              <a:pathLst>
                <a:path w="5488" h="5829" extrusionOk="0">
                  <a:moveTo>
                    <a:pt x="264" y="0"/>
                  </a:moveTo>
                  <a:cubicBezTo>
                    <a:pt x="234" y="0"/>
                    <a:pt x="201" y="14"/>
                    <a:pt x="161" y="40"/>
                  </a:cubicBezTo>
                  <a:cubicBezTo>
                    <a:pt x="134" y="40"/>
                    <a:pt x="107" y="67"/>
                    <a:pt x="80" y="94"/>
                  </a:cubicBezTo>
                  <a:cubicBezTo>
                    <a:pt x="27" y="121"/>
                    <a:pt x="27" y="201"/>
                    <a:pt x="27" y="228"/>
                  </a:cubicBezTo>
                  <a:cubicBezTo>
                    <a:pt x="0" y="254"/>
                    <a:pt x="0" y="254"/>
                    <a:pt x="0" y="308"/>
                  </a:cubicBezTo>
                  <a:lnTo>
                    <a:pt x="107" y="1004"/>
                  </a:lnTo>
                  <a:cubicBezTo>
                    <a:pt x="214" y="1432"/>
                    <a:pt x="295" y="1860"/>
                    <a:pt x="482" y="2315"/>
                  </a:cubicBezTo>
                  <a:cubicBezTo>
                    <a:pt x="750" y="3038"/>
                    <a:pt x="1098" y="3734"/>
                    <a:pt x="1553" y="4323"/>
                  </a:cubicBezTo>
                  <a:cubicBezTo>
                    <a:pt x="1767" y="4644"/>
                    <a:pt x="2008" y="4912"/>
                    <a:pt x="2275" y="5126"/>
                  </a:cubicBezTo>
                  <a:cubicBezTo>
                    <a:pt x="2409" y="5206"/>
                    <a:pt x="2570" y="5313"/>
                    <a:pt x="2703" y="5420"/>
                  </a:cubicBezTo>
                  <a:cubicBezTo>
                    <a:pt x="2864" y="5527"/>
                    <a:pt x="3025" y="5581"/>
                    <a:pt x="3185" y="5661"/>
                  </a:cubicBezTo>
                  <a:cubicBezTo>
                    <a:pt x="3431" y="5773"/>
                    <a:pt x="3713" y="5828"/>
                    <a:pt x="4017" y="5828"/>
                  </a:cubicBezTo>
                  <a:cubicBezTo>
                    <a:pt x="4078" y="5828"/>
                    <a:pt x="4140" y="5826"/>
                    <a:pt x="4202" y="5822"/>
                  </a:cubicBezTo>
                  <a:cubicBezTo>
                    <a:pt x="4550" y="5795"/>
                    <a:pt x="4818" y="5715"/>
                    <a:pt x="5059" y="5581"/>
                  </a:cubicBezTo>
                  <a:cubicBezTo>
                    <a:pt x="5273" y="5474"/>
                    <a:pt x="5380" y="5286"/>
                    <a:pt x="5460" y="5072"/>
                  </a:cubicBezTo>
                  <a:cubicBezTo>
                    <a:pt x="5487" y="4938"/>
                    <a:pt x="5487" y="4778"/>
                    <a:pt x="5460" y="4617"/>
                  </a:cubicBezTo>
                  <a:cubicBezTo>
                    <a:pt x="5460" y="4537"/>
                    <a:pt x="5434" y="4483"/>
                    <a:pt x="5460" y="4350"/>
                  </a:cubicBezTo>
                  <a:cubicBezTo>
                    <a:pt x="5380" y="4135"/>
                    <a:pt x="5246" y="3921"/>
                    <a:pt x="5086" y="3654"/>
                  </a:cubicBezTo>
                  <a:cubicBezTo>
                    <a:pt x="4925" y="3413"/>
                    <a:pt x="4764" y="3172"/>
                    <a:pt x="4524" y="2904"/>
                  </a:cubicBezTo>
                  <a:cubicBezTo>
                    <a:pt x="4149" y="2476"/>
                    <a:pt x="3747" y="2075"/>
                    <a:pt x="3319" y="1727"/>
                  </a:cubicBezTo>
                  <a:cubicBezTo>
                    <a:pt x="3212" y="1673"/>
                    <a:pt x="3158" y="1593"/>
                    <a:pt x="3051" y="1539"/>
                  </a:cubicBezTo>
                  <a:cubicBezTo>
                    <a:pt x="2944" y="1459"/>
                    <a:pt x="2811" y="1379"/>
                    <a:pt x="2677" y="1298"/>
                  </a:cubicBezTo>
                  <a:lnTo>
                    <a:pt x="2623" y="1272"/>
                  </a:lnTo>
                  <a:cubicBezTo>
                    <a:pt x="2222" y="1031"/>
                    <a:pt x="1820" y="790"/>
                    <a:pt x="1445" y="602"/>
                  </a:cubicBezTo>
                  <a:cubicBezTo>
                    <a:pt x="1312" y="522"/>
                    <a:pt x="1151" y="442"/>
                    <a:pt x="1017" y="362"/>
                  </a:cubicBezTo>
                  <a:lnTo>
                    <a:pt x="750" y="228"/>
                  </a:lnTo>
                  <a:lnTo>
                    <a:pt x="669" y="201"/>
                  </a:lnTo>
                  <a:lnTo>
                    <a:pt x="616" y="174"/>
                  </a:lnTo>
                  <a:lnTo>
                    <a:pt x="509" y="121"/>
                  </a:lnTo>
                  <a:lnTo>
                    <a:pt x="428" y="94"/>
                  </a:lnTo>
                  <a:cubicBezTo>
                    <a:pt x="402" y="67"/>
                    <a:pt x="375" y="67"/>
                    <a:pt x="348" y="40"/>
                  </a:cubicBezTo>
                  <a:cubicBezTo>
                    <a:pt x="321" y="14"/>
                    <a:pt x="295" y="0"/>
                    <a:pt x="26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742;p74">
              <a:extLst>
                <a:ext uri="{FF2B5EF4-FFF2-40B4-BE49-F238E27FC236}">
                  <a16:creationId xmlns="" xmlns:a16="http://schemas.microsoft.com/office/drawing/2014/main" id="{4CF79227-19BC-45CE-860B-D3CBB11CCC9E}"/>
                </a:ext>
              </a:extLst>
            </p:cNvPr>
            <p:cNvSpPr/>
            <p:nvPr/>
          </p:nvSpPr>
          <p:spPr>
            <a:xfrm>
              <a:off x="10678050" y="7113150"/>
              <a:ext cx="145900" cy="138600"/>
            </a:xfrm>
            <a:custGeom>
              <a:avLst/>
              <a:gdLst/>
              <a:ahLst/>
              <a:cxnLst/>
              <a:rect l="l" t="t" r="r" b="b"/>
              <a:pathLst>
                <a:path w="5836" h="5544" extrusionOk="0">
                  <a:moveTo>
                    <a:pt x="4824" y="1"/>
                  </a:moveTo>
                  <a:cubicBezTo>
                    <a:pt x="4688" y="1"/>
                    <a:pt x="4539" y="24"/>
                    <a:pt x="4390" y="57"/>
                  </a:cubicBezTo>
                  <a:cubicBezTo>
                    <a:pt x="4203" y="137"/>
                    <a:pt x="3962" y="271"/>
                    <a:pt x="3694" y="432"/>
                  </a:cubicBezTo>
                  <a:cubicBezTo>
                    <a:pt x="3453" y="592"/>
                    <a:pt x="3212" y="780"/>
                    <a:pt x="2945" y="994"/>
                  </a:cubicBezTo>
                  <a:cubicBezTo>
                    <a:pt x="2517" y="1368"/>
                    <a:pt x="2115" y="1770"/>
                    <a:pt x="1794" y="2198"/>
                  </a:cubicBezTo>
                  <a:cubicBezTo>
                    <a:pt x="1714" y="2305"/>
                    <a:pt x="1660" y="2386"/>
                    <a:pt x="1580" y="2466"/>
                  </a:cubicBezTo>
                  <a:cubicBezTo>
                    <a:pt x="1526" y="2600"/>
                    <a:pt x="1419" y="2733"/>
                    <a:pt x="1339" y="2867"/>
                  </a:cubicBezTo>
                  <a:lnTo>
                    <a:pt x="1312" y="2948"/>
                  </a:lnTo>
                  <a:cubicBezTo>
                    <a:pt x="1071" y="3349"/>
                    <a:pt x="857" y="3724"/>
                    <a:pt x="643" y="4125"/>
                  </a:cubicBezTo>
                  <a:cubicBezTo>
                    <a:pt x="589" y="4259"/>
                    <a:pt x="482" y="4420"/>
                    <a:pt x="402" y="4554"/>
                  </a:cubicBezTo>
                  <a:lnTo>
                    <a:pt x="322" y="4714"/>
                  </a:lnTo>
                  <a:lnTo>
                    <a:pt x="215" y="4875"/>
                  </a:lnTo>
                  <a:lnTo>
                    <a:pt x="188" y="4955"/>
                  </a:lnTo>
                  <a:lnTo>
                    <a:pt x="134" y="5062"/>
                  </a:lnTo>
                  <a:lnTo>
                    <a:pt x="108" y="5116"/>
                  </a:lnTo>
                  <a:cubicBezTo>
                    <a:pt x="81" y="5142"/>
                    <a:pt x="81" y="5196"/>
                    <a:pt x="54" y="5223"/>
                  </a:cubicBezTo>
                  <a:cubicBezTo>
                    <a:pt x="1" y="5249"/>
                    <a:pt x="1" y="5330"/>
                    <a:pt x="1" y="5357"/>
                  </a:cubicBezTo>
                  <a:lnTo>
                    <a:pt x="1" y="5383"/>
                  </a:lnTo>
                  <a:cubicBezTo>
                    <a:pt x="1" y="5410"/>
                    <a:pt x="54" y="5464"/>
                    <a:pt x="81" y="5490"/>
                  </a:cubicBezTo>
                  <a:cubicBezTo>
                    <a:pt x="108" y="5517"/>
                    <a:pt x="188" y="5517"/>
                    <a:pt x="215" y="5517"/>
                  </a:cubicBezTo>
                  <a:cubicBezTo>
                    <a:pt x="241" y="5544"/>
                    <a:pt x="241" y="5544"/>
                    <a:pt x="268" y="5544"/>
                  </a:cubicBezTo>
                  <a:cubicBezTo>
                    <a:pt x="911" y="5490"/>
                    <a:pt x="1580" y="5330"/>
                    <a:pt x="2276" y="5089"/>
                  </a:cubicBezTo>
                  <a:cubicBezTo>
                    <a:pt x="3025" y="4821"/>
                    <a:pt x="3721" y="4446"/>
                    <a:pt x="4283" y="4018"/>
                  </a:cubicBezTo>
                  <a:cubicBezTo>
                    <a:pt x="4631" y="3777"/>
                    <a:pt x="4899" y="3536"/>
                    <a:pt x="5086" y="3269"/>
                  </a:cubicBezTo>
                  <a:cubicBezTo>
                    <a:pt x="5193" y="3135"/>
                    <a:pt x="5300" y="2974"/>
                    <a:pt x="5407" y="2841"/>
                  </a:cubicBezTo>
                  <a:cubicBezTo>
                    <a:pt x="5488" y="2707"/>
                    <a:pt x="5568" y="2546"/>
                    <a:pt x="5648" y="2386"/>
                  </a:cubicBezTo>
                  <a:cubicBezTo>
                    <a:pt x="5782" y="2064"/>
                    <a:pt x="5835" y="1716"/>
                    <a:pt x="5809" y="1368"/>
                  </a:cubicBezTo>
                  <a:cubicBezTo>
                    <a:pt x="5809" y="1208"/>
                    <a:pt x="5809" y="1101"/>
                    <a:pt x="5782" y="967"/>
                  </a:cubicBezTo>
                  <a:cubicBezTo>
                    <a:pt x="5728" y="780"/>
                    <a:pt x="5675" y="592"/>
                    <a:pt x="5568" y="432"/>
                  </a:cubicBezTo>
                  <a:cubicBezTo>
                    <a:pt x="5461" y="244"/>
                    <a:pt x="5273" y="110"/>
                    <a:pt x="5059" y="30"/>
                  </a:cubicBezTo>
                  <a:cubicBezTo>
                    <a:pt x="4988" y="10"/>
                    <a:pt x="4908" y="1"/>
                    <a:pt x="4824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0743;p74">
              <a:extLst>
                <a:ext uri="{FF2B5EF4-FFF2-40B4-BE49-F238E27FC236}">
                  <a16:creationId xmlns="" xmlns:a16="http://schemas.microsoft.com/office/drawing/2014/main" id="{1B01B790-14D9-CE63-D3BC-9E61E4C091B5}"/>
                </a:ext>
              </a:extLst>
            </p:cNvPr>
            <p:cNvSpPr/>
            <p:nvPr/>
          </p:nvSpPr>
          <p:spPr>
            <a:xfrm>
              <a:off x="10488025" y="7066550"/>
              <a:ext cx="130500" cy="175175"/>
            </a:xfrm>
            <a:custGeom>
              <a:avLst/>
              <a:gdLst/>
              <a:ahLst/>
              <a:cxnLst/>
              <a:rect l="l" t="t" r="r" b="b"/>
              <a:pathLst>
                <a:path w="5220" h="7007" extrusionOk="0">
                  <a:moveTo>
                    <a:pt x="1415" y="0"/>
                  </a:moveTo>
                  <a:cubicBezTo>
                    <a:pt x="1365" y="0"/>
                    <a:pt x="1312" y="7"/>
                    <a:pt x="1258" y="21"/>
                  </a:cubicBezTo>
                  <a:cubicBezTo>
                    <a:pt x="1151" y="21"/>
                    <a:pt x="1098" y="47"/>
                    <a:pt x="990" y="101"/>
                  </a:cubicBezTo>
                  <a:lnTo>
                    <a:pt x="964" y="101"/>
                  </a:lnTo>
                  <a:cubicBezTo>
                    <a:pt x="803" y="181"/>
                    <a:pt x="616" y="288"/>
                    <a:pt x="482" y="449"/>
                  </a:cubicBezTo>
                  <a:cubicBezTo>
                    <a:pt x="348" y="636"/>
                    <a:pt x="268" y="797"/>
                    <a:pt x="187" y="984"/>
                  </a:cubicBezTo>
                  <a:cubicBezTo>
                    <a:pt x="80" y="1171"/>
                    <a:pt x="54" y="1359"/>
                    <a:pt x="27" y="1600"/>
                  </a:cubicBezTo>
                  <a:cubicBezTo>
                    <a:pt x="27" y="1787"/>
                    <a:pt x="0" y="2028"/>
                    <a:pt x="27" y="2242"/>
                  </a:cubicBezTo>
                  <a:cubicBezTo>
                    <a:pt x="27" y="2322"/>
                    <a:pt x="27" y="2429"/>
                    <a:pt x="54" y="2537"/>
                  </a:cubicBezTo>
                  <a:cubicBezTo>
                    <a:pt x="54" y="2644"/>
                    <a:pt x="80" y="2724"/>
                    <a:pt x="134" y="2831"/>
                  </a:cubicBezTo>
                  <a:cubicBezTo>
                    <a:pt x="214" y="3259"/>
                    <a:pt x="455" y="3714"/>
                    <a:pt x="803" y="4142"/>
                  </a:cubicBezTo>
                  <a:cubicBezTo>
                    <a:pt x="1098" y="4544"/>
                    <a:pt x="1419" y="4919"/>
                    <a:pt x="1874" y="5240"/>
                  </a:cubicBezTo>
                  <a:cubicBezTo>
                    <a:pt x="2222" y="5534"/>
                    <a:pt x="2677" y="5802"/>
                    <a:pt x="3158" y="6123"/>
                  </a:cubicBezTo>
                  <a:cubicBezTo>
                    <a:pt x="3560" y="6337"/>
                    <a:pt x="4042" y="6578"/>
                    <a:pt x="4550" y="6792"/>
                  </a:cubicBezTo>
                  <a:cubicBezTo>
                    <a:pt x="4738" y="6873"/>
                    <a:pt x="4952" y="6953"/>
                    <a:pt x="5139" y="7006"/>
                  </a:cubicBezTo>
                  <a:lnTo>
                    <a:pt x="5166" y="7006"/>
                  </a:lnTo>
                  <a:cubicBezTo>
                    <a:pt x="5166" y="7006"/>
                    <a:pt x="5219" y="7006"/>
                    <a:pt x="5219" y="6980"/>
                  </a:cubicBezTo>
                  <a:lnTo>
                    <a:pt x="5219" y="6953"/>
                  </a:lnTo>
                  <a:cubicBezTo>
                    <a:pt x="5219" y="6926"/>
                    <a:pt x="5166" y="6873"/>
                    <a:pt x="5166" y="6873"/>
                  </a:cubicBezTo>
                  <a:lnTo>
                    <a:pt x="5166" y="6792"/>
                  </a:lnTo>
                  <a:cubicBezTo>
                    <a:pt x="4818" y="5909"/>
                    <a:pt x="4470" y="4999"/>
                    <a:pt x="4176" y="4169"/>
                  </a:cubicBezTo>
                  <a:cubicBezTo>
                    <a:pt x="4069" y="3875"/>
                    <a:pt x="3935" y="3527"/>
                    <a:pt x="3828" y="3232"/>
                  </a:cubicBezTo>
                  <a:cubicBezTo>
                    <a:pt x="3640" y="2670"/>
                    <a:pt x="3426" y="2162"/>
                    <a:pt x="3239" y="1707"/>
                  </a:cubicBezTo>
                  <a:cubicBezTo>
                    <a:pt x="3158" y="1466"/>
                    <a:pt x="3078" y="1305"/>
                    <a:pt x="2971" y="1118"/>
                  </a:cubicBezTo>
                  <a:cubicBezTo>
                    <a:pt x="2864" y="957"/>
                    <a:pt x="2730" y="797"/>
                    <a:pt x="2596" y="636"/>
                  </a:cubicBezTo>
                  <a:cubicBezTo>
                    <a:pt x="2463" y="449"/>
                    <a:pt x="2302" y="315"/>
                    <a:pt x="2141" y="235"/>
                  </a:cubicBezTo>
                  <a:cubicBezTo>
                    <a:pt x="2034" y="154"/>
                    <a:pt x="1927" y="128"/>
                    <a:pt x="1874" y="101"/>
                  </a:cubicBezTo>
                  <a:cubicBezTo>
                    <a:pt x="1767" y="47"/>
                    <a:pt x="1660" y="21"/>
                    <a:pt x="1553" y="21"/>
                  </a:cubicBezTo>
                  <a:cubicBezTo>
                    <a:pt x="1512" y="7"/>
                    <a:pt x="1466" y="0"/>
                    <a:pt x="1415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0744;p74">
              <a:extLst>
                <a:ext uri="{FF2B5EF4-FFF2-40B4-BE49-F238E27FC236}">
                  <a16:creationId xmlns="" xmlns:a16="http://schemas.microsoft.com/office/drawing/2014/main" id="{4A4E5F35-F3D3-693B-E5E3-6B88C79857A6}"/>
                </a:ext>
              </a:extLst>
            </p:cNvPr>
            <p:cNvSpPr/>
            <p:nvPr/>
          </p:nvSpPr>
          <p:spPr>
            <a:xfrm>
              <a:off x="10432475" y="7305000"/>
              <a:ext cx="176000" cy="131375"/>
            </a:xfrm>
            <a:custGeom>
              <a:avLst/>
              <a:gdLst/>
              <a:ahLst/>
              <a:cxnLst/>
              <a:rect l="l" t="t" r="r" b="b"/>
              <a:pathLst>
                <a:path w="7040" h="5255" extrusionOk="0">
                  <a:moveTo>
                    <a:pt x="6996" y="1"/>
                  </a:moveTo>
                  <a:cubicBezTo>
                    <a:pt x="6990" y="1"/>
                    <a:pt x="6986" y="4"/>
                    <a:pt x="6986" y="11"/>
                  </a:cubicBezTo>
                  <a:cubicBezTo>
                    <a:pt x="6986" y="11"/>
                    <a:pt x="6960" y="11"/>
                    <a:pt x="6933" y="65"/>
                  </a:cubicBezTo>
                  <a:lnTo>
                    <a:pt x="6826" y="65"/>
                  </a:lnTo>
                  <a:cubicBezTo>
                    <a:pt x="5969" y="466"/>
                    <a:pt x="5059" y="787"/>
                    <a:pt x="4176" y="1082"/>
                  </a:cubicBezTo>
                  <a:cubicBezTo>
                    <a:pt x="3882" y="1189"/>
                    <a:pt x="3560" y="1323"/>
                    <a:pt x="3239" y="1430"/>
                  </a:cubicBezTo>
                  <a:cubicBezTo>
                    <a:pt x="2757" y="1590"/>
                    <a:pt x="2222" y="1804"/>
                    <a:pt x="1714" y="2019"/>
                  </a:cubicBezTo>
                  <a:cubicBezTo>
                    <a:pt x="1473" y="2126"/>
                    <a:pt x="1312" y="2206"/>
                    <a:pt x="1152" y="2286"/>
                  </a:cubicBezTo>
                  <a:cubicBezTo>
                    <a:pt x="964" y="2393"/>
                    <a:pt x="804" y="2527"/>
                    <a:pt x="643" y="2661"/>
                  </a:cubicBezTo>
                  <a:cubicBezTo>
                    <a:pt x="482" y="2795"/>
                    <a:pt x="349" y="2955"/>
                    <a:pt x="241" y="3143"/>
                  </a:cubicBezTo>
                  <a:cubicBezTo>
                    <a:pt x="161" y="3223"/>
                    <a:pt x="134" y="3330"/>
                    <a:pt x="108" y="3410"/>
                  </a:cubicBezTo>
                  <a:cubicBezTo>
                    <a:pt x="81" y="3464"/>
                    <a:pt x="27" y="3571"/>
                    <a:pt x="27" y="3705"/>
                  </a:cubicBezTo>
                  <a:cubicBezTo>
                    <a:pt x="1" y="3812"/>
                    <a:pt x="1" y="3892"/>
                    <a:pt x="27" y="3999"/>
                  </a:cubicBezTo>
                  <a:lnTo>
                    <a:pt x="27" y="4026"/>
                  </a:lnTo>
                  <a:cubicBezTo>
                    <a:pt x="27" y="4106"/>
                    <a:pt x="81" y="4213"/>
                    <a:pt x="108" y="4267"/>
                  </a:cubicBezTo>
                  <a:lnTo>
                    <a:pt x="108" y="4294"/>
                  </a:lnTo>
                  <a:cubicBezTo>
                    <a:pt x="215" y="4481"/>
                    <a:pt x="295" y="4642"/>
                    <a:pt x="482" y="4775"/>
                  </a:cubicBezTo>
                  <a:cubicBezTo>
                    <a:pt x="643" y="4909"/>
                    <a:pt x="804" y="5016"/>
                    <a:pt x="1018" y="5070"/>
                  </a:cubicBezTo>
                  <a:cubicBezTo>
                    <a:pt x="1178" y="5177"/>
                    <a:pt x="1366" y="5204"/>
                    <a:pt x="1607" y="5230"/>
                  </a:cubicBezTo>
                  <a:cubicBezTo>
                    <a:pt x="1749" y="5230"/>
                    <a:pt x="1892" y="5254"/>
                    <a:pt x="2035" y="5254"/>
                  </a:cubicBezTo>
                  <a:cubicBezTo>
                    <a:pt x="2106" y="5254"/>
                    <a:pt x="2178" y="5248"/>
                    <a:pt x="2249" y="5230"/>
                  </a:cubicBezTo>
                  <a:cubicBezTo>
                    <a:pt x="2436" y="5204"/>
                    <a:pt x="2650" y="5177"/>
                    <a:pt x="2838" y="5097"/>
                  </a:cubicBezTo>
                  <a:cubicBezTo>
                    <a:pt x="3293" y="4963"/>
                    <a:pt x="3721" y="4775"/>
                    <a:pt x="4149" y="4427"/>
                  </a:cubicBezTo>
                  <a:cubicBezTo>
                    <a:pt x="4551" y="4133"/>
                    <a:pt x="4925" y="3812"/>
                    <a:pt x="5247" y="3357"/>
                  </a:cubicBezTo>
                  <a:cubicBezTo>
                    <a:pt x="5541" y="3009"/>
                    <a:pt x="5809" y="2554"/>
                    <a:pt x="6130" y="2072"/>
                  </a:cubicBezTo>
                  <a:cubicBezTo>
                    <a:pt x="6371" y="1671"/>
                    <a:pt x="6585" y="1189"/>
                    <a:pt x="6799" y="680"/>
                  </a:cubicBezTo>
                  <a:cubicBezTo>
                    <a:pt x="6853" y="493"/>
                    <a:pt x="6960" y="279"/>
                    <a:pt x="7040" y="65"/>
                  </a:cubicBezTo>
                  <a:cubicBezTo>
                    <a:pt x="7040" y="25"/>
                    <a:pt x="7011" y="1"/>
                    <a:pt x="6996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0745;p74">
              <a:extLst>
                <a:ext uri="{FF2B5EF4-FFF2-40B4-BE49-F238E27FC236}">
                  <a16:creationId xmlns="" xmlns:a16="http://schemas.microsoft.com/office/drawing/2014/main" id="{E0E40723-0302-13AF-7EF9-9CCD239B1223}"/>
                </a:ext>
              </a:extLst>
            </p:cNvPr>
            <p:cNvSpPr/>
            <p:nvPr/>
          </p:nvSpPr>
          <p:spPr>
            <a:xfrm>
              <a:off x="10464600" y="7101175"/>
              <a:ext cx="347975" cy="351025"/>
            </a:xfrm>
            <a:custGeom>
              <a:avLst/>
              <a:gdLst/>
              <a:ahLst/>
              <a:cxnLst/>
              <a:rect l="l" t="t" r="r" b="b"/>
              <a:pathLst>
                <a:path w="13919" h="14041" extrusionOk="0">
                  <a:moveTo>
                    <a:pt x="6852" y="4524"/>
                  </a:moveTo>
                  <a:cubicBezTo>
                    <a:pt x="6906" y="4792"/>
                    <a:pt x="7013" y="5059"/>
                    <a:pt x="7147" y="5354"/>
                  </a:cubicBezTo>
                  <a:cubicBezTo>
                    <a:pt x="7227" y="5488"/>
                    <a:pt x="7281" y="5621"/>
                    <a:pt x="7361" y="5782"/>
                  </a:cubicBezTo>
                  <a:cubicBezTo>
                    <a:pt x="7361" y="5782"/>
                    <a:pt x="7361" y="5836"/>
                    <a:pt x="7388" y="5836"/>
                  </a:cubicBezTo>
                  <a:lnTo>
                    <a:pt x="7441" y="5836"/>
                  </a:lnTo>
                  <a:cubicBezTo>
                    <a:pt x="7495" y="5836"/>
                    <a:pt x="7495" y="5782"/>
                    <a:pt x="7495" y="5755"/>
                  </a:cubicBezTo>
                  <a:cubicBezTo>
                    <a:pt x="7521" y="5755"/>
                    <a:pt x="7548" y="5728"/>
                    <a:pt x="7548" y="5702"/>
                  </a:cubicBezTo>
                  <a:cubicBezTo>
                    <a:pt x="7655" y="5434"/>
                    <a:pt x="7762" y="5193"/>
                    <a:pt x="7896" y="4899"/>
                  </a:cubicBezTo>
                  <a:lnTo>
                    <a:pt x="7896" y="4899"/>
                  </a:lnTo>
                  <a:cubicBezTo>
                    <a:pt x="7843" y="5059"/>
                    <a:pt x="7843" y="5220"/>
                    <a:pt x="7843" y="5434"/>
                  </a:cubicBezTo>
                  <a:lnTo>
                    <a:pt x="7843" y="5889"/>
                  </a:lnTo>
                  <a:lnTo>
                    <a:pt x="7843" y="5916"/>
                  </a:lnTo>
                  <a:lnTo>
                    <a:pt x="7923" y="5916"/>
                  </a:lnTo>
                  <a:cubicBezTo>
                    <a:pt x="7950" y="5916"/>
                    <a:pt x="7950" y="5889"/>
                    <a:pt x="7950" y="5889"/>
                  </a:cubicBezTo>
                  <a:lnTo>
                    <a:pt x="7976" y="5889"/>
                  </a:lnTo>
                  <a:cubicBezTo>
                    <a:pt x="8003" y="6130"/>
                    <a:pt x="8003" y="6157"/>
                    <a:pt x="8084" y="6210"/>
                  </a:cubicBezTo>
                  <a:lnTo>
                    <a:pt x="8191" y="6210"/>
                  </a:lnTo>
                  <a:cubicBezTo>
                    <a:pt x="8217" y="6210"/>
                    <a:pt x="8244" y="6210"/>
                    <a:pt x="8244" y="6157"/>
                  </a:cubicBezTo>
                  <a:lnTo>
                    <a:pt x="8271" y="6157"/>
                  </a:lnTo>
                  <a:lnTo>
                    <a:pt x="8351" y="6130"/>
                  </a:lnTo>
                  <a:lnTo>
                    <a:pt x="8432" y="6103"/>
                  </a:lnTo>
                  <a:lnTo>
                    <a:pt x="8565" y="6076"/>
                  </a:lnTo>
                  <a:lnTo>
                    <a:pt x="8699" y="6023"/>
                  </a:lnTo>
                  <a:cubicBezTo>
                    <a:pt x="8779" y="5996"/>
                    <a:pt x="8887" y="5969"/>
                    <a:pt x="9020" y="5943"/>
                  </a:cubicBezTo>
                  <a:lnTo>
                    <a:pt x="9047" y="5943"/>
                  </a:lnTo>
                  <a:cubicBezTo>
                    <a:pt x="9288" y="5862"/>
                    <a:pt x="9502" y="5809"/>
                    <a:pt x="9716" y="5728"/>
                  </a:cubicBezTo>
                  <a:lnTo>
                    <a:pt x="9716" y="5728"/>
                  </a:lnTo>
                  <a:cubicBezTo>
                    <a:pt x="9556" y="5836"/>
                    <a:pt x="9422" y="5969"/>
                    <a:pt x="9261" y="6103"/>
                  </a:cubicBezTo>
                  <a:lnTo>
                    <a:pt x="9234" y="6130"/>
                  </a:lnTo>
                  <a:cubicBezTo>
                    <a:pt x="9127" y="6210"/>
                    <a:pt x="9020" y="6264"/>
                    <a:pt x="8967" y="6371"/>
                  </a:cubicBezTo>
                  <a:lnTo>
                    <a:pt x="8860" y="6424"/>
                  </a:lnTo>
                  <a:lnTo>
                    <a:pt x="8753" y="6505"/>
                  </a:lnTo>
                  <a:lnTo>
                    <a:pt x="8726" y="6531"/>
                  </a:lnTo>
                  <a:lnTo>
                    <a:pt x="8646" y="6558"/>
                  </a:lnTo>
                  <a:lnTo>
                    <a:pt x="8619" y="6612"/>
                  </a:lnTo>
                  <a:lnTo>
                    <a:pt x="8565" y="6665"/>
                  </a:lnTo>
                  <a:lnTo>
                    <a:pt x="8485" y="6746"/>
                  </a:lnTo>
                  <a:lnTo>
                    <a:pt x="8485" y="6772"/>
                  </a:lnTo>
                  <a:cubicBezTo>
                    <a:pt x="8485" y="6799"/>
                    <a:pt x="8485" y="6826"/>
                    <a:pt x="8512" y="6879"/>
                  </a:cubicBezTo>
                  <a:cubicBezTo>
                    <a:pt x="8512" y="6906"/>
                    <a:pt x="8565" y="6906"/>
                    <a:pt x="8592" y="6906"/>
                  </a:cubicBezTo>
                  <a:lnTo>
                    <a:pt x="8619" y="6906"/>
                  </a:lnTo>
                  <a:cubicBezTo>
                    <a:pt x="8619" y="6906"/>
                    <a:pt x="8619" y="6933"/>
                    <a:pt x="8646" y="6933"/>
                  </a:cubicBezTo>
                  <a:cubicBezTo>
                    <a:pt x="8913" y="7040"/>
                    <a:pt x="9234" y="7094"/>
                    <a:pt x="9502" y="7147"/>
                  </a:cubicBezTo>
                  <a:lnTo>
                    <a:pt x="9288" y="7174"/>
                  </a:lnTo>
                  <a:lnTo>
                    <a:pt x="9154" y="7201"/>
                  </a:lnTo>
                  <a:lnTo>
                    <a:pt x="9020" y="7227"/>
                  </a:lnTo>
                  <a:lnTo>
                    <a:pt x="8887" y="7281"/>
                  </a:lnTo>
                  <a:lnTo>
                    <a:pt x="8806" y="7281"/>
                  </a:lnTo>
                  <a:cubicBezTo>
                    <a:pt x="8779" y="7281"/>
                    <a:pt x="8753" y="7281"/>
                    <a:pt x="8753" y="7308"/>
                  </a:cubicBezTo>
                  <a:cubicBezTo>
                    <a:pt x="8726" y="7308"/>
                    <a:pt x="8672" y="7334"/>
                    <a:pt x="8646" y="7361"/>
                  </a:cubicBezTo>
                  <a:lnTo>
                    <a:pt x="8646" y="7468"/>
                  </a:lnTo>
                  <a:cubicBezTo>
                    <a:pt x="8646" y="7495"/>
                    <a:pt x="8672" y="7549"/>
                    <a:pt x="8726" y="7549"/>
                  </a:cubicBezTo>
                  <a:lnTo>
                    <a:pt x="8726" y="7575"/>
                  </a:lnTo>
                  <a:cubicBezTo>
                    <a:pt x="8860" y="7709"/>
                    <a:pt x="9020" y="7816"/>
                    <a:pt x="9181" y="7896"/>
                  </a:cubicBezTo>
                  <a:lnTo>
                    <a:pt x="9047" y="7870"/>
                  </a:lnTo>
                  <a:lnTo>
                    <a:pt x="8913" y="7843"/>
                  </a:lnTo>
                  <a:lnTo>
                    <a:pt x="8779" y="7816"/>
                  </a:lnTo>
                  <a:lnTo>
                    <a:pt x="8646" y="7763"/>
                  </a:lnTo>
                  <a:lnTo>
                    <a:pt x="8512" y="7763"/>
                  </a:lnTo>
                  <a:cubicBezTo>
                    <a:pt x="8485" y="7763"/>
                    <a:pt x="8405" y="7763"/>
                    <a:pt x="8378" y="7816"/>
                  </a:cubicBezTo>
                  <a:cubicBezTo>
                    <a:pt x="8351" y="7843"/>
                    <a:pt x="8351" y="7870"/>
                    <a:pt x="8351" y="7870"/>
                  </a:cubicBezTo>
                  <a:cubicBezTo>
                    <a:pt x="8351" y="7896"/>
                    <a:pt x="8351" y="7950"/>
                    <a:pt x="8378" y="7977"/>
                  </a:cubicBezTo>
                  <a:lnTo>
                    <a:pt x="8378" y="8004"/>
                  </a:lnTo>
                  <a:lnTo>
                    <a:pt x="8405" y="8111"/>
                  </a:lnTo>
                  <a:lnTo>
                    <a:pt x="8324" y="8004"/>
                  </a:lnTo>
                  <a:cubicBezTo>
                    <a:pt x="8244" y="7950"/>
                    <a:pt x="8191" y="7896"/>
                    <a:pt x="8084" y="7843"/>
                  </a:cubicBezTo>
                  <a:lnTo>
                    <a:pt x="8003" y="7843"/>
                  </a:lnTo>
                  <a:lnTo>
                    <a:pt x="7976" y="7816"/>
                  </a:lnTo>
                  <a:lnTo>
                    <a:pt x="7950" y="7816"/>
                  </a:lnTo>
                  <a:cubicBezTo>
                    <a:pt x="7950" y="7816"/>
                    <a:pt x="7923" y="7816"/>
                    <a:pt x="7923" y="7843"/>
                  </a:cubicBezTo>
                  <a:lnTo>
                    <a:pt x="7923" y="7870"/>
                  </a:lnTo>
                  <a:cubicBezTo>
                    <a:pt x="7923" y="8004"/>
                    <a:pt x="7950" y="8164"/>
                    <a:pt x="7976" y="8351"/>
                  </a:cubicBezTo>
                  <a:cubicBezTo>
                    <a:pt x="8003" y="8512"/>
                    <a:pt x="8057" y="8699"/>
                    <a:pt x="8084" y="8887"/>
                  </a:cubicBezTo>
                  <a:lnTo>
                    <a:pt x="8057" y="8807"/>
                  </a:lnTo>
                  <a:lnTo>
                    <a:pt x="7923" y="8646"/>
                  </a:lnTo>
                  <a:lnTo>
                    <a:pt x="7869" y="8619"/>
                  </a:lnTo>
                  <a:lnTo>
                    <a:pt x="7843" y="8566"/>
                  </a:lnTo>
                  <a:lnTo>
                    <a:pt x="7816" y="8512"/>
                  </a:lnTo>
                  <a:lnTo>
                    <a:pt x="7789" y="8485"/>
                  </a:lnTo>
                  <a:lnTo>
                    <a:pt x="7709" y="8405"/>
                  </a:lnTo>
                  <a:cubicBezTo>
                    <a:pt x="7709" y="8378"/>
                    <a:pt x="7682" y="8378"/>
                    <a:pt x="7655" y="8378"/>
                  </a:cubicBezTo>
                  <a:lnTo>
                    <a:pt x="7575" y="8378"/>
                  </a:lnTo>
                  <a:cubicBezTo>
                    <a:pt x="7548" y="8378"/>
                    <a:pt x="7521" y="8378"/>
                    <a:pt x="7468" y="8405"/>
                  </a:cubicBezTo>
                  <a:lnTo>
                    <a:pt x="7414" y="8485"/>
                  </a:lnTo>
                  <a:lnTo>
                    <a:pt x="7388" y="8512"/>
                  </a:lnTo>
                  <a:cubicBezTo>
                    <a:pt x="7334" y="8646"/>
                    <a:pt x="7307" y="8753"/>
                    <a:pt x="7281" y="8887"/>
                  </a:cubicBezTo>
                  <a:lnTo>
                    <a:pt x="7281" y="8807"/>
                  </a:lnTo>
                  <a:lnTo>
                    <a:pt x="7281" y="8753"/>
                  </a:lnTo>
                  <a:cubicBezTo>
                    <a:pt x="7281" y="8699"/>
                    <a:pt x="7281" y="8699"/>
                    <a:pt x="7254" y="8673"/>
                  </a:cubicBezTo>
                  <a:cubicBezTo>
                    <a:pt x="7254" y="8646"/>
                    <a:pt x="7227" y="8619"/>
                    <a:pt x="7174" y="8566"/>
                  </a:cubicBezTo>
                  <a:lnTo>
                    <a:pt x="7093" y="8566"/>
                  </a:lnTo>
                  <a:cubicBezTo>
                    <a:pt x="7040" y="8566"/>
                    <a:pt x="7013" y="8619"/>
                    <a:pt x="7013" y="8646"/>
                  </a:cubicBezTo>
                  <a:lnTo>
                    <a:pt x="6986" y="8646"/>
                  </a:lnTo>
                  <a:cubicBezTo>
                    <a:pt x="6772" y="8887"/>
                    <a:pt x="6585" y="9154"/>
                    <a:pt x="6424" y="9449"/>
                  </a:cubicBezTo>
                  <a:lnTo>
                    <a:pt x="6451" y="9342"/>
                  </a:lnTo>
                  <a:cubicBezTo>
                    <a:pt x="6478" y="9208"/>
                    <a:pt x="6478" y="9101"/>
                    <a:pt x="6504" y="8967"/>
                  </a:cubicBezTo>
                  <a:lnTo>
                    <a:pt x="6531" y="8833"/>
                  </a:lnTo>
                  <a:lnTo>
                    <a:pt x="6585" y="8699"/>
                  </a:lnTo>
                  <a:lnTo>
                    <a:pt x="6611" y="8566"/>
                  </a:lnTo>
                  <a:lnTo>
                    <a:pt x="6611" y="8512"/>
                  </a:lnTo>
                  <a:lnTo>
                    <a:pt x="6611" y="8485"/>
                  </a:lnTo>
                  <a:lnTo>
                    <a:pt x="6611" y="8432"/>
                  </a:lnTo>
                  <a:lnTo>
                    <a:pt x="6611" y="8405"/>
                  </a:lnTo>
                  <a:cubicBezTo>
                    <a:pt x="6611" y="8378"/>
                    <a:pt x="6611" y="8298"/>
                    <a:pt x="6585" y="8271"/>
                  </a:cubicBezTo>
                  <a:cubicBezTo>
                    <a:pt x="6585" y="8244"/>
                    <a:pt x="6531" y="8244"/>
                    <a:pt x="6504" y="8244"/>
                  </a:cubicBezTo>
                  <a:lnTo>
                    <a:pt x="6478" y="8244"/>
                  </a:lnTo>
                  <a:cubicBezTo>
                    <a:pt x="6451" y="8244"/>
                    <a:pt x="6397" y="8244"/>
                    <a:pt x="6371" y="8271"/>
                  </a:cubicBezTo>
                  <a:lnTo>
                    <a:pt x="6344" y="8271"/>
                  </a:lnTo>
                  <a:cubicBezTo>
                    <a:pt x="6049" y="8405"/>
                    <a:pt x="5701" y="8619"/>
                    <a:pt x="5407" y="8833"/>
                  </a:cubicBezTo>
                  <a:cubicBezTo>
                    <a:pt x="5675" y="8432"/>
                    <a:pt x="5889" y="8164"/>
                    <a:pt x="6049" y="7896"/>
                  </a:cubicBezTo>
                  <a:cubicBezTo>
                    <a:pt x="6076" y="7870"/>
                    <a:pt x="6076" y="7843"/>
                    <a:pt x="6049" y="7843"/>
                  </a:cubicBezTo>
                  <a:cubicBezTo>
                    <a:pt x="6049" y="7843"/>
                    <a:pt x="6076" y="7816"/>
                    <a:pt x="6076" y="7763"/>
                  </a:cubicBezTo>
                  <a:cubicBezTo>
                    <a:pt x="6076" y="7736"/>
                    <a:pt x="6076" y="7736"/>
                    <a:pt x="6049" y="7709"/>
                  </a:cubicBezTo>
                  <a:lnTo>
                    <a:pt x="6023" y="7709"/>
                  </a:lnTo>
                  <a:cubicBezTo>
                    <a:pt x="5835" y="7736"/>
                    <a:pt x="5675" y="7736"/>
                    <a:pt x="5541" y="7763"/>
                  </a:cubicBezTo>
                  <a:lnTo>
                    <a:pt x="5568" y="7736"/>
                  </a:lnTo>
                  <a:cubicBezTo>
                    <a:pt x="5675" y="7629"/>
                    <a:pt x="5782" y="7495"/>
                    <a:pt x="5916" y="7415"/>
                  </a:cubicBezTo>
                  <a:lnTo>
                    <a:pt x="5916" y="7361"/>
                  </a:lnTo>
                  <a:cubicBezTo>
                    <a:pt x="5916" y="7334"/>
                    <a:pt x="5916" y="7334"/>
                    <a:pt x="5889" y="7308"/>
                  </a:cubicBezTo>
                  <a:lnTo>
                    <a:pt x="5808" y="7308"/>
                  </a:lnTo>
                  <a:lnTo>
                    <a:pt x="5782" y="7281"/>
                  </a:lnTo>
                  <a:lnTo>
                    <a:pt x="5300" y="7281"/>
                  </a:lnTo>
                  <a:cubicBezTo>
                    <a:pt x="5380" y="7227"/>
                    <a:pt x="5434" y="7227"/>
                    <a:pt x="5514" y="7201"/>
                  </a:cubicBezTo>
                  <a:cubicBezTo>
                    <a:pt x="5648" y="7147"/>
                    <a:pt x="5782" y="7067"/>
                    <a:pt x="5942" y="7013"/>
                  </a:cubicBezTo>
                  <a:lnTo>
                    <a:pt x="5969" y="6960"/>
                  </a:lnTo>
                  <a:lnTo>
                    <a:pt x="5969" y="6933"/>
                  </a:lnTo>
                  <a:cubicBezTo>
                    <a:pt x="5969" y="6933"/>
                    <a:pt x="5969" y="6906"/>
                    <a:pt x="5942" y="6906"/>
                  </a:cubicBezTo>
                  <a:lnTo>
                    <a:pt x="5916" y="6906"/>
                  </a:lnTo>
                  <a:cubicBezTo>
                    <a:pt x="5916" y="6879"/>
                    <a:pt x="5889" y="6826"/>
                    <a:pt x="5889" y="6826"/>
                  </a:cubicBezTo>
                  <a:cubicBezTo>
                    <a:pt x="5701" y="6772"/>
                    <a:pt x="5541" y="6692"/>
                    <a:pt x="5353" y="6612"/>
                  </a:cubicBezTo>
                  <a:cubicBezTo>
                    <a:pt x="5113" y="6505"/>
                    <a:pt x="4872" y="6398"/>
                    <a:pt x="4577" y="6264"/>
                  </a:cubicBezTo>
                  <a:lnTo>
                    <a:pt x="4577" y="6264"/>
                  </a:lnTo>
                  <a:cubicBezTo>
                    <a:pt x="4872" y="6344"/>
                    <a:pt x="5246" y="6371"/>
                    <a:pt x="5568" y="6371"/>
                  </a:cubicBezTo>
                  <a:lnTo>
                    <a:pt x="6049" y="6371"/>
                  </a:lnTo>
                  <a:cubicBezTo>
                    <a:pt x="6049" y="6371"/>
                    <a:pt x="6076" y="6371"/>
                    <a:pt x="6076" y="6317"/>
                  </a:cubicBezTo>
                  <a:cubicBezTo>
                    <a:pt x="6076" y="6317"/>
                    <a:pt x="6103" y="6291"/>
                    <a:pt x="6076" y="6291"/>
                  </a:cubicBezTo>
                  <a:lnTo>
                    <a:pt x="6076" y="6264"/>
                  </a:lnTo>
                  <a:lnTo>
                    <a:pt x="6049" y="6264"/>
                  </a:lnTo>
                  <a:cubicBezTo>
                    <a:pt x="6049" y="6237"/>
                    <a:pt x="6049" y="6183"/>
                    <a:pt x="6023" y="6157"/>
                  </a:cubicBezTo>
                  <a:cubicBezTo>
                    <a:pt x="5889" y="6023"/>
                    <a:pt x="5755" y="5889"/>
                    <a:pt x="5621" y="5728"/>
                  </a:cubicBezTo>
                  <a:lnTo>
                    <a:pt x="5584" y="5691"/>
                  </a:lnTo>
                  <a:lnTo>
                    <a:pt x="5584" y="5691"/>
                  </a:lnTo>
                  <a:cubicBezTo>
                    <a:pt x="5703" y="5735"/>
                    <a:pt x="5823" y="5764"/>
                    <a:pt x="5942" y="5836"/>
                  </a:cubicBezTo>
                  <a:lnTo>
                    <a:pt x="6076" y="5836"/>
                  </a:lnTo>
                  <a:cubicBezTo>
                    <a:pt x="6103" y="5836"/>
                    <a:pt x="6156" y="5809"/>
                    <a:pt x="6156" y="5755"/>
                  </a:cubicBezTo>
                  <a:cubicBezTo>
                    <a:pt x="6183" y="5728"/>
                    <a:pt x="6183" y="5702"/>
                    <a:pt x="6183" y="5621"/>
                  </a:cubicBezTo>
                  <a:cubicBezTo>
                    <a:pt x="6183" y="5595"/>
                    <a:pt x="6183" y="5595"/>
                    <a:pt x="6156" y="5568"/>
                  </a:cubicBezTo>
                  <a:lnTo>
                    <a:pt x="6156" y="5514"/>
                  </a:lnTo>
                  <a:lnTo>
                    <a:pt x="6103" y="5461"/>
                  </a:lnTo>
                  <a:lnTo>
                    <a:pt x="6076" y="5381"/>
                  </a:lnTo>
                  <a:lnTo>
                    <a:pt x="6076" y="5327"/>
                  </a:lnTo>
                  <a:lnTo>
                    <a:pt x="6023" y="5113"/>
                  </a:lnTo>
                  <a:lnTo>
                    <a:pt x="5942" y="4925"/>
                  </a:lnTo>
                  <a:lnTo>
                    <a:pt x="5942" y="4899"/>
                  </a:lnTo>
                  <a:cubicBezTo>
                    <a:pt x="6076" y="5059"/>
                    <a:pt x="6237" y="5247"/>
                    <a:pt x="6424" y="5434"/>
                  </a:cubicBezTo>
                  <a:lnTo>
                    <a:pt x="6745" y="5755"/>
                  </a:lnTo>
                  <a:lnTo>
                    <a:pt x="6772" y="5755"/>
                  </a:lnTo>
                  <a:cubicBezTo>
                    <a:pt x="6772" y="5755"/>
                    <a:pt x="6826" y="5755"/>
                    <a:pt x="6826" y="5728"/>
                  </a:cubicBezTo>
                  <a:lnTo>
                    <a:pt x="6826" y="5702"/>
                  </a:lnTo>
                  <a:lnTo>
                    <a:pt x="6826" y="5648"/>
                  </a:lnTo>
                  <a:cubicBezTo>
                    <a:pt x="6826" y="5648"/>
                    <a:pt x="6852" y="5621"/>
                    <a:pt x="6852" y="5595"/>
                  </a:cubicBezTo>
                  <a:lnTo>
                    <a:pt x="6852" y="4524"/>
                  </a:lnTo>
                  <a:close/>
                  <a:moveTo>
                    <a:pt x="5916" y="1"/>
                  </a:moveTo>
                  <a:cubicBezTo>
                    <a:pt x="5782" y="1"/>
                    <a:pt x="5648" y="54"/>
                    <a:pt x="5514" y="108"/>
                  </a:cubicBezTo>
                  <a:cubicBezTo>
                    <a:pt x="5380" y="161"/>
                    <a:pt x="5273" y="242"/>
                    <a:pt x="5166" y="375"/>
                  </a:cubicBezTo>
                  <a:cubicBezTo>
                    <a:pt x="5086" y="482"/>
                    <a:pt x="4979" y="616"/>
                    <a:pt x="4898" y="750"/>
                  </a:cubicBezTo>
                  <a:lnTo>
                    <a:pt x="4711" y="1152"/>
                  </a:lnTo>
                  <a:cubicBezTo>
                    <a:pt x="4684" y="1205"/>
                    <a:pt x="4684" y="1285"/>
                    <a:pt x="4631" y="1392"/>
                  </a:cubicBezTo>
                  <a:cubicBezTo>
                    <a:pt x="4631" y="1446"/>
                    <a:pt x="4604" y="1499"/>
                    <a:pt x="4604" y="1607"/>
                  </a:cubicBezTo>
                  <a:cubicBezTo>
                    <a:pt x="4577" y="1794"/>
                    <a:pt x="4577" y="1928"/>
                    <a:pt x="4604" y="2088"/>
                  </a:cubicBezTo>
                  <a:cubicBezTo>
                    <a:pt x="4550" y="1981"/>
                    <a:pt x="4443" y="1874"/>
                    <a:pt x="4336" y="1794"/>
                  </a:cubicBezTo>
                  <a:cubicBezTo>
                    <a:pt x="4176" y="1607"/>
                    <a:pt x="4042" y="1526"/>
                    <a:pt x="3908" y="1419"/>
                  </a:cubicBezTo>
                  <a:cubicBezTo>
                    <a:pt x="3881" y="1392"/>
                    <a:pt x="3801" y="1392"/>
                    <a:pt x="3774" y="1339"/>
                  </a:cubicBezTo>
                  <a:cubicBezTo>
                    <a:pt x="3667" y="1312"/>
                    <a:pt x="3533" y="1285"/>
                    <a:pt x="3426" y="1285"/>
                  </a:cubicBezTo>
                  <a:cubicBezTo>
                    <a:pt x="3266" y="1285"/>
                    <a:pt x="3132" y="1339"/>
                    <a:pt x="2998" y="1473"/>
                  </a:cubicBezTo>
                  <a:cubicBezTo>
                    <a:pt x="2864" y="1607"/>
                    <a:pt x="2757" y="1821"/>
                    <a:pt x="2704" y="2088"/>
                  </a:cubicBezTo>
                  <a:cubicBezTo>
                    <a:pt x="2677" y="2249"/>
                    <a:pt x="2623" y="2436"/>
                    <a:pt x="2623" y="2624"/>
                  </a:cubicBezTo>
                  <a:lnTo>
                    <a:pt x="2597" y="2570"/>
                  </a:lnTo>
                  <a:cubicBezTo>
                    <a:pt x="2570" y="2543"/>
                    <a:pt x="2490" y="2517"/>
                    <a:pt x="2463" y="2517"/>
                  </a:cubicBezTo>
                  <a:cubicBezTo>
                    <a:pt x="2356" y="2490"/>
                    <a:pt x="2302" y="2436"/>
                    <a:pt x="2195" y="2410"/>
                  </a:cubicBezTo>
                  <a:lnTo>
                    <a:pt x="2008" y="2410"/>
                  </a:lnTo>
                  <a:cubicBezTo>
                    <a:pt x="1901" y="2410"/>
                    <a:pt x="1820" y="2436"/>
                    <a:pt x="1767" y="2436"/>
                  </a:cubicBezTo>
                  <a:cubicBezTo>
                    <a:pt x="1687" y="2490"/>
                    <a:pt x="1633" y="2490"/>
                    <a:pt x="1553" y="2543"/>
                  </a:cubicBezTo>
                  <a:cubicBezTo>
                    <a:pt x="1499" y="2570"/>
                    <a:pt x="1419" y="2624"/>
                    <a:pt x="1392" y="2677"/>
                  </a:cubicBezTo>
                  <a:lnTo>
                    <a:pt x="1365" y="2704"/>
                  </a:lnTo>
                  <a:cubicBezTo>
                    <a:pt x="1258" y="2811"/>
                    <a:pt x="1151" y="2945"/>
                    <a:pt x="1124" y="3079"/>
                  </a:cubicBezTo>
                  <a:cubicBezTo>
                    <a:pt x="1098" y="3212"/>
                    <a:pt x="1071" y="3346"/>
                    <a:pt x="1071" y="3507"/>
                  </a:cubicBezTo>
                  <a:cubicBezTo>
                    <a:pt x="1071" y="3694"/>
                    <a:pt x="1071" y="3828"/>
                    <a:pt x="1098" y="3989"/>
                  </a:cubicBezTo>
                  <a:cubicBezTo>
                    <a:pt x="1124" y="4123"/>
                    <a:pt x="1151" y="4283"/>
                    <a:pt x="1232" y="4417"/>
                  </a:cubicBezTo>
                  <a:cubicBezTo>
                    <a:pt x="1285" y="4551"/>
                    <a:pt x="1365" y="4685"/>
                    <a:pt x="1472" y="4818"/>
                  </a:cubicBezTo>
                  <a:cubicBezTo>
                    <a:pt x="1499" y="4899"/>
                    <a:pt x="1553" y="4952"/>
                    <a:pt x="1633" y="5033"/>
                  </a:cubicBezTo>
                  <a:lnTo>
                    <a:pt x="1740" y="5113"/>
                  </a:lnTo>
                  <a:lnTo>
                    <a:pt x="1740" y="5113"/>
                  </a:lnTo>
                  <a:lnTo>
                    <a:pt x="1687" y="5086"/>
                  </a:lnTo>
                  <a:cubicBezTo>
                    <a:pt x="1526" y="5059"/>
                    <a:pt x="1392" y="5033"/>
                    <a:pt x="1232" y="5033"/>
                  </a:cubicBezTo>
                  <a:cubicBezTo>
                    <a:pt x="1098" y="5033"/>
                    <a:pt x="937" y="5033"/>
                    <a:pt x="803" y="5059"/>
                  </a:cubicBezTo>
                  <a:cubicBezTo>
                    <a:pt x="723" y="5086"/>
                    <a:pt x="669" y="5086"/>
                    <a:pt x="589" y="5113"/>
                  </a:cubicBezTo>
                  <a:cubicBezTo>
                    <a:pt x="536" y="5166"/>
                    <a:pt x="455" y="5220"/>
                    <a:pt x="402" y="5247"/>
                  </a:cubicBezTo>
                  <a:cubicBezTo>
                    <a:pt x="322" y="5300"/>
                    <a:pt x="295" y="5354"/>
                    <a:pt x="214" y="5434"/>
                  </a:cubicBezTo>
                  <a:lnTo>
                    <a:pt x="134" y="5621"/>
                  </a:lnTo>
                  <a:lnTo>
                    <a:pt x="134" y="5648"/>
                  </a:lnTo>
                  <a:cubicBezTo>
                    <a:pt x="54" y="5782"/>
                    <a:pt x="54" y="5916"/>
                    <a:pt x="54" y="6103"/>
                  </a:cubicBezTo>
                  <a:cubicBezTo>
                    <a:pt x="54" y="6237"/>
                    <a:pt x="81" y="6371"/>
                    <a:pt x="161" y="6531"/>
                  </a:cubicBezTo>
                  <a:cubicBezTo>
                    <a:pt x="214" y="6665"/>
                    <a:pt x="295" y="6799"/>
                    <a:pt x="402" y="6933"/>
                  </a:cubicBezTo>
                  <a:cubicBezTo>
                    <a:pt x="482" y="7067"/>
                    <a:pt x="589" y="7174"/>
                    <a:pt x="696" y="7254"/>
                  </a:cubicBezTo>
                  <a:lnTo>
                    <a:pt x="803" y="7361"/>
                  </a:lnTo>
                  <a:cubicBezTo>
                    <a:pt x="669" y="7388"/>
                    <a:pt x="536" y="7468"/>
                    <a:pt x="402" y="7575"/>
                  </a:cubicBezTo>
                  <a:cubicBezTo>
                    <a:pt x="322" y="7602"/>
                    <a:pt x="295" y="7656"/>
                    <a:pt x="214" y="7709"/>
                  </a:cubicBezTo>
                  <a:cubicBezTo>
                    <a:pt x="188" y="7736"/>
                    <a:pt x="134" y="7789"/>
                    <a:pt x="81" y="7896"/>
                  </a:cubicBezTo>
                  <a:cubicBezTo>
                    <a:pt x="54" y="7977"/>
                    <a:pt x="27" y="8030"/>
                    <a:pt x="27" y="8111"/>
                  </a:cubicBezTo>
                  <a:lnTo>
                    <a:pt x="27" y="8137"/>
                  </a:lnTo>
                  <a:cubicBezTo>
                    <a:pt x="27" y="8191"/>
                    <a:pt x="0" y="8271"/>
                    <a:pt x="0" y="8325"/>
                  </a:cubicBezTo>
                  <a:lnTo>
                    <a:pt x="0" y="8378"/>
                  </a:lnTo>
                  <a:cubicBezTo>
                    <a:pt x="0" y="8512"/>
                    <a:pt x="27" y="8673"/>
                    <a:pt x="81" y="8780"/>
                  </a:cubicBezTo>
                  <a:cubicBezTo>
                    <a:pt x="161" y="8914"/>
                    <a:pt x="268" y="8994"/>
                    <a:pt x="348" y="9101"/>
                  </a:cubicBezTo>
                  <a:cubicBezTo>
                    <a:pt x="455" y="9208"/>
                    <a:pt x="589" y="9315"/>
                    <a:pt x="723" y="9369"/>
                  </a:cubicBezTo>
                  <a:cubicBezTo>
                    <a:pt x="803" y="9395"/>
                    <a:pt x="884" y="9476"/>
                    <a:pt x="964" y="9502"/>
                  </a:cubicBezTo>
                  <a:cubicBezTo>
                    <a:pt x="1017" y="9529"/>
                    <a:pt x="1071" y="9529"/>
                    <a:pt x="1124" y="9583"/>
                  </a:cubicBezTo>
                  <a:cubicBezTo>
                    <a:pt x="1258" y="9609"/>
                    <a:pt x="1419" y="9636"/>
                    <a:pt x="1553" y="9663"/>
                  </a:cubicBezTo>
                  <a:cubicBezTo>
                    <a:pt x="1660" y="9663"/>
                    <a:pt x="1767" y="9717"/>
                    <a:pt x="1874" y="9717"/>
                  </a:cubicBezTo>
                  <a:cubicBezTo>
                    <a:pt x="1794" y="9770"/>
                    <a:pt x="1740" y="9877"/>
                    <a:pt x="1687" y="9984"/>
                  </a:cubicBezTo>
                  <a:cubicBezTo>
                    <a:pt x="1633" y="10118"/>
                    <a:pt x="1553" y="10252"/>
                    <a:pt x="1526" y="10386"/>
                  </a:cubicBezTo>
                  <a:cubicBezTo>
                    <a:pt x="1499" y="10520"/>
                    <a:pt x="1472" y="10680"/>
                    <a:pt x="1419" y="10814"/>
                  </a:cubicBezTo>
                  <a:lnTo>
                    <a:pt x="1419" y="11269"/>
                  </a:lnTo>
                  <a:cubicBezTo>
                    <a:pt x="1472" y="11456"/>
                    <a:pt x="1499" y="11590"/>
                    <a:pt x="1553" y="11670"/>
                  </a:cubicBezTo>
                  <a:cubicBezTo>
                    <a:pt x="1633" y="11804"/>
                    <a:pt x="1740" y="11911"/>
                    <a:pt x="1820" y="12018"/>
                  </a:cubicBezTo>
                  <a:lnTo>
                    <a:pt x="1874" y="12018"/>
                  </a:lnTo>
                  <a:cubicBezTo>
                    <a:pt x="1927" y="12045"/>
                    <a:pt x="1954" y="12072"/>
                    <a:pt x="2035" y="12125"/>
                  </a:cubicBezTo>
                  <a:lnTo>
                    <a:pt x="2061" y="12125"/>
                  </a:lnTo>
                  <a:cubicBezTo>
                    <a:pt x="2142" y="12152"/>
                    <a:pt x="2222" y="12152"/>
                    <a:pt x="2275" y="12179"/>
                  </a:cubicBezTo>
                  <a:lnTo>
                    <a:pt x="2490" y="12179"/>
                  </a:lnTo>
                  <a:cubicBezTo>
                    <a:pt x="2570" y="12179"/>
                    <a:pt x="2623" y="12152"/>
                    <a:pt x="2704" y="12152"/>
                  </a:cubicBezTo>
                  <a:cubicBezTo>
                    <a:pt x="2837" y="12125"/>
                    <a:pt x="2971" y="12045"/>
                    <a:pt x="3078" y="11938"/>
                  </a:cubicBezTo>
                  <a:cubicBezTo>
                    <a:pt x="3132" y="11885"/>
                    <a:pt x="3212" y="11858"/>
                    <a:pt x="3266" y="11777"/>
                  </a:cubicBezTo>
                  <a:lnTo>
                    <a:pt x="3266" y="11885"/>
                  </a:lnTo>
                  <a:cubicBezTo>
                    <a:pt x="3266" y="12125"/>
                    <a:pt x="3293" y="12393"/>
                    <a:pt x="3400" y="12607"/>
                  </a:cubicBezTo>
                  <a:cubicBezTo>
                    <a:pt x="3507" y="12821"/>
                    <a:pt x="3560" y="12955"/>
                    <a:pt x="3667" y="13089"/>
                  </a:cubicBezTo>
                  <a:lnTo>
                    <a:pt x="3774" y="13196"/>
                  </a:lnTo>
                  <a:cubicBezTo>
                    <a:pt x="3801" y="13223"/>
                    <a:pt x="3881" y="13250"/>
                    <a:pt x="3935" y="13276"/>
                  </a:cubicBezTo>
                  <a:cubicBezTo>
                    <a:pt x="4013" y="13316"/>
                    <a:pt x="4092" y="13340"/>
                    <a:pt x="4160" y="13340"/>
                  </a:cubicBezTo>
                  <a:cubicBezTo>
                    <a:pt x="4184" y="13340"/>
                    <a:pt x="4208" y="13337"/>
                    <a:pt x="4229" y="13330"/>
                  </a:cubicBezTo>
                  <a:cubicBezTo>
                    <a:pt x="4363" y="13330"/>
                    <a:pt x="4550" y="13250"/>
                    <a:pt x="4684" y="13116"/>
                  </a:cubicBezTo>
                  <a:cubicBezTo>
                    <a:pt x="4818" y="13009"/>
                    <a:pt x="4952" y="12875"/>
                    <a:pt x="5086" y="12688"/>
                  </a:cubicBezTo>
                  <a:cubicBezTo>
                    <a:pt x="5220" y="12527"/>
                    <a:pt x="5300" y="12340"/>
                    <a:pt x="5434" y="12125"/>
                  </a:cubicBezTo>
                  <a:lnTo>
                    <a:pt x="5487" y="12072"/>
                  </a:lnTo>
                  <a:lnTo>
                    <a:pt x="5487" y="12340"/>
                  </a:lnTo>
                  <a:cubicBezTo>
                    <a:pt x="5487" y="12473"/>
                    <a:pt x="5514" y="12607"/>
                    <a:pt x="5541" y="12714"/>
                  </a:cubicBezTo>
                  <a:cubicBezTo>
                    <a:pt x="5568" y="12821"/>
                    <a:pt x="5621" y="12955"/>
                    <a:pt x="5675" y="13089"/>
                  </a:cubicBezTo>
                  <a:cubicBezTo>
                    <a:pt x="5782" y="13330"/>
                    <a:pt x="5942" y="13517"/>
                    <a:pt x="6103" y="13678"/>
                  </a:cubicBezTo>
                  <a:cubicBezTo>
                    <a:pt x="6290" y="13812"/>
                    <a:pt x="6424" y="13919"/>
                    <a:pt x="6558" y="13999"/>
                  </a:cubicBezTo>
                  <a:cubicBezTo>
                    <a:pt x="6585" y="14026"/>
                    <a:pt x="6611" y="14026"/>
                    <a:pt x="6692" y="14026"/>
                  </a:cubicBezTo>
                  <a:cubicBezTo>
                    <a:pt x="6745" y="14035"/>
                    <a:pt x="6799" y="14041"/>
                    <a:pt x="6851" y="14041"/>
                  </a:cubicBezTo>
                  <a:cubicBezTo>
                    <a:pt x="6956" y="14041"/>
                    <a:pt x="7058" y="14017"/>
                    <a:pt x="7147" y="13946"/>
                  </a:cubicBezTo>
                  <a:cubicBezTo>
                    <a:pt x="7281" y="13892"/>
                    <a:pt x="7388" y="13758"/>
                    <a:pt x="7495" y="13598"/>
                  </a:cubicBezTo>
                  <a:cubicBezTo>
                    <a:pt x="7548" y="13410"/>
                    <a:pt x="7629" y="13250"/>
                    <a:pt x="7682" y="13009"/>
                  </a:cubicBezTo>
                  <a:cubicBezTo>
                    <a:pt x="7682" y="12955"/>
                    <a:pt x="7709" y="12848"/>
                    <a:pt x="7709" y="12795"/>
                  </a:cubicBezTo>
                  <a:cubicBezTo>
                    <a:pt x="7762" y="12848"/>
                    <a:pt x="7816" y="12875"/>
                    <a:pt x="7843" y="12955"/>
                  </a:cubicBezTo>
                  <a:cubicBezTo>
                    <a:pt x="7976" y="13089"/>
                    <a:pt x="8191" y="13223"/>
                    <a:pt x="8378" y="13276"/>
                  </a:cubicBezTo>
                  <a:cubicBezTo>
                    <a:pt x="8432" y="13276"/>
                    <a:pt x="8458" y="13330"/>
                    <a:pt x="8485" y="13330"/>
                  </a:cubicBezTo>
                  <a:cubicBezTo>
                    <a:pt x="8678" y="13388"/>
                    <a:pt x="8843" y="13432"/>
                    <a:pt x="8980" y="13432"/>
                  </a:cubicBezTo>
                  <a:cubicBezTo>
                    <a:pt x="9034" y="13432"/>
                    <a:pt x="9083" y="13425"/>
                    <a:pt x="9127" y="13410"/>
                  </a:cubicBezTo>
                  <a:cubicBezTo>
                    <a:pt x="9288" y="13383"/>
                    <a:pt x="9422" y="13330"/>
                    <a:pt x="9529" y="13196"/>
                  </a:cubicBezTo>
                  <a:cubicBezTo>
                    <a:pt x="9582" y="13116"/>
                    <a:pt x="9636" y="13009"/>
                    <a:pt x="9663" y="12875"/>
                  </a:cubicBezTo>
                  <a:cubicBezTo>
                    <a:pt x="9663" y="12821"/>
                    <a:pt x="9689" y="12795"/>
                    <a:pt x="9689" y="12741"/>
                  </a:cubicBezTo>
                  <a:cubicBezTo>
                    <a:pt x="9689" y="12580"/>
                    <a:pt x="9689" y="12393"/>
                    <a:pt x="9663" y="12179"/>
                  </a:cubicBezTo>
                  <a:cubicBezTo>
                    <a:pt x="9663" y="12072"/>
                    <a:pt x="9636" y="12018"/>
                    <a:pt x="9582" y="11911"/>
                  </a:cubicBezTo>
                  <a:lnTo>
                    <a:pt x="9582" y="11911"/>
                  </a:lnTo>
                  <a:lnTo>
                    <a:pt x="9904" y="12125"/>
                  </a:lnTo>
                  <a:lnTo>
                    <a:pt x="10091" y="12206"/>
                  </a:lnTo>
                  <a:cubicBezTo>
                    <a:pt x="10171" y="12259"/>
                    <a:pt x="10225" y="12286"/>
                    <a:pt x="10305" y="12286"/>
                  </a:cubicBezTo>
                  <a:cubicBezTo>
                    <a:pt x="10439" y="12313"/>
                    <a:pt x="10600" y="12340"/>
                    <a:pt x="10733" y="12393"/>
                  </a:cubicBezTo>
                  <a:lnTo>
                    <a:pt x="11188" y="12393"/>
                  </a:lnTo>
                  <a:cubicBezTo>
                    <a:pt x="11376" y="12340"/>
                    <a:pt x="11510" y="12313"/>
                    <a:pt x="11590" y="12259"/>
                  </a:cubicBezTo>
                  <a:cubicBezTo>
                    <a:pt x="11724" y="12179"/>
                    <a:pt x="11831" y="12072"/>
                    <a:pt x="11938" y="11992"/>
                  </a:cubicBezTo>
                  <a:lnTo>
                    <a:pt x="11938" y="11938"/>
                  </a:lnTo>
                  <a:lnTo>
                    <a:pt x="12045" y="11751"/>
                  </a:lnTo>
                  <a:cubicBezTo>
                    <a:pt x="12072" y="11670"/>
                    <a:pt x="12072" y="11617"/>
                    <a:pt x="12098" y="11537"/>
                  </a:cubicBezTo>
                  <a:lnTo>
                    <a:pt x="12098" y="11322"/>
                  </a:lnTo>
                  <a:cubicBezTo>
                    <a:pt x="12098" y="11242"/>
                    <a:pt x="12072" y="11189"/>
                    <a:pt x="12072" y="11108"/>
                  </a:cubicBezTo>
                  <a:cubicBezTo>
                    <a:pt x="12045" y="11055"/>
                    <a:pt x="12045" y="10975"/>
                    <a:pt x="11991" y="10921"/>
                  </a:cubicBezTo>
                  <a:cubicBezTo>
                    <a:pt x="12125" y="10867"/>
                    <a:pt x="12313" y="10841"/>
                    <a:pt x="12446" y="10787"/>
                  </a:cubicBezTo>
                  <a:cubicBezTo>
                    <a:pt x="12714" y="10680"/>
                    <a:pt x="12875" y="10546"/>
                    <a:pt x="13008" y="10412"/>
                  </a:cubicBezTo>
                  <a:cubicBezTo>
                    <a:pt x="13115" y="10279"/>
                    <a:pt x="13169" y="10118"/>
                    <a:pt x="13142" y="9984"/>
                  </a:cubicBezTo>
                  <a:cubicBezTo>
                    <a:pt x="13142" y="9850"/>
                    <a:pt x="13062" y="9663"/>
                    <a:pt x="12928" y="9529"/>
                  </a:cubicBezTo>
                  <a:cubicBezTo>
                    <a:pt x="12901" y="9502"/>
                    <a:pt x="12901" y="9476"/>
                    <a:pt x="12875" y="9449"/>
                  </a:cubicBezTo>
                  <a:cubicBezTo>
                    <a:pt x="12768" y="9342"/>
                    <a:pt x="12660" y="9235"/>
                    <a:pt x="12500" y="9128"/>
                  </a:cubicBezTo>
                  <a:cubicBezTo>
                    <a:pt x="12393" y="9074"/>
                    <a:pt x="12313" y="8967"/>
                    <a:pt x="12179" y="8914"/>
                  </a:cubicBezTo>
                  <a:lnTo>
                    <a:pt x="12205" y="8914"/>
                  </a:lnTo>
                  <a:cubicBezTo>
                    <a:pt x="12339" y="8914"/>
                    <a:pt x="12473" y="8860"/>
                    <a:pt x="12580" y="8833"/>
                  </a:cubicBezTo>
                  <a:cubicBezTo>
                    <a:pt x="12660" y="8807"/>
                    <a:pt x="12794" y="8780"/>
                    <a:pt x="12928" y="8699"/>
                  </a:cubicBezTo>
                  <a:cubicBezTo>
                    <a:pt x="13169" y="8592"/>
                    <a:pt x="13383" y="8432"/>
                    <a:pt x="13544" y="8271"/>
                  </a:cubicBezTo>
                  <a:cubicBezTo>
                    <a:pt x="13731" y="8057"/>
                    <a:pt x="13838" y="7870"/>
                    <a:pt x="13865" y="7709"/>
                  </a:cubicBezTo>
                  <a:cubicBezTo>
                    <a:pt x="13918" y="7522"/>
                    <a:pt x="13918" y="7361"/>
                    <a:pt x="13811" y="7227"/>
                  </a:cubicBezTo>
                  <a:cubicBezTo>
                    <a:pt x="13731" y="7094"/>
                    <a:pt x="13597" y="6986"/>
                    <a:pt x="13437" y="6906"/>
                  </a:cubicBezTo>
                  <a:cubicBezTo>
                    <a:pt x="13410" y="6853"/>
                    <a:pt x="13383" y="6853"/>
                    <a:pt x="13330" y="6853"/>
                  </a:cubicBezTo>
                  <a:cubicBezTo>
                    <a:pt x="13196" y="6799"/>
                    <a:pt x="13062" y="6772"/>
                    <a:pt x="12875" y="6719"/>
                  </a:cubicBezTo>
                  <a:cubicBezTo>
                    <a:pt x="12714" y="6692"/>
                    <a:pt x="12580" y="6665"/>
                    <a:pt x="12366" y="6665"/>
                  </a:cubicBezTo>
                  <a:cubicBezTo>
                    <a:pt x="12446" y="6638"/>
                    <a:pt x="12473" y="6585"/>
                    <a:pt x="12527" y="6558"/>
                  </a:cubicBezTo>
                  <a:cubicBezTo>
                    <a:pt x="12634" y="6505"/>
                    <a:pt x="12741" y="6424"/>
                    <a:pt x="12794" y="6317"/>
                  </a:cubicBezTo>
                  <a:cubicBezTo>
                    <a:pt x="12982" y="6157"/>
                    <a:pt x="13115" y="5916"/>
                    <a:pt x="13196" y="5702"/>
                  </a:cubicBezTo>
                  <a:cubicBezTo>
                    <a:pt x="13249" y="5595"/>
                    <a:pt x="13276" y="5488"/>
                    <a:pt x="13276" y="5434"/>
                  </a:cubicBezTo>
                  <a:cubicBezTo>
                    <a:pt x="13303" y="5300"/>
                    <a:pt x="13303" y="5166"/>
                    <a:pt x="13303" y="5059"/>
                  </a:cubicBezTo>
                  <a:cubicBezTo>
                    <a:pt x="13276" y="4899"/>
                    <a:pt x="13196" y="4765"/>
                    <a:pt x="13062" y="4658"/>
                  </a:cubicBezTo>
                  <a:cubicBezTo>
                    <a:pt x="13035" y="4631"/>
                    <a:pt x="12982" y="4578"/>
                    <a:pt x="12928" y="4578"/>
                  </a:cubicBezTo>
                  <a:cubicBezTo>
                    <a:pt x="12848" y="4551"/>
                    <a:pt x="12741" y="4524"/>
                    <a:pt x="12634" y="4524"/>
                  </a:cubicBezTo>
                  <a:cubicBezTo>
                    <a:pt x="12473" y="4524"/>
                    <a:pt x="12259" y="4524"/>
                    <a:pt x="12072" y="4551"/>
                  </a:cubicBezTo>
                  <a:cubicBezTo>
                    <a:pt x="11911" y="4578"/>
                    <a:pt x="11724" y="4631"/>
                    <a:pt x="11510" y="4685"/>
                  </a:cubicBezTo>
                  <a:cubicBezTo>
                    <a:pt x="11670" y="4578"/>
                    <a:pt x="11804" y="4444"/>
                    <a:pt x="11911" y="4363"/>
                  </a:cubicBezTo>
                  <a:cubicBezTo>
                    <a:pt x="12072" y="4176"/>
                    <a:pt x="12179" y="4042"/>
                    <a:pt x="12259" y="3908"/>
                  </a:cubicBezTo>
                  <a:cubicBezTo>
                    <a:pt x="12366" y="3748"/>
                    <a:pt x="12393" y="3614"/>
                    <a:pt x="12393" y="3453"/>
                  </a:cubicBezTo>
                  <a:cubicBezTo>
                    <a:pt x="12393" y="3293"/>
                    <a:pt x="12339" y="3159"/>
                    <a:pt x="12205" y="3025"/>
                  </a:cubicBezTo>
                  <a:cubicBezTo>
                    <a:pt x="12098" y="2945"/>
                    <a:pt x="11991" y="2891"/>
                    <a:pt x="11858" y="2811"/>
                  </a:cubicBezTo>
                  <a:cubicBezTo>
                    <a:pt x="11804" y="2784"/>
                    <a:pt x="11697" y="2757"/>
                    <a:pt x="11590" y="2704"/>
                  </a:cubicBezTo>
                  <a:cubicBezTo>
                    <a:pt x="11563" y="2704"/>
                    <a:pt x="11536" y="2704"/>
                    <a:pt x="11510" y="2677"/>
                  </a:cubicBezTo>
                  <a:cubicBezTo>
                    <a:pt x="11563" y="2543"/>
                    <a:pt x="11643" y="2410"/>
                    <a:pt x="11670" y="2276"/>
                  </a:cubicBezTo>
                  <a:lnTo>
                    <a:pt x="11670" y="2088"/>
                  </a:lnTo>
                  <a:cubicBezTo>
                    <a:pt x="11670" y="1981"/>
                    <a:pt x="11643" y="1901"/>
                    <a:pt x="11643" y="1847"/>
                  </a:cubicBezTo>
                  <a:cubicBezTo>
                    <a:pt x="11643" y="1767"/>
                    <a:pt x="11590" y="1714"/>
                    <a:pt x="11536" y="1633"/>
                  </a:cubicBezTo>
                  <a:cubicBezTo>
                    <a:pt x="11510" y="1580"/>
                    <a:pt x="11456" y="1499"/>
                    <a:pt x="11402" y="1473"/>
                  </a:cubicBezTo>
                  <a:lnTo>
                    <a:pt x="11402" y="1446"/>
                  </a:lnTo>
                  <a:cubicBezTo>
                    <a:pt x="11510" y="1392"/>
                    <a:pt x="11402" y="1312"/>
                    <a:pt x="11295" y="1259"/>
                  </a:cubicBezTo>
                  <a:cubicBezTo>
                    <a:pt x="11269" y="1259"/>
                    <a:pt x="11269" y="1259"/>
                    <a:pt x="11242" y="1205"/>
                  </a:cubicBezTo>
                  <a:cubicBezTo>
                    <a:pt x="11108" y="1178"/>
                    <a:pt x="10974" y="1152"/>
                    <a:pt x="10787" y="1152"/>
                  </a:cubicBezTo>
                  <a:cubicBezTo>
                    <a:pt x="10626" y="1152"/>
                    <a:pt x="10492" y="1152"/>
                    <a:pt x="10332" y="1178"/>
                  </a:cubicBezTo>
                  <a:cubicBezTo>
                    <a:pt x="10198" y="1205"/>
                    <a:pt x="10011" y="1259"/>
                    <a:pt x="9904" y="1312"/>
                  </a:cubicBezTo>
                  <a:cubicBezTo>
                    <a:pt x="9770" y="1392"/>
                    <a:pt x="9636" y="1446"/>
                    <a:pt x="9502" y="1553"/>
                  </a:cubicBezTo>
                  <a:cubicBezTo>
                    <a:pt x="9449" y="1580"/>
                    <a:pt x="9422" y="1580"/>
                    <a:pt x="9395" y="1607"/>
                  </a:cubicBezTo>
                  <a:cubicBezTo>
                    <a:pt x="9422" y="1526"/>
                    <a:pt x="9422" y="1419"/>
                    <a:pt x="9449" y="1285"/>
                  </a:cubicBezTo>
                  <a:cubicBezTo>
                    <a:pt x="9449" y="1152"/>
                    <a:pt x="9449" y="991"/>
                    <a:pt x="9422" y="857"/>
                  </a:cubicBezTo>
                  <a:cubicBezTo>
                    <a:pt x="9395" y="777"/>
                    <a:pt x="9395" y="723"/>
                    <a:pt x="9368" y="643"/>
                  </a:cubicBezTo>
                  <a:cubicBezTo>
                    <a:pt x="9315" y="589"/>
                    <a:pt x="9261" y="509"/>
                    <a:pt x="9234" y="456"/>
                  </a:cubicBezTo>
                  <a:cubicBezTo>
                    <a:pt x="9181" y="375"/>
                    <a:pt x="9127" y="349"/>
                    <a:pt x="9047" y="268"/>
                  </a:cubicBezTo>
                  <a:lnTo>
                    <a:pt x="8860" y="188"/>
                  </a:lnTo>
                  <a:lnTo>
                    <a:pt x="8833" y="188"/>
                  </a:lnTo>
                  <a:cubicBezTo>
                    <a:pt x="8699" y="108"/>
                    <a:pt x="8565" y="108"/>
                    <a:pt x="8378" y="108"/>
                  </a:cubicBezTo>
                  <a:cubicBezTo>
                    <a:pt x="8244" y="108"/>
                    <a:pt x="8110" y="134"/>
                    <a:pt x="7950" y="215"/>
                  </a:cubicBezTo>
                  <a:cubicBezTo>
                    <a:pt x="7816" y="268"/>
                    <a:pt x="7682" y="349"/>
                    <a:pt x="7548" y="456"/>
                  </a:cubicBezTo>
                  <a:cubicBezTo>
                    <a:pt x="7414" y="536"/>
                    <a:pt x="7307" y="643"/>
                    <a:pt x="7227" y="750"/>
                  </a:cubicBezTo>
                  <a:cubicBezTo>
                    <a:pt x="7120" y="830"/>
                    <a:pt x="7040" y="991"/>
                    <a:pt x="6959" y="1125"/>
                  </a:cubicBezTo>
                  <a:cubicBezTo>
                    <a:pt x="6959" y="1018"/>
                    <a:pt x="6906" y="911"/>
                    <a:pt x="6879" y="804"/>
                  </a:cubicBezTo>
                  <a:cubicBezTo>
                    <a:pt x="6852" y="670"/>
                    <a:pt x="6772" y="536"/>
                    <a:pt x="6692" y="402"/>
                  </a:cubicBezTo>
                  <a:cubicBezTo>
                    <a:pt x="6638" y="349"/>
                    <a:pt x="6585" y="322"/>
                    <a:pt x="6558" y="242"/>
                  </a:cubicBezTo>
                  <a:cubicBezTo>
                    <a:pt x="6478" y="161"/>
                    <a:pt x="6424" y="134"/>
                    <a:pt x="6344" y="108"/>
                  </a:cubicBezTo>
                  <a:cubicBezTo>
                    <a:pt x="6317" y="108"/>
                    <a:pt x="6317" y="81"/>
                    <a:pt x="6290" y="81"/>
                  </a:cubicBezTo>
                  <a:cubicBezTo>
                    <a:pt x="6237" y="54"/>
                    <a:pt x="6183" y="54"/>
                    <a:pt x="6156" y="54"/>
                  </a:cubicBezTo>
                  <a:cubicBezTo>
                    <a:pt x="6076" y="1"/>
                    <a:pt x="6023" y="1"/>
                    <a:pt x="5942" y="1"/>
                  </a:cubicBezTo>
                  <a:close/>
                </a:path>
              </a:pathLst>
            </a:custGeom>
            <a:solidFill>
              <a:srgbClr val="FFD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0746;p74">
              <a:extLst>
                <a:ext uri="{FF2B5EF4-FFF2-40B4-BE49-F238E27FC236}">
                  <a16:creationId xmlns="" xmlns:a16="http://schemas.microsoft.com/office/drawing/2014/main" id="{2D12B368-A326-787C-9E9B-F4D1AC47B25D}"/>
                </a:ext>
              </a:extLst>
            </p:cNvPr>
            <p:cNvSpPr/>
            <p:nvPr/>
          </p:nvSpPr>
          <p:spPr>
            <a:xfrm>
              <a:off x="10570325" y="7199550"/>
              <a:ext cx="151250" cy="165950"/>
            </a:xfrm>
            <a:custGeom>
              <a:avLst/>
              <a:gdLst/>
              <a:ahLst/>
              <a:cxnLst/>
              <a:rect l="l" t="t" r="r" b="b"/>
              <a:pathLst>
                <a:path w="6050" h="6638" extrusionOk="0">
                  <a:moveTo>
                    <a:pt x="2891" y="0"/>
                  </a:moveTo>
                  <a:cubicBezTo>
                    <a:pt x="2811" y="27"/>
                    <a:pt x="2784" y="54"/>
                    <a:pt x="2757" y="80"/>
                  </a:cubicBezTo>
                  <a:cubicBezTo>
                    <a:pt x="2704" y="161"/>
                    <a:pt x="2650" y="188"/>
                    <a:pt x="2623" y="295"/>
                  </a:cubicBezTo>
                  <a:lnTo>
                    <a:pt x="2490" y="562"/>
                  </a:lnTo>
                  <a:cubicBezTo>
                    <a:pt x="2490" y="589"/>
                    <a:pt x="2490" y="589"/>
                    <a:pt x="2436" y="616"/>
                  </a:cubicBezTo>
                  <a:cubicBezTo>
                    <a:pt x="2409" y="562"/>
                    <a:pt x="2409" y="535"/>
                    <a:pt x="2382" y="482"/>
                  </a:cubicBezTo>
                  <a:cubicBezTo>
                    <a:pt x="2302" y="402"/>
                    <a:pt x="2275" y="321"/>
                    <a:pt x="2222" y="241"/>
                  </a:cubicBezTo>
                  <a:cubicBezTo>
                    <a:pt x="2168" y="188"/>
                    <a:pt x="2115" y="161"/>
                    <a:pt x="2034" y="134"/>
                  </a:cubicBezTo>
                  <a:lnTo>
                    <a:pt x="1981" y="134"/>
                  </a:lnTo>
                  <a:cubicBezTo>
                    <a:pt x="1954" y="134"/>
                    <a:pt x="1901" y="134"/>
                    <a:pt x="1874" y="161"/>
                  </a:cubicBezTo>
                  <a:cubicBezTo>
                    <a:pt x="1847" y="161"/>
                    <a:pt x="1847" y="188"/>
                    <a:pt x="1820" y="214"/>
                  </a:cubicBezTo>
                  <a:lnTo>
                    <a:pt x="1740" y="295"/>
                  </a:lnTo>
                  <a:cubicBezTo>
                    <a:pt x="1713" y="348"/>
                    <a:pt x="1687" y="428"/>
                    <a:pt x="1687" y="535"/>
                  </a:cubicBezTo>
                  <a:cubicBezTo>
                    <a:pt x="1633" y="616"/>
                    <a:pt x="1633" y="750"/>
                    <a:pt x="1687" y="883"/>
                  </a:cubicBezTo>
                  <a:cubicBezTo>
                    <a:pt x="1606" y="803"/>
                    <a:pt x="1499" y="696"/>
                    <a:pt x="1419" y="669"/>
                  </a:cubicBezTo>
                  <a:cubicBezTo>
                    <a:pt x="1339" y="616"/>
                    <a:pt x="1285" y="589"/>
                    <a:pt x="1205" y="589"/>
                  </a:cubicBezTo>
                  <a:lnTo>
                    <a:pt x="1178" y="589"/>
                  </a:lnTo>
                  <a:cubicBezTo>
                    <a:pt x="1098" y="589"/>
                    <a:pt x="1071" y="589"/>
                    <a:pt x="1044" y="616"/>
                  </a:cubicBezTo>
                  <a:cubicBezTo>
                    <a:pt x="1017" y="669"/>
                    <a:pt x="937" y="696"/>
                    <a:pt x="937" y="750"/>
                  </a:cubicBezTo>
                  <a:cubicBezTo>
                    <a:pt x="910" y="830"/>
                    <a:pt x="910" y="883"/>
                    <a:pt x="910" y="990"/>
                  </a:cubicBezTo>
                  <a:cubicBezTo>
                    <a:pt x="910" y="1071"/>
                    <a:pt x="937" y="1151"/>
                    <a:pt x="964" y="1258"/>
                  </a:cubicBezTo>
                  <a:cubicBezTo>
                    <a:pt x="1017" y="1338"/>
                    <a:pt x="1017" y="1365"/>
                    <a:pt x="1044" y="1419"/>
                  </a:cubicBezTo>
                  <a:cubicBezTo>
                    <a:pt x="910" y="1365"/>
                    <a:pt x="777" y="1338"/>
                    <a:pt x="669" y="1285"/>
                  </a:cubicBezTo>
                  <a:lnTo>
                    <a:pt x="643" y="1285"/>
                  </a:lnTo>
                  <a:cubicBezTo>
                    <a:pt x="509" y="1285"/>
                    <a:pt x="402" y="1338"/>
                    <a:pt x="375" y="1419"/>
                  </a:cubicBezTo>
                  <a:cubicBezTo>
                    <a:pt x="321" y="1526"/>
                    <a:pt x="375" y="1686"/>
                    <a:pt x="402" y="1740"/>
                  </a:cubicBezTo>
                  <a:lnTo>
                    <a:pt x="348" y="1740"/>
                  </a:lnTo>
                  <a:cubicBezTo>
                    <a:pt x="321" y="1740"/>
                    <a:pt x="321" y="1740"/>
                    <a:pt x="321" y="1767"/>
                  </a:cubicBezTo>
                  <a:lnTo>
                    <a:pt x="241" y="1767"/>
                  </a:lnTo>
                  <a:cubicBezTo>
                    <a:pt x="214" y="1767"/>
                    <a:pt x="214" y="1793"/>
                    <a:pt x="214" y="1793"/>
                  </a:cubicBezTo>
                  <a:cubicBezTo>
                    <a:pt x="188" y="1820"/>
                    <a:pt x="134" y="1874"/>
                    <a:pt x="134" y="1901"/>
                  </a:cubicBezTo>
                  <a:lnTo>
                    <a:pt x="134" y="1927"/>
                  </a:lnTo>
                  <a:lnTo>
                    <a:pt x="134" y="2008"/>
                  </a:lnTo>
                  <a:cubicBezTo>
                    <a:pt x="134" y="2034"/>
                    <a:pt x="134" y="2061"/>
                    <a:pt x="188" y="2141"/>
                  </a:cubicBezTo>
                  <a:cubicBezTo>
                    <a:pt x="188" y="2168"/>
                    <a:pt x="214" y="2195"/>
                    <a:pt x="241" y="2222"/>
                  </a:cubicBezTo>
                  <a:lnTo>
                    <a:pt x="348" y="2329"/>
                  </a:lnTo>
                  <a:cubicBezTo>
                    <a:pt x="321" y="2329"/>
                    <a:pt x="268" y="2356"/>
                    <a:pt x="268" y="2356"/>
                  </a:cubicBezTo>
                  <a:cubicBezTo>
                    <a:pt x="241" y="2409"/>
                    <a:pt x="188" y="2436"/>
                    <a:pt x="134" y="2489"/>
                  </a:cubicBezTo>
                  <a:cubicBezTo>
                    <a:pt x="107" y="2543"/>
                    <a:pt x="107" y="2596"/>
                    <a:pt x="81" y="2677"/>
                  </a:cubicBezTo>
                  <a:lnTo>
                    <a:pt x="81" y="2730"/>
                  </a:lnTo>
                  <a:cubicBezTo>
                    <a:pt x="81" y="2757"/>
                    <a:pt x="81" y="2811"/>
                    <a:pt x="107" y="2811"/>
                  </a:cubicBezTo>
                  <a:cubicBezTo>
                    <a:pt x="134" y="2864"/>
                    <a:pt x="188" y="2891"/>
                    <a:pt x="214" y="2971"/>
                  </a:cubicBezTo>
                  <a:lnTo>
                    <a:pt x="241" y="2998"/>
                  </a:lnTo>
                  <a:cubicBezTo>
                    <a:pt x="214" y="2998"/>
                    <a:pt x="214" y="2998"/>
                    <a:pt x="161" y="3025"/>
                  </a:cubicBezTo>
                  <a:cubicBezTo>
                    <a:pt x="134" y="3078"/>
                    <a:pt x="81" y="3105"/>
                    <a:pt x="27" y="3159"/>
                  </a:cubicBezTo>
                  <a:cubicBezTo>
                    <a:pt x="0" y="3212"/>
                    <a:pt x="0" y="3266"/>
                    <a:pt x="0" y="3346"/>
                  </a:cubicBezTo>
                  <a:cubicBezTo>
                    <a:pt x="0" y="3399"/>
                    <a:pt x="0" y="3480"/>
                    <a:pt x="27" y="3506"/>
                  </a:cubicBezTo>
                  <a:lnTo>
                    <a:pt x="134" y="3694"/>
                  </a:lnTo>
                  <a:cubicBezTo>
                    <a:pt x="161" y="3774"/>
                    <a:pt x="241" y="3801"/>
                    <a:pt x="348" y="3881"/>
                  </a:cubicBezTo>
                  <a:cubicBezTo>
                    <a:pt x="295" y="3881"/>
                    <a:pt x="295" y="3908"/>
                    <a:pt x="268" y="3908"/>
                  </a:cubicBezTo>
                  <a:cubicBezTo>
                    <a:pt x="214" y="3961"/>
                    <a:pt x="134" y="4042"/>
                    <a:pt x="107" y="4149"/>
                  </a:cubicBezTo>
                  <a:cubicBezTo>
                    <a:pt x="107" y="4229"/>
                    <a:pt x="107" y="4309"/>
                    <a:pt x="161" y="4416"/>
                  </a:cubicBezTo>
                  <a:cubicBezTo>
                    <a:pt x="214" y="4470"/>
                    <a:pt x="268" y="4577"/>
                    <a:pt x="375" y="4631"/>
                  </a:cubicBezTo>
                  <a:cubicBezTo>
                    <a:pt x="402" y="4684"/>
                    <a:pt x="429" y="4711"/>
                    <a:pt x="482" y="4711"/>
                  </a:cubicBezTo>
                  <a:cubicBezTo>
                    <a:pt x="509" y="4738"/>
                    <a:pt x="562" y="4738"/>
                    <a:pt x="616" y="4764"/>
                  </a:cubicBezTo>
                  <a:lnTo>
                    <a:pt x="643" y="4764"/>
                  </a:lnTo>
                  <a:cubicBezTo>
                    <a:pt x="562" y="4818"/>
                    <a:pt x="536" y="4872"/>
                    <a:pt x="509" y="4952"/>
                  </a:cubicBezTo>
                  <a:cubicBezTo>
                    <a:pt x="482" y="5005"/>
                    <a:pt x="482" y="5086"/>
                    <a:pt x="482" y="5112"/>
                  </a:cubicBezTo>
                  <a:cubicBezTo>
                    <a:pt x="482" y="5166"/>
                    <a:pt x="509" y="5246"/>
                    <a:pt x="536" y="5273"/>
                  </a:cubicBezTo>
                  <a:cubicBezTo>
                    <a:pt x="562" y="5300"/>
                    <a:pt x="616" y="5380"/>
                    <a:pt x="669" y="5407"/>
                  </a:cubicBezTo>
                  <a:cubicBezTo>
                    <a:pt x="750" y="5434"/>
                    <a:pt x="803" y="5487"/>
                    <a:pt x="884" y="5487"/>
                  </a:cubicBezTo>
                  <a:lnTo>
                    <a:pt x="1071" y="5487"/>
                  </a:lnTo>
                  <a:cubicBezTo>
                    <a:pt x="1044" y="5514"/>
                    <a:pt x="1044" y="5567"/>
                    <a:pt x="1044" y="5621"/>
                  </a:cubicBezTo>
                  <a:cubicBezTo>
                    <a:pt x="1044" y="5674"/>
                    <a:pt x="1071" y="5755"/>
                    <a:pt x="1098" y="5808"/>
                  </a:cubicBezTo>
                  <a:cubicBezTo>
                    <a:pt x="1151" y="5889"/>
                    <a:pt x="1205" y="5915"/>
                    <a:pt x="1285" y="5969"/>
                  </a:cubicBezTo>
                  <a:cubicBezTo>
                    <a:pt x="1339" y="6022"/>
                    <a:pt x="1365" y="6049"/>
                    <a:pt x="1472" y="6076"/>
                  </a:cubicBezTo>
                  <a:cubicBezTo>
                    <a:pt x="1553" y="6103"/>
                    <a:pt x="1633" y="6103"/>
                    <a:pt x="1740" y="6103"/>
                  </a:cubicBezTo>
                  <a:cubicBezTo>
                    <a:pt x="1820" y="6103"/>
                    <a:pt x="1874" y="6103"/>
                    <a:pt x="1954" y="6076"/>
                  </a:cubicBezTo>
                  <a:lnTo>
                    <a:pt x="1954" y="6076"/>
                  </a:lnTo>
                  <a:cubicBezTo>
                    <a:pt x="1954" y="6103"/>
                    <a:pt x="1954" y="6103"/>
                    <a:pt x="1901" y="6156"/>
                  </a:cubicBezTo>
                  <a:lnTo>
                    <a:pt x="1901" y="6237"/>
                  </a:lnTo>
                  <a:lnTo>
                    <a:pt x="1901" y="6290"/>
                  </a:lnTo>
                  <a:lnTo>
                    <a:pt x="1901" y="6317"/>
                  </a:lnTo>
                  <a:cubicBezTo>
                    <a:pt x="1901" y="6344"/>
                    <a:pt x="1954" y="6344"/>
                    <a:pt x="1954" y="6370"/>
                  </a:cubicBezTo>
                  <a:cubicBezTo>
                    <a:pt x="1981" y="6424"/>
                    <a:pt x="2034" y="6451"/>
                    <a:pt x="2088" y="6451"/>
                  </a:cubicBezTo>
                  <a:lnTo>
                    <a:pt x="2275" y="6451"/>
                  </a:lnTo>
                  <a:cubicBezTo>
                    <a:pt x="2356" y="6451"/>
                    <a:pt x="2382" y="6424"/>
                    <a:pt x="2490" y="6370"/>
                  </a:cubicBezTo>
                  <a:cubicBezTo>
                    <a:pt x="2543" y="6344"/>
                    <a:pt x="2623" y="6317"/>
                    <a:pt x="2677" y="6237"/>
                  </a:cubicBezTo>
                  <a:cubicBezTo>
                    <a:pt x="2677" y="6237"/>
                    <a:pt x="2677" y="6290"/>
                    <a:pt x="2704" y="6290"/>
                  </a:cubicBezTo>
                  <a:lnTo>
                    <a:pt x="2811" y="6477"/>
                  </a:lnTo>
                  <a:cubicBezTo>
                    <a:pt x="2837" y="6558"/>
                    <a:pt x="2918" y="6585"/>
                    <a:pt x="2945" y="6611"/>
                  </a:cubicBezTo>
                  <a:cubicBezTo>
                    <a:pt x="2971" y="6638"/>
                    <a:pt x="3052" y="6638"/>
                    <a:pt x="3105" y="6638"/>
                  </a:cubicBezTo>
                  <a:cubicBezTo>
                    <a:pt x="3239" y="6638"/>
                    <a:pt x="3346" y="6585"/>
                    <a:pt x="3453" y="6477"/>
                  </a:cubicBezTo>
                  <a:cubicBezTo>
                    <a:pt x="3480" y="6451"/>
                    <a:pt x="3507" y="6370"/>
                    <a:pt x="3560" y="6344"/>
                  </a:cubicBezTo>
                  <a:cubicBezTo>
                    <a:pt x="3560" y="6370"/>
                    <a:pt x="3587" y="6424"/>
                    <a:pt x="3587" y="6424"/>
                  </a:cubicBezTo>
                  <a:lnTo>
                    <a:pt x="3614" y="6451"/>
                  </a:lnTo>
                  <a:cubicBezTo>
                    <a:pt x="3640" y="6451"/>
                    <a:pt x="3640" y="6477"/>
                    <a:pt x="3640" y="6477"/>
                  </a:cubicBezTo>
                  <a:cubicBezTo>
                    <a:pt x="3640" y="6477"/>
                    <a:pt x="3694" y="6477"/>
                    <a:pt x="3694" y="6504"/>
                  </a:cubicBezTo>
                  <a:lnTo>
                    <a:pt x="3828" y="6504"/>
                  </a:lnTo>
                  <a:cubicBezTo>
                    <a:pt x="3881" y="6477"/>
                    <a:pt x="3908" y="6451"/>
                    <a:pt x="3962" y="6451"/>
                  </a:cubicBezTo>
                  <a:lnTo>
                    <a:pt x="4095" y="6317"/>
                  </a:lnTo>
                  <a:cubicBezTo>
                    <a:pt x="4176" y="6210"/>
                    <a:pt x="4229" y="6076"/>
                    <a:pt x="4283" y="5969"/>
                  </a:cubicBezTo>
                  <a:lnTo>
                    <a:pt x="4283" y="6022"/>
                  </a:lnTo>
                  <a:lnTo>
                    <a:pt x="4363" y="6076"/>
                  </a:lnTo>
                  <a:cubicBezTo>
                    <a:pt x="4363" y="6076"/>
                    <a:pt x="4390" y="6103"/>
                    <a:pt x="4417" y="6103"/>
                  </a:cubicBezTo>
                  <a:cubicBezTo>
                    <a:pt x="4417" y="6103"/>
                    <a:pt x="4443" y="6103"/>
                    <a:pt x="4443" y="6156"/>
                  </a:cubicBezTo>
                  <a:lnTo>
                    <a:pt x="4524" y="6156"/>
                  </a:lnTo>
                  <a:cubicBezTo>
                    <a:pt x="4550" y="6156"/>
                    <a:pt x="4631" y="6156"/>
                    <a:pt x="4631" y="6103"/>
                  </a:cubicBezTo>
                  <a:cubicBezTo>
                    <a:pt x="4684" y="6076"/>
                    <a:pt x="4711" y="6022"/>
                    <a:pt x="4711" y="5969"/>
                  </a:cubicBezTo>
                  <a:cubicBezTo>
                    <a:pt x="4791" y="5835"/>
                    <a:pt x="4791" y="5701"/>
                    <a:pt x="4791" y="5567"/>
                  </a:cubicBezTo>
                  <a:lnTo>
                    <a:pt x="4791" y="5487"/>
                  </a:lnTo>
                  <a:cubicBezTo>
                    <a:pt x="4845" y="5514"/>
                    <a:pt x="4925" y="5541"/>
                    <a:pt x="4952" y="5541"/>
                  </a:cubicBezTo>
                  <a:lnTo>
                    <a:pt x="4979" y="5541"/>
                  </a:lnTo>
                  <a:cubicBezTo>
                    <a:pt x="5059" y="5541"/>
                    <a:pt x="5086" y="5541"/>
                    <a:pt x="5166" y="5514"/>
                  </a:cubicBezTo>
                  <a:cubicBezTo>
                    <a:pt x="5220" y="5487"/>
                    <a:pt x="5246" y="5434"/>
                    <a:pt x="5300" y="5380"/>
                  </a:cubicBezTo>
                  <a:cubicBezTo>
                    <a:pt x="5353" y="5273"/>
                    <a:pt x="5380" y="5139"/>
                    <a:pt x="5380" y="4979"/>
                  </a:cubicBezTo>
                  <a:cubicBezTo>
                    <a:pt x="5380" y="4898"/>
                    <a:pt x="5380" y="4845"/>
                    <a:pt x="5353" y="4764"/>
                  </a:cubicBezTo>
                  <a:cubicBezTo>
                    <a:pt x="5380" y="4764"/>
                    <a:pt x="5434" y="4818"/>
                    <a:pt x="5460" y="4818"/>
                  </a:cubicBezTo>
                  <a:lnTo>
                    <a:pt x="5594" y="4818"/>
                  </a:lnTo>
                  <a:cubicBezTo>
                    <a:pt x="5621" y="4818"/>
                    <a:pt x="5648" y="4818"/>
                    <a:pt x="5701" y="4764"/>
                  </a:cubicBezTo>
                  <a:cubicBezTo>
                    <a:pt x="5728" y="4764"/>
                    <a:pt x="5755" y="4738"/>
                    <a:pt x="5782" y="4711"/>
                  </a:cubicBezTo>
                  <a:cubicBezTo>
                    <a:pt x="5835" y="4684"/>
                    <a:pt x="5862" y="4604"/>
                    <a:pt x="5889" y="4550"/>
                  </a:cubicBezTo>
                  <a:cubicBezTo>
                    <a:pt x="5889" y="4497"/>
                    <a:pt x="5889" y="4470"/>
                    <a:pt x="5916" y="4443"/>
                  </a:cubicBezTo>
                  <a:lnTo>
                    <a:pt x="5916" y="4336"/>
                  </a:lnTo>
                  <a:cubicBezTo>
                    <a:pt x="5916" y="4283"/>
                    <a:pt x="5889" y="4202"/>
                    <a:pt x="5862" y="4095"/>
                  </a:cubicBezTo>
                  <a:cubicBezTo>
                    <a:pt x="5835" y="4042"/>
                    <a:pt x="5755" y="3961"/>
                    <a:pt x="5701" y="3881"/>
                  </a:cubicBezTo>
                  <a:lnTo>
                    <a:pt x="5594" y="3774"/>
                  </a:lnTo>
                  <a:cubicBezTo>
                    <a:pt x="5701" y="3747"/>
                    <a:pt x="5782" y="3694"/>
                    <a:pt x="5862" y="3667"/>
                  </a:cubicBezTo>
                  <a:cubicBezTo>
                    <a:pt x="5916" y="3640"/>
                    <a:pt x="5969" y="3560"/>
                    <a:pt x="5996" y="3533"/>
                  </a:cubicBezTo>
                  <a:cubicBezTo>
                    <a:pt x="6023" y="3506"/>
                    <a:pt x="6023" y="3426"/>
                    <a:pt x="6049" y="3373"/>
                  </a:cubicBezTo>
                  <a:cubicBezTo>
                    <a:pt x="6049" y="3292"/>
                    <a:pt x="6049" y="3266"/>
                    <a:pt x="6023" y="3212"/>
                  </a:cubicBezTo>
                  <a:cubicBezTo>
                    <a:pt x="6023" y="3159"/>
                    <a:pt x="5996" y="3132"/>
                    <a:pt x="5969" y="3132"/>
                  </a:cubicBezTo>
                  <a:cubicBezTo>
                    <a:pt x="5916" y="3105"/>
                    <a:pt x="5916" y="3078"/>
                    <a:pt x="5889" y="3078"/>
                  </a:cubicBezTo>
                  <a:cubicBezTo>
                    <a:pt x="5835" y="2998"/>
                    <a:pt x="5701" y="2944"/>
                    <a:pt x="5594" y="2891"/>
                  </a:cubicBezTo>
                  <a:lnTo>
                    <a:pt x="5621" y="2864"/>
                  </a:lnTo>
                  <a:cubicBezTo>
                    <a:pt x="5701" y="2837"/>
                    <a:pt x="5728" y="2757"/>
                    <a:pt x="5782" y="2703"/>
                  </a:cubicBezTo>
                  <a:cubicBezTo>
                    <a:pt x="5835" y="2677"/>
                    <a:pt x="5862" y="2596"/>
                    <a:pt x="5862" y="2543"/>
                  </a:cubicBezTo>
                  <a:lnTo>
                    <a:pt x="5862" y="2356"/>
                  </a:lnTo>
                  <a:cubicBezTo>
                    <a:pt x="5862" y="2302"/>
                    <a:pt x="5782" y="2275"/>
                    <a:pt x="5782" y="2222"/>
                  </a:cubicBezTo>
                  <a:lnTo>
                    <a:pt x="5728" y="2168"/>
                  </a:lnTo>
                  <a:cubicBezTo>
                    <a:pt x="5701" y="2141"/>
                    <a:pt x="5648" y="2141"/>
                    <a:pt x="5648" y="2141"/>
                  </a:cubicBezTo>
                  <a:cubicBezTo>
                    <a:pt x="5594" y="2088"/>
                    <a:pt x="5514" y="2061"/>
                    <a:pt x="5460" y="2061"/>
                  </a:cubicBezTo>
                  <a:lnTo>
                    <a:pt x="5327" y="2061"/>
                  </a:lnTo>
                  <a:cubicBezTo>
                    <a:pt x="5353" y="2008"/>
                    <a:pt x="5434" y="1901"/>
                    <a:pt x="5434" y="1793"/>
                  </a:cubicBezTo>
                  <a:cubicBezTo>
                    <a:pt x="5460" y="1740"/>
                    <a:pt x="5460" y="1660"/>
                    <a:pt x="5460" y="1606"/>
                  </a:cubicBezTo>
                  <a:cubicBezTo>
                    <a:pt x="5460" y="1526"/>
                    <a:pt x="5460" y="1472"/>
                    <a:pt x="5434" y="1419"/>
                  </a:cubicBezTo>
                  <a:cubicBezTo>
                    <a:pt x="5434" y="1365"/>
                    <a:pt x="5380" y="1338"/>
                    <a:pt x="5353" y="1285"/>
                  </a:cubicBezTo>
                  <a:cubicBezTo>
                    <a:pt x="5327" y="1258"/>
                    <a:pt x="5246" y="1231"/>
                    <a:pt x="5193" y="1231"/>
                  </a:cubicBezTo>
                  <a:lnTo>
                    <a:pt x="4952" y="1231"/>
                  </a:lnTo>
                  <a:cubicBezTo>
                    <a:pt x="4925" y="1231"/>
                    <a:pt x="4898" y="1231"/>
                    <a:pt x="4845" y="1258"/>
                  </a:cubicBezTo>
                  <a:cubicBezTo>
                    <a:pt x="4925" y="1124"/>
                    <a:pt x="4925" y="1017"/>
                    <a:pt x="4925" y="937"/>
                  </a:cubicBezTo>
                  <a:cubicBezTo>
                    <a:pt x="4925" y="857"/>
                    <a:pt x="4898" y="803"/>
                    <a:pt x="4898" y="750"/>
                  </a:cubicBezTo>
                  <a:cubicBezTo>
                    <a:pt x="4898" y="723"/>
                    <a:pt x="4845" y="723"/>
                    <a:pt x="4818" y="696"/>
                  </a:cubicBezTo>
                  <a:cubicBezTo>
                    <a:pt x="4791" y="669"/>
                    <a:pt x="4791" y="669"/>
                    <a:pt x="4765" y="669"/>
                  </a:cubicBezTo>
                  <a:cubicBezTo>
                    <a:pt x="4711" y="616"/>
                    <a:pt x="4658" y="616"/>
                    <a:pt x="4631" y="616"/>
                  </a:cubicBezTo>
                  <a:lnTo>
                    <a:pt x="4577" y="616"/>
                  </a:lnTo>
                  <a:cubicBezTo>
                    <a:pt x="4524" y="616"/>
                    <a:pt x="4443" y="669"/>
                    <a:pt x="4390" y="696"/>
                  </a:cubicBezTo>
                  <a:cubicBezTo>
                    <a:pt x="4310" y="723"/>
                    <a:pt x="4256" y="750"/>
                    <a:pt x="4176" y="830"/>
                  </a:cubicBezTo>
                  <a:lnTo>
                    <a:pt x="4176" y="803"/>
                  </a:lnTo>
                  <a:cubicBezTo>
                    <a:pt x="4229" y="696"/>
                    <a:pt x="4229" y="616"/>
                    <a:pt x="4229" y="562"/>
                  </a:cubicBezTo>
                  <a:cubicBezTo>
                    <a:pt x="4229" y="482"/>
                    <a:pt x="4176" y="455"/>
                    <a:pt x="4149" y="428"/>
                  </a:cubicBezTo>
                  <a:cubicBezTo>
                    <a:pt x="4122" y="428"/>
                    <a:pt x="4122" y="402"/>
                    <a:pt x="4095" y="402"/>
                  </a:cubicBezTo>
                  <a:lnTo>
                    <a:pt x="3988" y="402"/>
                  </a:lnTo>
                  <a:cubicBezTo>
                    <a:pt x="3908" y="402"/>
                    <a:pt x="3855" y="428"/>
                    <a:pt x="3774" y="455"/>
                  </a:cubicBezTo>
                  <a:cubicBezTo>
                    <a:pt x="3721" y="482"/>
                    <a:pt x="3640" y="535"/>
                    <a:pt x="3587" y="589"/>
                  </a:cubicBezTo>
                  <a:cubicBezTo>
                    <a:pt x="3480" y="669"/>
                    <a:pt x="3373" y="750"/>
                    <a:pt x="3292" y="857"/>
                  </a:cubicBezTo>
                  <a:lnTo>
                    <a:pt x="3292" y="616"/>
                  </a:lnTo>
                  <a:cubicBezTo>
                    <a:pt x="3292" y="535"/>
                    <a:pt x="3239" y="428"/>
                    <a:pt x="3212" y="348"/>
                  </a:cubicBezTo>
                  <a:cubicBezTo>
                    <a:pt x="3185" y="295"/>
                    <a:pt x="3159" y="268"/>
                    <a:pt x="3105" y="214"/>
                  </a:cubicBezTo>
                  <a:cubicBezTo>
                    <a:pt x="3025" y="0"/>
                    <a:pt x="2998" y="0"/>
                    <a:pt x="2945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126;p41">
            <a:extLst>
              <a:ext uri="{FF2B5EF4-FFF2-40B4-BE49-F238E27FC236}">
                <a16:creationId xmlns="" xmlns:a16="http://schemas.microsoft.com/office/drawing/2014/main" id="{E7D3FFC3-878A-2CAF-F1A4-76370438CC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0006" y="641393"/>
            <a:ext cx="4967654" cy="1051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itchFamily="18" charset="0"/>
                <a:cs typeface="Times New Roman" pitchFamily="18" charset="0"/>
              </a:rPr>
              <a:t>TRÒ CHƠI</a:t>
            </a:r>
            <a:br>
              <a:rPr lang="en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" sz="3600" b="1" dirty="0">
                <a:latin typeface="Times New Roman" pitchFamily="18" charset="0"/>
                <a:cs typeface="Times New Roman" pitchFamily="18" charset="0"/>
              </a:rPr>
              <a:t>TRUYỀN </a:t>
            </a:r>
            <a:r>
              <a:rPr lang="en" sz="36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" sz="3600" b="1" dirty="0" smtClean="0">
                <a:latin typeface="Times New Roman" pitchFamily="18" charset="0"/>
                <a:cs typeface="Times New Roman" pitchFamily="18" charset="0"/>
              </a:rPr>
              <a:t>ỆN</a:t>
            </a:r>
            <a:endParaRPr sz="36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C640A2FE-9A87-3923-11ED-A0AAF96677B0}"/>
              </a:ext>
            </a:extLst>
          </p:cNvPr>
          <p:cNvSpPr/>
          <p:nvPr/>
        </p:nvSpPr>
        <p:spPr>
          <a:xfrm>
            <a:off x="924160" y="2155054"/>
            <a:ext cx="7295680" cy="1471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b="1" dirty="0" err="1">
                <a:effectLst/>
                <a:latin typeface="+mj-lt"/>
                <a:ea typeface="Calibri" panose="020F0502020204030204" pitchFamily="34" charset="0"/>
              </a:rPr>
              <a:t>Luật</a:t>
            </a:r>
            <a:r>
              <a:rPr lang="fr-FR" sz="2400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b="1" dirty="0" err="1">
                <a:effectLst/>
                <a:latin typeface="+mj-lt"/>
                <a:ea typeface="Calibri" panose="020F0502020204030204" pitchFamily="34" charset="0"/>
              </a:rPr>
              <a:t>chơi</a:t>
            </a:r>
            <a:r>
              <a:rPr lang="fr-FR" sz="2400" b="1" dirty="0"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bạn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nối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tiếp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nhau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đọc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nhân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tương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ứng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trong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bảng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</a:rPr>
              <a:t>nhân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</a:rPr>
              <a:t> 9</a:t>
            </a:r>
            <a:r>
              <a:rPr lang="fr-FR" sz="2400" dirty="0" smtClean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400" dirty="0">
              <a:latin typeface="+mj-lt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2955;p74">
            <a:extLst>
              <a:ext uri="{FF2B5EF4-FFF2-40B4-BE49-F238E27FC236}">
                <a16:creationId xmlns="" xmlns:a16="http://schemas.microsoft.com/office/drawing/2014/main" id="{8F77AF5F-5880-0BA5-8AE0-3F55BC389DA7}"/>
              </a:ext>
            </a:extLst>
          </p:cNvPr>
          <p:cNvSpPr/>
          <p:nvPr/>
        </p:nvSpPr>
        <p:spPr>
          <a:xfrm>
            <a:off x="558898" y="1531851"/>
            <a:ext cx="278906" cy="256362"/>
          </a:xfrm>
          <a:custGeom>
            <a:avLst/>
            <a:gdLst/>
            <a:ahLst/>
            <a:cxnLst/>
            <a:rect l="l" t="t" r="r" b="b"/>
            <a:pathLst>
              <a:path w="9246" h="10072" extrusionOk="0">
                <a:moveTo>
                  <a:pt x="4622" y="0"/>
                </a:moveTo>
                <a:cubicBezTo>
                  <a:pt x="4464" y="0"/>
                  <a:pt x="4307" y="59"/>
                  <a:pt x="4197" y="176"/>
                </a:cubicBezTo>
                <a:cubicBezTo>
                  <a:pt x="3654" y="775"/>
                  <a:pt x="2607" y="1813"/>
                  <a:pt x="1679" y="3067"/>
                </a:cubicBezTo>
                <a:cubicBezTo>
                  <a:pt x="749" y="4298"/>
                  <a:pt x="1" y="5811"/>
                  <a:pt x="46" y="6789"/>
                </a:cubicBezTo>
                <a:cubicBezTo>
                  <a:pt x="171" y="9235"/>
                  <a:pt x="2156" y="10071"/>
                  <a:pt x="4459" y="10071"/>
                </a:cubicBezTo>
                <a:cubicBezTo>
                  <a:pt x="4514" y="10071"/>
                  <a:pt x="4568" y="10071"/>
                  <a:pt x="4623" y="10070"/>
                </a:cubicBezTo>
                <a:cubicBezTo>
                  <a:pt x="4678" y="10071"/>
                  <a:pt x="4732" y="10071"/>
                  <a:pt x="4786" y="10071"/>
                </a:cubicBezTo>
                <a:cubicBezTo>
                  <a:pt x="7087" y="10071"/>
                  <a:pt x="9072" y="9235"/>
                  <a:pt x="9199" y="6789"/>
                </a:cubicBezTo>
                <a:cubicBezTo>
                  <a:pt x="9245" y="5811"/>
                  <a:pt x="8497" y="4298"/>
                  <a:pt x="7567" y="3067"/>
                </a:cubicBezTo>
                <a:cubicBezTo>
                  <a:pt x="6636" y="1816"/>
                  <a:pt x="5592" y="776"/>
                  <a:pt x="5046" y="176"/>
                </a:cubicBezTo>
                <a:cubicBezTo>
                  <a:pt x="4936" y="59"/>
                  <a:pt x="4779" y="0"/>
                  <a:pt x="4622" y="0"/>
                </a:cubicBezTo>
                <a:close/>
              </a:path>
            </a:pathLst>
          </a:custGeom>
          <a:solidFill>
            <a:srgbClr val="C2D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2955;p74">
            <a:extLst>
              <a:ext uri="{FF2B5EF4-FFF2-40B4-BE49-F238E27FC236}">
                <a16:creationId xmlns="" xmlns:a16="http://schemas.microsoft.com/office/drawing/2014/main" id="{81359962-BF52-0C1C-5223-E2457E873585}"/>
              </a:ext>
            </a:extLst>
          </p:cNvPr>
          <p:cNvSpPr/>
          <p:nvPr/>
        </p:nvSpPr>
        <p:spPr>
          <a:xfrm>
            <a:off x="7647939" y="1056507"/>
            <a:ext cx="278906" cy="303822"/>
          </a:xfrm>
          <a:custGeom>
            <a:avLst/>
            <a:gdLst/>
            <a:ahLst/>
            <a:cxnLst/>
            <a:rect l="l" t="t" r="r" b="b"/>
            <a:pathLst>
              <a:path w="9246" h="10072" extrusionOk="0">
                <a:moveTo>
                  <a:pt x="4622" y="0"/>
                </a:moveTo>
                <a:cubicBezTo>
                  <a:pt x="4464" y="0"/>
                  <a:pt x="4307" y="59"/>
                  <a:pt x="4197" y="176"/>
                </a:cubicBezTo>
                <a:cubicBezTo>
                  <a:pt x="3654" y="775"/>
                  <a:pt x="2607" y="1813"/>
                  <a:pt x="1679" y="3067"/>
                </a:cubicBezTo>
                <a:cubicBezTo>
                  <a:pt x="749" y="4298"/>
                  <a:pt x="1" y="5811"/>
                  <a:pt x="46" y="6789"/>
                </a:cubicBezTo>
                <a:cubicBezTo>
                  <a:pt x="171" y="9235"/>
                  <a:pt x="2156" y="10071"/>
                  <a:pt x="4459" y="10071"/>
                </a:cubicBezTo>
                <a:cubicBezTo>
                  <a:pt x="4514" y="10071"/>
                  <a:pt x="4568" y="10071"/>
                  <a:pt x="4623" y="10070"/>
                </a:cubicBezTo>
                <a:cubicBezTo>
                  <a:pt x="4678" y="10071"/>
                  <a:pt x="4732" y="10071"/>
                  <a:pt x="4786" y="10071"/>
                </a:cubicBezTo>
                <a:cubicBezTo>
                  <a:pt x="7087" y="10071"/>
                  <a:pt x="9072" y="9235"/>
                  <a:pt x="9199" y="6789"/>
                </a:cubicBezTo>
                <a:cubicBezTo>
                  <a:pt x="9245" y="5811"/>
                  <a:pt x="8497" y="4298"/>
                  <a:pt x="7567" y="3067"/>
                </a:cubicBezTo>
                <a:cubicBezTo>
                  <a:pt x="6636" y="1816"/>
                  <a:pt x="5592" y="776"/>
                  <a:pt x="5046" y="176"/>
                </a:cubicBezTo>
                <a:cubicBezTo>
                  <a:pt x="4936" y="59"/>
                  <a:pt x="4779" y="0"/>
                  <a:pt x="4622" y="0"/>
                </a:cubicBezTo>
                <a:close/>
              </a:path>
            </a:pathLst>
          </a:custGeom>
          <a:solidFill>
            <a:srgbClr val="C2D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AEB19AE0-805B-ED7F-B733-557A23CA7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374489"/>
            <a:ext cx="9029700" cy="1438275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90655A0A-B38F-4C6E-0693-DD2D12924D26}"/>
              </a:ext>
            </a:extLst>
          </p:cNvPr>
          <p:cNvSpPr/>
          <p:nvPr/>
        </p:nvSpPr>
        <p:spPr>
          <a:xfrm>
            <a:off x="4688152" y="2178844"/>
            <a:ext cx="735806" cy="557212"/>
          </a:xfrm>
          <a:prstGeom prst="roundRect">
            <a:avLst/>
          </a:prstGeom>
          <a:solidFill>
            <a:srgbClr val="E7C9DC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81</a:t>
            </a:r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="" xmlns:a16="http://schemas.microsoft.com/office/drawing/2014/main" id="{22A7F78D-6002-F7D2-CE47-635E0D4F5C31}"/>
              </a:ext>
            </a:extLst>
          </p:cNvPr>
          <p:cNvSpPr/>
          <p:nvPr/>
        </p:nvSpPr>
        <p:spPr>
          <a:xfrm>
            <a:off x="5583246" y="2185987"/>
            <a:ext cx="735806" cy="557212"/>
          </a:xfrm>
          <a:prstGeom prst="roundRect">
            <a:avLst/>
          </a:prstGeom>
          <a:solidFill>
            <a:srgbClr val="E7C9DC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72</a:t>
            </a:r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="" xmlns:a16="http://schemas.microsoft.com/office/drawing/2014/main" id="{C4CF7A3A-081D-47AE-D20B-EC7350C24B66}"/>
              </a:ext>
            </a:extLst>
          </p:cNvPr>
          <p:cNvSpPr/>
          <p:nvPr/>
        </p:nvSpPr>
        <p:spPr>
          <a:xfrm>
            <a:off x="6439954" y="2178844"/>
            <a:ext cx="735806" cy="557212"/>
          </a:xfrm>
          <a:prstGeom prst="roundRect">
            <a:avLst/>
          </a:prstGeom>
          <a:solidFill>
            <a:srgbClr val="E7C9DC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="" xmlns:a16="http://schemas.microsoft.com/office/drawing/2014/main" id="{47741830-5CD8-45E9-40B9-B18FD8245B62}"/>
              </a:ext>
            </a:extLst>
          </p:cNvPr>
          <p:cNvSpPr/>
          <p:nvPr/>
        </p:nvSpPr>
        <p:spPr>
          <a:xfrm>
            <a:off x="7335048" y="2185987"/>
            <a:ext cx="735806" cy="557212"/>
          </a:xfrm>
          <a:prstGeom prst="roundRect">
            <a:avLst/>
          </a:prstGeom>
          <a:solidFill>
            <a:srgbClr val="E7C9DC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="" xmlns:a16="http://schemas.microsoft.com/office/drawing/2014/main" id="{CFEE3645-B0E6-3C24-A819-57CB85BDD83C}"/>
              </a:ext>
            </a:extLst>
          </p:cNvPr>
          <p:cNvSpPr/>
          <p:nvPr/>
        </p:nvSpPr>
        <p:spPr>
          <a:xfrm>
            <a:off x="8230142" y="2178844"/>
            <a:ext cx="735806" cy="557212"/>
          </a:xfrm>
          <a:prstGeom prst="roundRect">
            <a:avLst/>
          </a:prstGeom>
          <a:solidFill>
            <a:srgbClr val="E7C9DC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54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669A4E02-F4BE-9FEC-7325-A090F1250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189660" y="123346"/>
            <a:ext cx="832667" cy="832667"/>
          </a:xfrm>
          <a:prstGeom prst="rect">
            <a:avLst/>
          </a:prstGeom>
        </p:spPr>
      </p:pic>
      <p:sp>
        <p:nvSpPr>
          <p:cNvPr id="11" name="Hộp Văn bản 5">
            <a:extLst>
              <a:ext uri="{FF2B5EF4-FFF2-40B4-BE49-F238E27FC236}">
                <a16:creationId xmlns="" xmlns:a16="http://schemas.microsoft.com/office/drawing/2014/main" id="{72AE6824-276D-CBB2-C1F1-FE9D41961077}"/>
              </a:ext>
            </a:extLst>
          </p:cNvPr>
          <p:cNvSpPr txBox="1"/>
          <p:nvPr/>
        </p:nvSpPr>
        <p:spPr>
          <a:xfrm>
            <a:off x="1092994" y="247291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SỐ?</a:t>
            </a:r>
          </a:p>
        </p:txBody>
      </p:sp>
      <p:sp>
        <p:nvSpPr>
          <p:cNvPr id="12" name="Bong bóng Ý nghĩ: Hình đám mây 2">
            <a:extLst>
              <a:ext uri="{FF2B5EF4-FFF2-40B4-BE49-F238E27FC236}">
                <a16:creationId xmlns="" xmlns:a16="http://schemas.microsoft.com/office/drawing/2014/main" id="{C7E17085-F9E2-43C2-8096-76342431ED51}"/>
              </a:ext>
            </a:extLst>
          </p:cNvPr>
          <p:cNvSpPr/>
          <p:nvPr/>
        </p:nvSpPr>
        <p:spPr>
          <a:xfrm>
            <a:off x="1477119" y="3059646"/>
            <a:ext cx="6163407" cy="1534807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</a:rPr>
              <a:t>Muốn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dirty="0" err="1">
                <a:solidFill>
                  <a:srgbClr val="000000"/>
                </a:solidFill>
              </a:rPr>
              <a:t>gấp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lên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 smtClean="0">
                <a:solidFill>
                  <a:srgbClr val="000000"/>
                </a:solidFill>
              </a:rPr>
              <a:t>” </a:t>
            </a:r>
            <a:r>
              <a:rPr lang="en-US" sz="2800" dirty="0" err="1" smtClean="0">
                <a:solidFill>
                  <a:srgbClr val="000000"/>
                </a:solidFill>
              </a:rPr>
              <a:t>ta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làm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thế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nào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" name="Mũi tên: Phải 6">
            <a:extLst>
              <a:ext uri="{FF2B5EF4-FFF2-40B4-BE49-F238E27FC236}">
                <a16:creationId xmlns="" xmlns:a16="http://schemas.microsoft.com/office/drawing/2014/main" id="{C1C025BD-58BF-9273-B70E-1117165AD8F1}"/>
              </a:ext>
            </a:extLst>
          </p:cNvPr>
          <p:cNvSpPr/>
          <p:nvPr/>
        </p:nvSpPr>
        <p:spPr>
          <a:xfrm>
            <a:off x="605993" y="3156083"/>
            <a:ext cx="1272813" cy="5847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15">
            <a:extLst>
              <a:ext uri="{FF2B5EF4-FFF2-40B4-BE49-F238E27FC236}">
                <a16:creationId xmlns="" xmlns:a16="http://schemas.microsoft.com/office/drawing/2014/main" id="{5BB05A9B-435B-6E9F-37B1-A5FEB3A983C8}"/>
              </a:ext>
            </a:extLst>
          </p:cNvPr>
          <p:cNvSpPr txBox="1"/>
          <p:nvPr/>
        </p:nvSpPr>
        <p:spPr>
          <a:xfrm>
            <a:off x="1882377" y="2928781"/>
            <a:ext cx="60759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Muốn gấp một số lên một số lần, ta lấy số đó nhân với số lần.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2" grpId="0" animBg="1"/>
      <p:bldP spid="53" grpId="0" animBg="1"/>
      <p:bldP spid="54" grpId="0" animBg="1"/>
      <p:bldP spid="55" grpId="0" animBg="1"/>
      <p:bldP spid="12" grpId="0" animBg="1"/>
      <p:bldP spid="12" grpId="1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846829" y="433197"/>
            <a:ext cx="5468847" cy="417941"/>
            <a:chOff x="1506595" y="960028"/>
            <a:chExt cx="9736016" cy="743459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506595" y="960028"/>
              <a:ext cx="588370" cy="711740"/>
              <a:chOff x="1773295" y="960028"/>
              <a:chExt cx="588370" cy="71174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3295" y="1054149"/>
                <a:ext cx="533470" cy="53372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318">
                  <a:defRPr/>
                </a:pPr>
                <a:endParaRPr lang="en-US" b="1" dirty="0"/>
              </a:p>
            </p:txBody>
          </p:sp>
          <p:sp>
            <p:nvSpPr>
              <p:cNvPr id="16409" name="TextBox 8"/>
              <p:cNvSpPr txBox="1">
                <a:spLocks noChangeArrowheads="1"/>
              </p:cNvSpPr>
              <p:nvPr/>
            </p:nvSpPr>
            <p:spPr bwMode="auto">
              <a:xfrm>
                <a:off x="1804608" y="960028"/>
                <a:ext cx="557057" cy="711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6407" name="TextBox 10"/>
            <p:cNvSpPr txBox="1">
              <a:spLocks noChangeArrowheads="1"/>
            </p:cNvSpPr>
            <p:nvPr/>
          </p:nvSpPr>
          <p:spPr bwMode="auto">
            <a:xfrm>
              <a:off x="2118520" y="964374"/>
              <a:ext cx="9124091" cy="73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6388" name="Picture 14"/>
          <p:cNvPicPr>
            <a:picLocks noChangeAspect="1"/>
          </p:cNvPicPr>
          <p:nvPr/>
        </p:nvPicPr>
        <p:blipFill>
          <a:blip r:embed="rId3"/>
          <a:srcRect l="6087" t="25710" r="2623"/>
          <a:stretch>
            <a:fillRect/>
          </a:stretch>
        </p:blipFill>
        <p:spPr bwMode="auto">
          <a:xfrm>
            <a:off x="849920" y="923905"/>
            <a:ext cx="7555639" cy="184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1451" t="1923" r="1431" b="5769"/>
          <a:stretch>
            <a:fillRect/>
          </a:stretch>
        </p:blipFill>
        <p:spPr bwMode="auto">
          <a:xfrm>
            <a:off x="1749784" y="2879749"/>
            <a:ext cx="6142078" cy="18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/>
            </a:extLst>
          </p:cNvPr>
          <p:cNvSpPr/>
          <p:nvPr/>
        </p:nvSpPr>
        <p:spPr>
          <a:xfrm>
            <a:off x="3587859" y="2828925"/>
            <a:ext cx="256849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anchor="ctr"/>
          <a:lstStyle/>
          <a:p>
            <a:pPr algn="ctr" defTabSz="816318">
              <a:defRPr/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/>
            </a:extLst>
          </p:cNvPr>
          <p:cNvSpPr/>
          <p:nvPr/>
        </p:nvSpPr>
        <p:spPr>
          <a:xfrm>
            <a:off x="4103340" y="2872681"/>
            <a:ext cx="256849" cy="231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anchor="ctr"/>
          <a:lstStyle/>
          <a:p>
            <a:pPr algn="ctr" defTabSz="816318">
              <a:defRPr/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4617038" y="2846784"/>
            <a:ext cx="256849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anchor="ctr"/>
          <a:lstStyle/>
          <a:p>
            <a:pPr algn="ctr" defTabSz="816318">
              <a:defRPr/>
            </a:pPr>
            <a:endParaRPr lang="en-US" dirty="0"/>
          </a:p>
        </p:txBody>
      </p:sp>
      <p:sp>
        <p:nvSpPr>
          <p:cNvPr id="33" name="Rectangle 32">
            <a:extLst>
              <a:ext uri="{FF2B5EF4-FFF2-40B4-BE49-F238E27FC236}"/>
            </a:extLst>
          </p:cNvPr>
          <p:cNvSpPr/>
          <p:nvPr/>
        </p:nvSpPr>
        <p:spPr>
          <a:xfrm>
            <a:off x="5305536" y="2872681"/>
            <a:ext cx="256849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anchor="ctr"/>
          <a:lstStyle/>
          <a:p>
            <a:pPr algn="ctr" defTabSz="816318">
              <a:defRPr/>
            </a:pPr>
            <a:endParaRPr lang="en-US" dirty="0"/>
          </a:p>
        </p:txBody>
      </p:sp>
      <p:sp>
        <p:nvSpPr>
          <p:cNvPr id="34" name="Rectangle 33">
            <a:extLst>
              <a:ext uri="{FF2B5EF4-FFF2-40B4-BE49-F238E27FC236}"/>
            </a:extLst>
          </p:cNvPr>
          <p:cNvSpPr/>
          <p:nvPr/>
        </p:nvSpPr>
        <p:spPr>
          <a:xfrm>
            <a:off x="3755524" y="4709517"/>
            <a:ext cx="256849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anchor="ctr"/>
          <a:lstStyle/>
          <a:p>
            <a:pPr algn="ctr" defTabSz="816318">
              <a:defRPr/>
            </a:pPr>
            <a:endParaRPr lang="en-US" dirty="0"/>
          </a:p>
        </p:txBody>
      </p:sp>
      <p:sp>
        <p:nvSpPr>
          <p:cNvPr id="35" name="Rectangle 34">
            <a:extLst>
              <a:ext uri="{FF2B5EF4-FFF2-40B4-BE49-F238E27FC236}"/>
            </a:extLst>
          </p:cNvPr>
          <p:cNvSpPr/>
          <p:nvPr/>
        </p:nvSpPr>
        <p:spPr>
          <a:xfrm>
            <a:off x="4230872" y="4709517"/>
            <a:ext cx="298766" cy="241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anchor="ctr"/>
          <a:lstStyle/>
          <a:p>
            <a:pPr algn="ctr" defTabSz="816318"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/>
            </a:extLst>
          </p:cNvPr>
          <p:cNvSpPr/>
          <p:nvPr/>
        </p:nvSpPr>
        <p:spPr>
          <a:xfrm>
            <a:off x="4745462" y="4694337"/>
            <a:ext cx="256849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anchor="ctr"/>
          <a:lstStyle/>
          <a:p>
            <a:pPr algn="ctr" defTabSz="816318">
              <a:defRPr/>
            </a:pPr>
            <a:endParaRPr lang="en-US" dirty="0"/>
          </a:p>
        </p:txBody>
      </p:sp>
      <p:sp>
        <p:nvSpPr>
          <p:cNvPr id="39" name="Rectangle 38">
            <a:extLst>
              <a:ext uri="{FF2B5EF4-FFF2-40B4-BE49-F238E27FC236}"/>
            </a:extLst>
          </p:cNvPr>
          <p:cNvSpPr/>
          <p:nvPr/>
        </p:nvSpPr>
        <p:spPr>
          <a:xfrm>
            <a:off x="5478552" y="4694337"/>
            <a:ext cx="256849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89" tIns="25695" rIns="51389" bIns="25695" anchor="ctr"/>
          <a:lstStyle/>
          <a:p>
            <a:pPr algn="ctr" defTabSz="816318"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B5DE4DF2-A921-1FFF-576C-9EBF64129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06" y="3271073"/>
            <a:ext cx="3067050" cy="619125"/>
          </a:xfrm>
          <a:prstGeom prst="rect">
            <a:avLst/>
          </a:prstGeom>
        </p:spPr>
      </p:pic>
      <p:pic>
        <p:nvPicPr>
          <p:cNvPr id="57" name="Picture 7">
            <a:extLst>
              <a:ext uri="{FF2B5EF4-FFF2-40B4-BE49-F238E27FC236}">
                <a16:creationId xmlns="" xmlns:a16="http://schemas.microsoft.com/office/drawing/2014/main" id="{D7640913-068A-C63E-8418-9DB8509BC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961" y="306714"/>
            <a:ext cx="886566" cy="886566"/>
          </a:xfrm>
          <a:prstGeom prst="rect">
            <a:avLst/>
          </a:prstGeom>
        </p:spPr>
      </p:pic>
      <p:sp>
        <p:nvSpPr>
          <p:cNvPr id="58" name="Hộp Văn bản 57">
            <a:extLst>
              <a:ext uri="{FF2B5EF4-FFF2-40B4-BE49-F238E27FC236}">
                <a16:creationId xmlns="" xmlns:a16="http://schemas.microsoft.com/office/drawing/2014/main" id="{249A8343-3305-9409-913B-69AEFE7BA03D}"/>
              </a:ext>
            </a:extLst>
          </p:cNvPr>
          <p:cNvSpPr txBox="1"/>
          <p:nvPr/>
        </p:nvSpPr>
        <p:spPr>
          <a:xfrm>
            <a:off x="1137832" y="457610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C1250E6D-BDB7-4EFF-B18E-F1C847A6C753}"/>
              </a:ext>
            </a:extLst>
          </p:cNvPr>
          <p:cNvSpPr/>
          <p:nvPr/>
        </p:nvSpPr>
        <p:spPr>
          <a:xfrm>
            <a:off x="2950368" y="3271863"/>
            <a:ext cx="663773" cy="5992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="" xmlns:a16="http://schemas.microsoft.com/office/drawing/2014/main" id="{71170774-63C9-A25E-97DE-0B54EC79E7DF}"/>
              </a:ext>
            </a:extLst>
          </p:cNvPr>
          <p:cNvSpPr/>
          <p:nvPr/>
        </p:nvSpPr>
        <p:spPr>
          <a:xfrm>
            <a:off x="4362447" y="3271073"/>
            <a:ext cx="655641" cy="593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="" xmlns:a16="http://schemas.microsoft.com/office/drawing/2014/main" id="{D97457E7-B2B0-F1B4-FDA1-516A0696D65D}"/>
              </a:ext>
            </a:extLst>
          </p:cNvPr>
          <p:cNvSpPr/>
          <p:nvPr/>
        </p:nvSpPr>
        <p:spPr>
          <a:xfrm>
            <a:off x="5357015" y="3277890"/>
            <a:ext cx="655641" cy="5932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36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Hình Bầu dục 7">
                <a:extLst>
                  <a:ext uri="{FF2B5EF4-FFF2-40B4-BE49-F238E27FC236}">
                    <a16:creationId xmlns:a16="http://schemas.microsoft.com/office/drawing/2014/main" id="{BE362ADD-4772-5647-4D8D-1B9EE8860D1D}"/>
                  </a:ext>
                </a:extLst>
              </p:cNvPr>
              <p:cNvSpPr/>
              <p:nvPr/>
            </p:nvSpPr>
            <p:spPr>
              <a:xfrm>
                <a:off x="3654026" y="3261933"/>
                <a:ext cx="655642" cy="61912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Hình Bầu dục 7">
                <a:extLst>
                  <a:ext uri="{FF2B5EF4-FFF2-40B4-BE49-F238E27FC236}">
                    <a16:creationId xmlns="" xmlns:a16="http://schemas.microsoft.com/office/drawing/2014/main" id="{BE362ADD-4772-5647-4D8D-1B9EE8860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26" y="3261933"/>
                <a:ext cx="655642" cy="61912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6478CE95-556F-88E5-B5A1-310707199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92654"/>
            <a:ext cx="9144000" cy="145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94E6E74-8208-4180-735D-AA01889D1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984" y="1894548"/>
            <a:ext cx="3067050" cy="63817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B63878A9-C352-776D-5AB3-B5AA8828B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47697"/>
            <a:ext cx="8782050" cy="1800225"/>
          </a:xfrm>
          <a:prstGeom prst="rect">
            <a:avLst/>
          </a:prstGeom>
        </p:spPr>
      </p:pic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9288CF64-EA20-036C-0499-B9CFBE70754B}"/>
              </a:ext>
            </a:extLst>
          </p:cNvPr>
          <p:cNvSpPr/>
          <p:nvPr/>
        </p:nvSpPr>
        <p:spPr>
          <a:xfrm>
            <a:off x="3091984" y="1898383"/>
            <a:ext cx="598233" cy="5816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81" name="Hình chữ nhật: Góc Tròn 80">
            <a:extLst>
              <a:ext uri="{FF2B5EF4-FFF2-40B4-BE49-F238E27FC236}">
                <a16:creationId xmlns="" xmlns:a16="http://schemas.microsoft.com/office/drawing/2014/main" id="{B4167291-8198-A62E-FF6C-0EAC76119818}"/>
              </a:ext>
            </a:extLst>
          </p:cNvPr>
          <p:cNvSpPr/>
          <p:nvPr/>
        </p:nvSpPr>
        <p:spPr>
          <a:xfrm>
            <a:off x="4516476" y="1898160"/>
            <a:ext cx="598233" cy="5913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2" name="Hình chữ nhật: Góc Tròn 81">
            <a:extLst>
              <a:ext uri="{FF2B5EF4-FFF2-40B4-BE49-F238E27FC236}">
                <a16:creationId xmlns="" xmlns:a16="http://schemas.microsoft.com/office/drawing/2014/main" id="{2412FCB1-07A6-55DD-BB9A-E20A65543ADE}"/>
              </a:ext>
            </a:extLst>
          </p:cNvPr>
          <p:cNvSpPr/>
          <p:nvPr/>
        </p:nvSpPr>
        <p:spPr>
          <a:xfrm>
            <a:off x="5488543" y="1892944"/>
            <a:ext cx="684918" cy="6381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27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25B0075F-C169-45B3-7DC0-D0AEA16B961D}"/>
                  </a:ext>
                </a:extLst>
              </p:cNvPr>
              <p:cNvSpPr/>
              <p:nvPr/>
            </p:nvSpPr>
            <p:spPr>
              <a:xfrm>
                <a:off x="3804230" y="1907824"/>
                <a:ext cx="598233" cy="58166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Hình Bầu dục 19">
                <a:extLst>
                  <a:ext uri="{FF2B5EF4-FFF2-40B4-BE49-F238E27FC236}">
                    <a16:creationId xmlns="" xmlns:a16="http://schemas.microsoft.com/office/drawing/2014/main" id="{25B0075F-C169-45B3-7DC0-D0AEA16B9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30" y="1907824"/>
                <a:ext cx="598233" cy="58166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Bong bóng Ý nghĩ: Hình đám mây 24">
            <a:extLst>
              <a:ext uri="{FF2B5EF4-FFF2-40B4-BE49-F238E27FC236}">
                <a16:creationId xmlns="" xmlns:a16="http://schemas.microsoft.com/office/drawing/2014/main" id="{F7568DCF-8980-53AE-FACB-6E5EB86E11F7}"/>
              </a:ext>
            </a:extLst>
          </p:cNvPr>
          <p:cNvSpPr/>
          <p:nvPr/>
        </p:nvSpPr>
        <p:spPr>
          <a:xfrm>
            <a:off x="113552" y="2757062"/>
            <a:ext cx="6793706" cy="14850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Nếu có 5 đàn cá như thế thì có tất cả bao nhiêu con cá?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2C9B59C6-21F6-1522-AE43-0F3B81BB7768}"/>
                  </a:ext>
                </a:extLst>
              </p:cNvPr>
              <p:cNvSpPr txBox="1"/>
              <p:nvPr/>
            </p:nvSpPr>
            <p:spPr>
              <a:xfrm>
                <a:off x="4160022" y="4314208"/>
                <a:ext cx="3069453" cy="485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×5=45</m:t>
                    </m:r>
                  </m:oMath>
                </a14:m>
                <a:r>
                  <a:rPr lang="en-US" sz="2400" dirty="0"/>
                  <a:t> (con </a:t>
                </a:r>
                <a:r>
                  <a:rPr lang="en-US" sz="2400" dirty="0" err="1"/>
                  <a:t>cá</a:t>
                </a:r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C9B59C6-21F6-1522-AE43-0F3B81BB7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22" y="4314208"/>
                <a:ext cx="3069453" cy="485518"/>
              </a:xfrm>
              <a:prstGeom prst="rect">
                <a:avLst/>
              </a:prstGeom>
              <a:blipFill>
                <a:blip r:embed="rId6"/>
                <a:stretch>
                  <a:fillRect l="-3373" b="-3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Mũi tên: Phải 28">
            <a:extLst>
              <a:ext uri="{FF2B5EF4-FFF2-40B4-BE49-F238E27FC236}">
                <a16:creationId xmlns="" xmlns:a16="http://schemas.microsoft.com/office/drawing/2014/main" id="{F6ACB600-B586-2320-439D-AB26DEFD8B57}"/>
              </a:ext>
            </a:extLst>
          </p:cNvPr>
          <p:cNvSpPr/>
          <p:nvPr/>
        </p:nvSpPr>
        <p:spPr>
          <a:xfrm>
            <a:off x="3510405" y="4541934"/>
            <a:ext cx="47384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oogle Shape;3148;p74">
            <a:extLst>
              <a:ext uri="{FF2B5EF4-FFF2-40B4-BE49-F238E27FC236}">
                <a16:creationId xmlns="" xmlns:a16="http://schemas.microsoft.com/office/drawing/2014/main" id="{55917CF1-D99D-023B-F9E6-C7E2CF2B02E6}"/>
              </a:ext>
            </a:extLst>
          </p:cNvPr>
          <p:cNvGrpSpPr/>
          <p:nvPr/>
        </p:nvGrpSpPr>
        <p:grpSpPr>
          <a:xfrm>
            <a:off x="7485928" y="1472486"/>
            <a:ext cx="426020" cy="423939"/>
            <a:chOff x="2070965" y="1441147"/>
            <a:chExt cx="426020" cy="423939"/>
          </a:xfrm>
        </p:grpSpPr>
        <p:sp>
          <p:nvSpPr>
            <p:cNvPr id="110" name="Google Shape;3149;p74">
              <a:extLst>
                <a:ext uri="{FF2B5EF4-FFF2-40B4-BE49-F238E27FC236}">
                  <a16:creationId xmlns="" xmlns:a16="http://schemas.microsoft.com/office/drawing/2014/main" id="{3B01267B-BD17-FDC6-430D-5506775C8472}"/>
                </a:ext>
              </a:extLst>
            </p:cNvPr>
            <p:cNvSpPr/>
            <p:nvPr/>
          </p:nvSpPr>
          <p:spPr>
            <a:xfrm>
              <a:off x="2077209" y="1447331"/>
              <a:ext cx="412899" cy="411601"/>
            </a:xfrm>
            <a:custGeom>
              <a:avLst/>
              <a:gdLst/>
              <a:ahLst/>
              <a:cxnLst/>
              <a:rect l="l" t="t" r="r" b="b"/>
              <a:pathLst>
                <a:path w="13688" h="13645" extrusionOk="0">
                  <a:moveTo>
                    <a:pt x="6821" y="1"/>
                  </a:moveTo>
                  <a:cubicBezTo>
                    <a:pt x="6564" y="1"/>
                    <a:pt x="6357" y="178"/>
                    <a:pt x="6357" y="400"/>
                  </a:cubicBezTo>
                  <a:lnTo>
                    <a:pt x="6357" y="1101"/>
                  </a:lnTo>
                  <a:lnTo>
                    <a:pt x="5403" y="141"/>
                  </a:lnTo>
                  <a:cubicBezTo>
                    <a:pt x="5312" y="48"/>
                    <a:pt x="5182" y="1"/>
                    <a:pt x="5051" y="1"/>
                  </a:cubicBezTo>
                  <a:cubicBezTo>
                    <a:pt x="4944" y="1"/>
                    <a:pt x="4836" y="33"/>
                    <a:pt x="4749" y="97"/>
                  </a:cubicBezTo>
                  <a:cubicBezTo>
                    <a:pt x="4552" y="239"/>
                    <a:pt x="4530" y="490"/>
                    <a:pt x="4697" y="659"/>
                  </a:cubicBezTo>
                  <a:lnTo>
                    <a:pt x="6357" y="2330"/>
                  </a:lnTo>
                  <a:lnTo>
                    <a:pt x="6357" y="5701"/>
                  </a:lnTo>
                  <a:lnTo>
                    <a:pt x="3974" y="3317"/>
                  </a:lnTo>
                  <a:lnTo>
                    <a:pt x="3967" y="961"/>
                  </a:lnTo>
                  <a:cubicBezTo>
                    <a:pt x="3967" y="747"/>
                    <a:pt x="3808" y="594"/>
                    <a:pt x="3600" y="594"/>
                  </a:cubicBezTo>
                  <a:cubicBezTo>
                    <a:pt x="3578" y="594"/>
                    <a:pt x="3555" y="596"/>
                    <a:pt x="3532" y="600"/>
                  </a:cubicBezTo>
                  <a:cubicBezTo>
                    <a:pt x="3292" y="637"/>
                    <a:pt x="3100" y="858"/>
                    <a:pt x="3101" y="1094"/>
                  </a:cubicBezTo>
                  <a:lnTo>
                    <a:pt x="3104" y="2447"/>
                  </a:lnTo>
                  <a:lnTo>
                    <a:pt x="2609" y="1952"/>
                  </a:lnTo>
                  <a:cubicBezTo>
                    <a:pt x="2539" y="1882"/>
                    <a:pt x="2445" y="1847"/>
                    <a:pt x="2346" y="1847"/>
                  </a:cubicBezTo>
                  <a:cubicBezTo>
                    <a:pt x="2226" y="1847"/>
                    <a:pt x="2098" y="1898"/>
                    <a:pt x="1999" y="1997"/>
                  </a:cubicBezTo>
                  <a:cubicBezTo>
                    <a:pt x="1817" y="2179"/>
                    <a:pt x="1797" y="2453"/>
                    <a:pt x="1952" y="2608"/>
                  </a:cubicBezTo>
                  <a:lnTo>
                    <a:pt x="2447" y="3104"/>
                  </a:lnTo>
                  <a:lnTo>
                    <a:pt x="1094" y="3099"/>
                  </a:lnTo>
                  <a:cubicBezTo>
                    <a:pt x="857" y="3099"/>
                    <a:pt x="638" y="3292"/>
                    <a:pt x="601" y="3531"/>
                  </a:cubicBezTo>
                  <a:cubicBezTo>
                    <a:pt x="565" y="3769"/>
                    <a:pt x="724" y="3963"/>
                    <a:pt x="962" y="3965"/>
                  </a:cubicBezTo>
                  <a:lnTo>
                    <a:pt x="3317" y="3972"/>
                  </a:lnTo>
                  <a:lnTo>
                    <a:pt x="5700" y="6356"/>
                  </a:lnTo>
                  <a:lnTo>
                    <a:pt x="2331" y="6356"/>
                  </a:lnTo>
                  <a:lnTo>
                    <a:pt x="659" y="4695"/>
                  </a:lnTo>
                  <a:cubicBezTo>
                    <a:pt x="583" y="4621"/>
                    <a:pt x="491" y="4584"/>
                    <a:pt x="399" y="4584"/>
                  </a:cubicBezTo>
                  <a:cubicBezTo>
                    <a:pt x="286" y="4584"/>
                    <a:pt x="175" y="4639"/>
                    <a:pt x="96" y="4747"/>
                  </a:cubicBezTo>
                  <a:cubicBezTo>
                    <a:pt x="32" y="4834"/>
                    <a:pt x="1" y="4941"/>
                    <a:pt x="1" y="5049"/>
                  </a:cubicBezTo>
                  <a:cubicBezTo>
                    <a:pt x="1" y="5181"/>
                    <a:pt x="48" y="5309"/>
                    <a:pt x="141" y="5402"/>
                  </a:cubicBezTo>
                  <a:lnTo>
                    <a:pt x="1100" y="6356"/>
                  </a:lnTo>
                  <a:lnTo>
                    <a:pt x="400" y="6356"/>
                  </a:lnTo>
                  <a:cubicBezTo>
                    <a:pt x="180" y="6356"/>
                    <a:pt x="1" y="6564"/>
                    <a:pt x="1" y="6819"/>
                  </a:cubicBezTo>
                  <a:cubicBezTo>
                    <a:pt x="1" y="7077"/>
                    <a:pt x="178" y="7284"/>
                    <a:pt x="400" y="7284"/>
                  </a:cubicBezTo>
                  <a:lnTo>
                    <a:pt x="1100" y="7284"/>
                  </a:lnTo>
                  <a:lnTo>
                    <a:pt x="141" y="8238"/>
                  </a:lnTo>
                  <a:cubicBezTo>
                    <a:pt x="48" y="8331"/>
                    <a:pt x="1" y="8460"/>
                    <a:pt x="1" y="8591"/>
                  </a:cubicBezTo>
                  <a:cubicBezTo>
                    <a:pt x="1" y="8698"/>
                    <a:pt x="32" y="8806"/>
                    <a:pt x="96" y="8893"/>
                  </a:cubicBezTo>
                  <a:cubicBezTo>
                    <a:pt x="175" y="9001"/>
                    <a:pt x="287" y="9056"/>
                    <a:pt x="399" y="9056"/>
                  </a:cubicBezTo>
                  <a:cubicBezTo>
                    <a:pt x="491" y="9056"/>
                    <a:pt x="583" y="9019"/>
                    <a:pt x="659" y="8945"/>
                  </a:cubicBezTo>
                  <a:lnTo>
                    <a:pt x="2331" y="7284"/>
                  </a:lnTo>
                  <a:lnTo>
                    <a:pt x="5700" y="7284"/>
                  </a:lnTo>
                  <a:lnTo>
                    <a:pt x="3317" y="9667"/>
                  </a:lnTo>
                  <a:lnTo>
                    <a:pt x="962" y="9674"/>
                  </a:lnTo>
                  <a:cubicBezTo>
                    <a:pt x="724" y="9674"/>
                    <a:pt x="565" y="9869"/>
                    <a:pt x="601" y="10109"/>
                  </a:cubicBezTo>
                  <a:cubicBezTo>
                    <a:pt x="618" y="10217"/>
                    <a:pt x="671" y="10315"/>
                    <a:pt x="748" y="10390"/>
                  </a:cubicBezTo>
                  <a:cubicBezTo>
                    <a:pt x="840" y="10483"/>
                    <a:pt x="965" y="10542"/>
                    <a:pt x="1097" y="10542"/>
                  </a:cubicBezTo>
                  <a:lnTo>
                    <a:pt x="2450" y="10538"/>
                  </a:lnTo>
                  <a:lnTo>
                    <a:pt x="1955" y="11034"/>
                  </a:lnTo>
                  <a:cubicBezTo>
                    <a:pt x="1800" y="11189"/>
                    <a:pt x="1819" y="11462"/>
                    <a:pt x="2001" y="11644"/>
                  </a:cubicBezTo>
                  <a:cubicBezTo>
                    <a:pt x="2101" y="11744"/>
                    <a:pt x="2228" y="11794"/>
                    <a:pt x="2348" y="11794"/>
                  </a:cubicBezTo>
                  <a:cubicBezTo>
                    <a:pt x="2447" y="11794"/>
                    <a:pt x="2540" y="11760"/>
                    <a:pt x="2610" y="11690"/>
                  </a:cubicBezTo>
                  <a:lnTo>
                    <a:pt x="3107" y="11195"/>
                  </a:lnTo>
                  <a:lnTo>
                    <a:pt x="3103" y="12548"/>
                  </a:lnTo>
                  <a:cubicBezTo>
                    <a:pt x="3103" y="12677"/>
                    <a:pt x="3160" y="12803"/>
                    <a:pt x="3255" y="12897"/>
                  </a:cubicBezTo>
                  <a:cubicBezTo>
                    <a:pt x="3331" y="12973"/>
                    <a:pt x="3428" y="13027"/>
                    <a:pt x="3535" y="13044"/>
                  </a:cubicBezTo>
                  <a:cubicBezTo>
                    <a:pt x="3558" y="13047"/>
                    <a:pt x="3580" y="13049"/>
                    <a:pt x="3602" y="13049"/>
                  </a:cubicBezTo>
                  <a:cubicBezTo>
                    <a:pt x="3810" y="13049"/>
                    <a:pt x="3968" y="12897"/>
                    <a:pt x="3970" y="12683"/>
                  </a:cubicBezTo>
                  <a:lnTo>
                    <a:pt x="3977" y="10328"/>
                  </a:lnTo>
                  <a:lnTo>
                    <a:pt x="6361" y="7944"/>
                  </a:lnTo>
                  <a:lnTo>
                    <a:pt x="6361" y="11315"/>
                  </a:lnTo>
                  <a:lnTo>
                    <a:pt x="4700" y="12986"/>
                  </a:lnTo>
                  <a:cubicBezTo>
                    <a:pt x="4533" y="13155"/>
                    <a:pt x="4558" y="13406"/>
                    <a:pt x="4752" y="13548"/>
                  </a:cubicBezTo>
                  <a:cubicBezTo>
                    <a:pt x="4839" y="13613"/>
                    <a:pt x="4946" y="13644"/>
                    <a:pt x="5054" y="13644"/>
                  </a:cubicBezTo>
                  <a:cubicBezTo>
                    <a:pt x="5185" y="13644"/>
                    <a:pt x="5316" y="13597"/>
                    <a:pt x="5407" y="13504"/>
                  </a:cubicBezTo>
                  <a:lnTo>
                    <a:pt x="6361" y="12544"/>
                  </a:lnTo>
                  <a:lnTo>
                    <a:pt x="6361" y="13245"/>
                  </a:lnTo>
                  <a:cubicBezTo>
                    <a:pt x="6361" y="13465"/>
                    <a:pt x="6567" y="13644"/>
                    <a:pt x="6824" y="13644"/>
                  </a:cubicBezTo>
                  <a:cubicBezTo>
                    <a:pt x="7082" y="13644"/>
                    <a:pt x="7289" y="13467"/>
                    <a:pt x="7289" y="13245"/>
                  </a:cubicBezTo>
                  <a:lnTo>
                    <a:pt x="7289" y="12544"/>
                  </a:lnTo>
                  <a:lnTo>
                    <a:pt x="8243" y="13504"/>
                  </a:lnTo>
                  <a:cubicBezTo>
                    <a:pt x="8334" y="13597"/>
                    <a:pt x="8465" y="13644"/>
                    <a:pt x="8596" y="13644"/>
                  </a:cubicBezTo>
                  <a:cubicBezTo>
                    <a:pt x="8703" y="13644"/>
                    <a:pt x="8811" y="13613"/>
                    <a:pt x="8897" y="13548"/>
                  </a:cubicBezTo>
                  <a:cubicBezTo>
                    <a:pt x="9093" y="13406"/>
                    <a:pt x="9115" y="13155"/>
                    <a:pt x="8950" y="12986"/>
                  </a:cubicBezTo>
                  <a:lnTo>
                    <a:pt x="7289" y="11315"/>
                  </a:lnTo>
                  <a:lnTo>
                    <a:pt x="7289" y="7944"/>
                  </a:lnTo>
                  <a:lnTo>
                    <a:pt x="9672" y="10328"/>
                  </a:lnTo>
                  <a:lnTo>
                    <a:pt x="9679" y="12683"/>
                  </a:lnTo>
                  <a:cubicBezTo>
                    <a:pt x="9679" y="12897"/>
                    <a:pt x="9839" y="13049"/>
                    <a:pt x="10046" y="13049"/>
                  </a:cubicBezTo>
                  <a:cubicBezTo>
                    <a:pt x="10068" y="13049"/>
                    <a:pt x="10091" y="13047"/>
                    <a:pt x="10114" y="13044"/>
                  </a:cubicBezTo>
                  <a:cubicBezTo>
                    <a:pt x="10222" y="13027"/>
                    <a:pt x="10320" y="12973"/>
                    <a:pt x="10395" y="12897"/>
                  </a:cubicBezTo>
                  <a:cubicBezTo>
                    <a:pt x="10487" y="12806"/>
                    <a:pt x="10546" y="12678"/>
                    <a:pt x="10546" y="12548"/>
                  </a:cubicBezTo>
                  <a:lnTo>
                    <a:pt x="10543" y="11195"/>
                  </a:lnTo>
                  <a:lnTo>
                    <a:pt x="11038" y="11690"/>
                  </a:lnTo>
                  <a:cubicBezTo>
                    <a:pt x="11108" y="11760"/>
                    <a:pt x="11202" y="11794"/>
                    <a:pt x="11301" y="11794"/>
                  </a:cubicBezTo>
                  <a:cubicBezTo>
                    <a:pt x="11422" y="11794"/>
                    <a:pt x="11549" y="11744"/>
                    <a:pt x="11649" y="11644"/>
                  </a:cubicBezTo>
                  <a:cubicBezTo>
                    <a:pt x="11830" y="11462"/>
                    <a:pt x="11850" y="11189"/>
                    <a:pt x="11695" y="11034"/>
                  </a:cubicBezTo>
                  <a:lnTo>
                    <a:pt x="11200" y="10538"/>
                  </a:lnTo>
                  <a:lnTo>
                    <a:pt x="11200" y="10538"/>
                  </a:lnTo>
                  <a:lnTo>
                    <a:pt x="12553" y="10542"/>
                  </a:lnTo>
                  <a:cubicBezTo>
                    <a:pt x="12682" y="10542"/>
                    <a:pt x="12807" y="10485"/>
                    <a:pt x="12902" y="10390"/>
                  </a:cubicBezTo>
                  <a:cubicBezTo>
                    <a:pt x="12978" y="10315"/>
                    <a:pt x="13031" y="10217"/>
                    <a:pt x="13049" y="10109"/>
                  </a:cubicBezTo>
                  <a:cubicBezTo>
                    <a:pt x="13086" y="9871"/>
                    <a:pt x="12924" y="9677"/>
                    <a:pt x="12688" y="9674"/>
                  </a:cubicBezTo>
                  <a:lnTo>
                    <a:pt x="10331" y="9667"/>
                  </a:lnTo>
                  <a:lnTo>
                    <a:pt x="7948" y="7284"/>
                  </a:lnTo>
                  <a:lnTo>
                    <a:pt x="11312" y="7284"/>
                  </a:lnTo>
                  <a:lnTo>
                    <a:pt x="12983" y="8945"/>
                  </a:lnTo>
                  <a:cubicBezTo>
                    <a:pt x="13059" y="9019"/>
                    <a:pt x="13151" y="9055"/>
                    <a:pt x="13242" y="9055"/>
                  </a:cubicBezTo>
                  <a:cubicBezTo>
                    <a:pt x="13355" y="9055"/>
                    <a:pt x="13467" y="9000"/>
                    <a:pt x="13546" y="8893"/>
                  </a:cubicBezTo>
                  <a:cubicBezTo>
                    <a:pt x="13688" y="8696"/>
                    <a:pt x="13668" y="8405"/>
                    <a:pt x="13501" y="8238"/>
                  </a:cubicBezTo>
                  <a:lnTo>
                    <a:pt x="12541" y="7285"/>
                  </a:lnTo>
                  <a:lnTo>
                    <a:pt x="13242" y="7285"/>
                  </a:lnTo>
                  <a:cubicBezTo>
                    <a:pt x="13463" y="7285"/>
                    <a:pt x="13642" y="7078"/>
                    <a:pt x="13642" y="6822"/>
                  </a:cubicBezTo>
                  <a:cubicBezTo>
                    <a:pt x="13642" y="6565"/>
                    <a:pt x="13464" y="6358"/>
                    <a:pt x="13242" y="6358"/>
                  </a:cubicBezTo>
                  <a:lnTo>
                    <a:pt x="12541" y="6358"/>
                  </a:lnTo>
                  <a:lnTo>
                    <a:pt x="13501" y="5404"/>
                  </a:lnTo>
                  <a:cubicBezTo>
                    <a:pt x="13670" y="5237"/>
                    <a:pt x="13688" y="4944"/>
                    <a:pt x="13546" y="4749"/>
                  </a:cubicBezTo>
                  <a:cubicBezTo>
                    <a:pt x="13467" y="4641"/>
                    <a:pt x="13356" y="4586"/>
                    <a:pt x="13243" y="4586"/>
                  </a:cubicBezTo>
                  <a:cubicBezTo>
                    <a:pt x="13152" y="4586"/>
                    <a:pt x="13059" y="4622"/>
                    <a:pt x="12983" y="4697"/>
                  </a:cubicBezTo>
                  <a:lnTo>
                    <a:pt x="11312" y="6358"/>
                  </a:lnTo>
                  <a:lnTo>
                    <a:pt x="7941" y="6358"/>
                  </a:lnTo>
                  <a:lnTo>
                    <a:pt x="10325" y="3975"/>
                  </a:lnTo>
                  <a:lnTo>
                    <a:pt x="12680" y="3966"/>
                  </a:lnTo>
                  <a:cubicBezTo>
                    <a:pt x="12917" y="3966"/>
                    <a:pt x="13078" y="3772"/>
                    <a:pt x="13041" y="3533"/>
                  </a:cubicBezTo>
                  <a:cubicBezTo>
                    <a:pt x="13004" y="3294"/>
                    <a:pt x="12784" y="3101"/>
                    <a:pt x="12550" y="3101"/>
                  </a:cubicBezTo>
                  <a:cubicBezTo>
                    <a:pt x="12549" y="3101"/>
                    <a:pt x="12548" y="3101"/>
                    <a:pt x="12547" y="3101"/>
                  </a:cubicBezTo>
                  <a:lnTo>
                    <a:pt x="11194" y="3105"/>
                  </a:lnTo>
                  <a:lnTo>
                    <a:pt x="11689" y="2610"/>
                  </a:lnTo>
                  <a:cubicBezTo>
                    <a:pt x="11845" y="2454"/>
                    <a:pt x="11824" y="2181"/>
                    <a:pt x="11643" y="1999"/>
                  </a:cubicBezTo>
                  <a:cubicBezTo>
                    <a:pt x="11543" y="1900"/>
                    <a:pt x="11416" y="1849"/>
                    <a:pt x="11295" y="1849"/>
                  </a:cubicBezTo>
                  <a:cubicBezTo>
                    <a:pt x="11196" y="1849"/>
                    <a:pt x="11102" y="1883"/>
                    <a:pt x="11032" y="1953"/>
                  </a:cubicBezTo>
                  <a:lnTo>
                    <a:pt x="10537" y="2449"/>
                  </a:lnTo>
                  <a:lnTo>
                    <a:pt x="10537" y="2449"/>
                  </a:lnTo>
                  <a:lnTo>
                    <a:pt x="10541" y="1095"/>
                  </a:lnTo>
                  <a:cubicBezTo>
                    <a:pt x="10541" y="858"/>
                    <a:pt x="10349" y="638"/>
                    <a:pt x="10111" y="601"/>
                  </a:cubicBezTo>
                  <a:cubicBezTo>
                    <a:pt x="10088" y="598"/>
                    <a:pt x="10065" y="596"/>
                    <a:pt x="10043" y="596"/>
                  </a:cubicBezTo>
                  <a:cubicBezTo>
                    <a:pt x="9836" y="596"/>
                    <a:pt x="9677" y="748"/>
                    <a:pt x="9676" y="962"/>
                  </a:cubicBezTo>
                  <a:lnTo>
                    <a:pt x="9669" y="3318"/>
                  </a:lnTo>
                  <a:lnTo>
                    <a:pt x="7286" y="5701"/>
                  </a:lnTo>
                  <a:lnTo>
                    <a:pt x="7286" y="2330"/>
                  </a:lnTo>
                  <a:lnTo>
                    <a:pt x="8945" y="659"/>
                  </a:lnTo>
                  <a:cubicBezTo>
                    <a:pt x="9113" y="490"/>
                    <a:pt x="9087" y="240"/>
                    <a:pt x="8894" y="97"/>
                  </a:cubicBezTo>
                  <a:cubicBezTo>
                    <a:pt x="8806" y="33"/>
                    <a:pt x="8699" y="2"/>
                    <a:pt x="8593" y="2"/>
                  </a:cubicBezTo>
                  <a:cubicBezTo>
                    <a:pt x="8462" y="2"/>
                    <a:pt x="8331" y="50"/>
                    <a:pt x="8240" y="141"/>
                  </a:cubicBezTo>
                  <a:lnTo>
                    <a:pt x="7286" y="1101"/>
                  </a:lnTo>
                  <a:lnTo>
                    <a:pt x="7286" y="400"/>
                  </a:lnTo>
                  <a:cubicBezTo>
                    <a:pt x="7286" y="180"/>
                    <a:pt x="7079" y="1"/>
                    <a:pt x="6821" y="1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50;p74">
              <a:extLst>
                <a:ext uri="{FF2B5EF4-FFF2-40B4-BE49-F238E27FC236}">
                  <a16:creationId xmlns="" xmlns:a16="http://schemas.microsoft.com/office/drawing/2014/main" id="{07339CBE-4B5B-6E0C-DC13-2A5B01A33EF7}"/>
                </a:ext>
              </a:extLst>
            </p:cNvPr>
            <p:cNvSpPr/>
            <p:nvPr/>
          </p:nvSpPr>
          <p:spPr>
            <a:xfrm>
              <a:off x="2188364" y="1558516"/>
              <a:ext cx="189225" cy="189225"/>
            </a:xfrm>
            <a:custGeom>
              <a:avLst/>
              <a:gdLst/>
              <a:ahLst/>
              <a:cxnLst/>
              <a:rect l="l" t="t" r="r" b="b"/>
              <a:pathLst>
                <a:path w="6273" h="6273" extrusionOk="0">
                  <a:moveTo>
                    <a:pt x="3136" y="1"/>
                  </a:moveTo>
                  <a:cubicBezTo>
                    <a:pt x="1404" y="1"/>
                    <a:pt x="1" y="1403"/>
                    <a:pt x="1" y="3136"/>
                  </a:cubicBezTo>
                  <a:cubicBezTo>
                    <a:pt x="1" y="4868"/>
                    <a:pt x="1404" y="6272"/>
                    <a:pt x="3136" y="6272"/>
                  </a:cubicBezTo>
                  <a:cubicBezTo>
                    <a:pt x="4868" y="6272"/>
                    <a:pt x="6272" y="4868"/>
                    <a:pt x="6272" y="3136"/>
                  </a:cubicBezTo>
                  <a:cubicBezTo>
                    <a:pt x="6272" y="2304"/>
                    <a:pt x="5942" y="1505"/>
                    <a:pt x="5354" y="919"/>
                  </a:cubicBezTo>
                  <a:cubicBezTo>
                    <a:pt x="4765" y="330"/>
                    <a:pt x="3968" y="1"/>
                    <a:pt x="3136" y="1"/>
                  </a:cubicBezTo>
                  <a:close/>
                </a:path>
              </a:pathLst>
            </a:custGeom>
            <a:solidFill>
              <a:srgbClr val="C2D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51;p74">
              <a:extLst>
                <a:ext uri="{FF2B5EF4-FFF2-40B4-BE49-F238E27FC236}">
                  <a16:creationId xmlns="" xmlns:a16="http://schemas.microsoft.com/office/drawing/2014/main" id="{AEF18AE7-6989-B690-0C50-A2AF8F9FC4EC}"/>
                </a:ext>
              </a:extLst>
            </p:cNvPr>
            <p:cNvSpPr/>
            <p:nvPr/>
          </p:nvSpPr>
          <p:spPr>
            <a:xfrm>
              <a:off x="2216748" y="1650517"/>
              <a:ext cx="35715" cy="28506"/>
            </a:xfrm>
            <a:custGeom>
              <a:avLst/>
              <a:gdLst/>
              <a:ahLst/>
              <a:cxnLst/>
              <a:rect l="l" t="t" r="r" b="b"/>
              <a:pathLst>
                <a:path w="1184" h="945" extrusionOk="0">
                  <a:moveTo>
                    <a:pt x="592" y="1"/>
                  </a:moveTo>
                  <a:cubicBezTo>
                    <a:pt x="265" y="1"/>
                    <a:pt x="0" y="212"/>
                    <a:pt x="0" y="472"/>
                  </a:cubicBezTo>
                  <a:cubicBezTo>
                    <a:pt x="0" y="733"/>
                    <a:pt x="265" y="944"/>
                    <a:pt x="592" y="944"/>
                  </a:cubicBezTo>
                  <a:cubicBezTo>
                    <a:pt x="919" y="944"/>
                    <a:pt x="1184" y="733"/>
                    <a:pt x="1184" y="472"/>
                  </a:cubicBezTo>
                  <a:cubicBezTo>
                    <a:pt x="1184" y="212"/>
                    <a:pt x="919" y="1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52;p74">
              <a:extLst>
                <a:ext uri="{FF2B5EF4-FFF2-40B4-BE49-F238E27FC236}">
                  <a16:creationId xmlns="" xmlns:a16="http://schemas.microsoft.com/office/drawing/2014/main" id="{48FFBC9C-85E5-D2EB-6E52-3D7CB7275FA9}"/>
                </a:ext>
              </a:extLst>
            </p:cNvPr>
            <p:cNvSpPr/>
            <p:nvPr/>
          </p:nvSpPr>
          <p:spPr>
            <a:xfrm>
              <a:off x="2313515" y="1650517"/>
              <a:ext cx="35715" cy="28506"/>
            </a:xfrm>
            <a:custGeom>
              <a:avLst/>
              <a:gdLst/>
              <a:ahLst/>
              <a:cxnLst/>
              <a:rect l="l" t="t" r="r" b="b"/>
              <a:pathLst>
                <a:path w="1184" h="945" extrusionOk="0">
                  <a:moveTo>
                    <a:pt x="592" y="1"/>
                  </a:moveTo>
                  <a:cubicBezTo>
                    <a:pt x="265" y="1"/>
                    <a:pt x="1" y="212"/>
                    <a:pt x="1" y="472"/>
                  </a:cubicBezTo>
                  <a:cubicBezTo>
                    <a:pt x="1" y="733"/>
                    <a:pt x="265" y="944"/>
                    <a:pt x="592" y="944"/>
                  </a:cubicBezTo>
                  <a:cubicBezTo>
                    <a:pt x="919" y="944"/>
                    <a:pt x="1184" y="733"/>
                    <a:pt x="1184" y="472"/>
                  </a:cubicBezTo>
                  <a:cubicBezTo>
                    <a:pt x="1184" y="212"/>
                    <a:pt x="918" y="1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53;p74">
              <a:extLst>
                <a:ext uri="{FF2B5EF4-FFF2-40B4-BE49-F238E27FC236}">
                  <a16:creationId xmlns="" xmlns:a16="http://schemas.microsoft.com/office/drawing/2014/main" id="{B9ED6B52-61CE-38E9-38AA-9703FA76FF86}"/>
                </a:ext>
              </a:extLst>
            </p:cNvPr>
            <p:cNvSpPr/>
            <p:nvPr/>
          </p:nvSpPr>
          <p:spPr>
            <a:xfrm>
              <a:off x="2070965" y="1441147"/>
              <a:ext cx="426020" cy="423939"/>
            </a:xfrm>
            <a:custGeom>
              <a:avLst/>
              <a:gdLst/>
              <a:ahLst/>
              <a:cxnLst/>
              <a:rect l="l" t="t" r="r" b="b"/>
              <a:pathLst>
                <a:path w="14123" h="14054" extrusionOk="0">
                  <a:moveTo>
                    <a:pt x="7028" y="411"/>
                  </a:moveTo>
                  <a:cubicBezTo>
                    <a:pt x="7169" y="411"/>
                    <a:pt x="7287" y="500"/>
                    <a:pt x="7287" y="603"/>
                  </a:cubicBezTo>
                  <a:lnTo>
                    <a:pt x="7287" y="1306"/>
                  </a:lnTo>
                  <a:cubicBezTo>
                    <a:pt x="7287" y="1389"/>
                    <a:pt x="7337" y="1466"/>
                    <a:pt x="7414" y="1497"/>
                  </a:cubicBezTo>
                  <a:cubicBezTo>
                    <a:pt x="7441" y="1507"/>
                    <a:pt x="7468" y="1512"/>
                    <a:pt x="7495" y="1512"/>
                  </a:cubicBezTo>
                  <a:cubicBezTo>
                    <a:pt x="7548" y="1512"/>
                    <a:pt x="7600" y="1492"/>
                    <a:pt x="7638" y="1452"/>
                  </a:cubicBezTo>
                  <a:lnTo>
                    <a:pt x="8592" y="493"/>
                  </a:lnTo>
                  <a:cubicBezTo>
                    <a:pt x="8644" y="441"/>
                    <a:pt x="8722" y="414"/>
                    <a:pt x="8800" y="414"/>
                  </a:cubicBezTo>
                  <a:cubicBezTo>
                    <a:pt x="8865" y="414"/>
                    <a:pt x="8929" y="432"/>
                    <a:pt x="8979" y="469"/>
                  </a:cubicBezTo>
                  <a:cubicBezTo>
                    <a:pt x="9025" y="504"/>
                    <a:pt x="9053" y="549"/>
                    <a:pt x="9056" y="595"/>
                  </a:cubicBezTo>
                  <a:cubicBezTo>
                    <a:pt x="9059" y="639"/>
                    <a:pt x="9041" y="682"/>
                    <a:pt x="9004" y="719"/>
                  </a:cubicBezTo>
                  <a:lnTo>
                    <a:pt x="7343" y="2390"/>
                  </a:lnTo>
                  <a:cubicBezTo>
                    <a:pt x="7305" y="2429"/>
                    <a:pt x="7284" y="2480"/>
                    <a:pt x="7284" y="2534"/>
                  </a:cubicBezTo>
                  <a:lnTo>
                    <a:pt x="7284" y="3693"/>
                  </a:lnTo>
                  <a:cubicBezTo>
                    <a:pt x="7200" y="3686"/>
                    <a:pt x="7113" y="3685"/>
                    <a:pt x="7025" y="3685"/>
                  </a:cubicBezTo>
                  <a:cubicBezTo>
                    <a:pt x="6940" y="3685"/>
                    <a:pt x="6852" y="3687"/>
                    <a:pt x="6767" y="3693"/>
                  </a:cubicBezTo>
                  <a:lnTo>
                    <a:pt x="6767" y="2534"/>
                  </a:lnTo>
                  <a:cubicBezTo>
                    <a:pt x="6769" y="2480"/>
                    <a:pt x="6749" y="2429"/>
                    <a:pt x="6710" y="2390"/>
                  </a:cubicBezTo>
                  <a:lnTo>
                    <a:pt x="5049" y="719"/>
                  </a:lnTo>
                  <a:cubicBezTo>
                    <a:pt x="5012" y="682"/>
                    <a:pt x="4996" y="639"/>
                    <a:pt x="5000" y="595"/>
                  </a:cubicBezTo>
                  <a:cubicBezTo>
                    <a:pt x="5003" y="546"/>
                    <a:pt x="5031" y="501"/>
                    <a:pt x="5077" y="469"/>
                  </a:cubicBezTo>
                  <a:cubicBezTo>
                    <a:pt x="5128" y="432"/>
                    <a:pt x="5193" y="414"/>
                    <a:pt x="5257" y="414"/>
                  </a:cubicBezTo>
                  <a:cubicBezTo>
                    <a:pt x="5335" y="414"/>
                    <a:pt x="5412" y="441"/>
                    <a:pt x="5463" y="493"/>
                  </a:cubicBezTo>
                  <a:lnTo>
                    <a:pt x="6417" y="1452"/>
                  </a:lnTo>
                  <a:cubicBezTo>
                    <a:pt x="6457" y="1492"/>
                    <a:pt x="6509" y="1513"/>
                    <a:pt x="6563" y="1513"/>
                  </a:cubicBezTo>
                  <a:cubicBezTo>
                    <a:pt x="6590" y="1513"/>
                    <a:pt x="6617" y="1508"/>
                    <a:pt x="6642" y="1497"/>
                  </a:cubicBezTo>
                  <a:cubicBezTo>
                    <a:pt x="6719" y="1466"/>
                    <a:pt x="6769" y="1389"/>
                    <a:pt x="6769" y="1306"/>
                  </a:cubicBezTo>
                  <a:lnTo>
                    <a:pt x="6769" y="603"/>
                  </a:lnTo>
                  <a:cubicBezTo>
                    <a:pt x="6769" y="498"/>
                    <a:pt x="6888" y="411"/>
                    <a:pt x="7028" y="411"/>
                  </a:cubicBezTo>
                  <a:close/>
                  <a:moveTo>
                    <a:pt x="3812" y="1005"/>
                  </a:moveTo>
                  <a:cubicBezTo>
                    <a:pt x="3854" y="1005"/>
                    <a:pt x="3891" y="1018"/>
                    <a:pt x="3918" y="1041"/>
                  </a:cubicBezTo>
                  <a:cubicBezTo>
                    <a:pt x="3952" y="1071"/>
                    <a:pt x="3969" y="1114"/>
                    <a:pt x="3969" y="1166"/>
                  </a:cubicBezTo>
                  <a:lnTo>
                    <a:pt x="3977" y="3520"/>
                  </a:lnTo>
                  <a:cubicBezTo>
                    <a:pt x="3977" y="3575"/>
                    <a:pt x="3999" y="3628"/>
                    <a:pt x="4039" y="3665"/>
                  </a:cubicBezTo>
                  <a:lnTo>
                    <a:pt x="4860" y="4486"/>
                  </a:lnTo>
                  <a:cubicBezTo>
                    <a:pt x="4728" y="4599"/>
                    <a:pt x="4605" y="4721"/>
                    <a:pt x="4493" y="4852"/>
                  </a:cubicBezTo>
                  <a:lnTo>
                    <a:pt x="3671" y="4034"/>
                  </a:lnTo>
                  <a:cubicBezTo>
                    <a:pt x="3632" y="3995"/>
                    <a:pt x="3580" y="3971"/>
                    <a:pt x="3526" y="3971"/>
                  </a:cubicBezTo>
                  <a:lnTo>
                    <a:pt x="1171" y="3964"/>
                  </a:lnTo>
                  <a:cubicBezTo>
                    <a:pt x="1119" y="3964"/>
                    <a:pt x="1076" y="3946"/>
                    <a:pt x="1047" y="3912"/>
                  </a:cubicBezTo>
                  <a:cubicBezTo>
                    <a:pt x="1016" y="3875"/>
                    <a:pt x="1004" y="3827"/>
                    <a:pt x="1014" y="3769"/>
                  </a:cubicBezTo>
                  <a:cubicBezTo>
                    <a:pt x="1035" y="3631"/>
                    <a:pt x="1171" y="3511"/>
                    <a:pt x="1304" y="3511"/>
                  </a:cubicBezTo>
                  <a:lnTo>
                    <a:pt x="2657" y="3516"/>
                  </a:lnTo>
                  <a:cubicBezTo>
                    <a:pt x="2740" y="3516"/>
                    <a:pt x="2814" y="3466"/>
                    <a:pt x="2847" y="3387"/>
                  </a:cubicBezTo>
                  <a:cubicBezTo>
                    <a:pt x="2879" y="3310"/>
                    <a:pt x="2863" y="3222"/>
                    <a:pt x="2802" y="3164"/>
                  </a:cubicBezTo>
                  <a:lnTo>
                    <a:pt x="2307" y="2668"/>
                  </a:lnTo>
                  <a:cubicBezTo>
                    <a:pt x="2233" y="2594"/>
                    <a:pt x="2255" y="2448"/>
                    <a:pt x="2354" y="2349"/>
                  </a:cubicBezTo>
                  <a:cubicBezTo>
                    <a:pt x="2406" y="2297"/>
                    <a:pt x="2474" y="2263"/>
                    <a:pt x="2539" y="2259"/>
                  </a:cubicBezTo>
                  <a:cubicBezTo>
                    <a:pt x="2544" y="2258"/>
                    <a:pt x="2550" y="2258"/>
                    <a:pt x="2557" y="2258"/>
                  </a:cubicBezTo>
                  <a:cubicBezTo>
                    <a:pt x="2589" y="2258"/>
                    <a:pt x="2637" y="2266"/>
                    <a:pt x="2674" y="2303"/>
                  </a:cubicBezTo>
                  <a:lnTo>
                    <a:pt x="3169" y="2798"/>
                  </a:lnTo>
                  <a:cubicBezTo>
                    <a:pt x="3209" y="2838"/>
                    <a:pt x="3261" y="2858"/>
                    <a:pt x="3315" y="2858"/>
                  </a:cubicBezTo>
                  <a:cubicBezTo>
                    <a:pt x="3341" y="2858"/>
                    <a:pt x="3368" y="2853"/>
                    <a:pt x="3394" y="2843"/>
                  </a:cubicBezTo>
                  <a:cubicBezTo>
                    <a:pt x="3472" y="2810"/>
                    <a:pt x="3523" y="2735"/>
                    <a:pt x="3520" y="2652"/>
                  </a:cubicBezTo>
                  <a:lnTo>
                    <a:pt x="3517" y="1299"/>
                  </a:lnTo>
                  <a:cubicBezTo>
                    <a:pt x="3517" y="1166"/>
                    <a:pt x="3637" y="1028"/>
                    <a:pt x="3774" y="1009"/>
                  </a:cubicBezTo>
                  <a:cubicBezTo>
                    <a:pt x="3787" y="1006"/>
                    <a:pt x="3800" y="1005"/>
                    <a:pt x="3812" y="1005"/>
                  </a:cubicBezTo>
                  <a:close/>
                  <a:moveTo>
                    <a:pt x="10248" y="1007"/>
                  </a:moveTo>
                  <a:cubicBezTo>
                    <a:pt x="10260" y="1007"/>
                    <a:pt x="10273" y="1008"/>
                    <a:pt x="10285" y="1010"/>
                  </a:cubicBezTo>
                  <a:cubicBezTo>
                    <a:pt x="10423" y="1032"/>
                    <a:pt x="10543" y="1167"/>
                    <a:pt x="10543" y="1300"/>
                  </a:cubicBezTo>
                  <a:lnTo>
                    <a:pt x="10540" y="2654"/>
                  </a:lnTo>
                  <a:cubicBezTo>
                    <a:pt x="10540" y="2736"/>
                    <a:pt x="10589" y="2813"/>
                    <a:pt x="10666" y="2844"/>
                  </a:cubicBezTo>
                  <a:cubicBezTo>
                    <a:pt x="10691" y="2855"/>
                    <a:pt x="10718" y="2860"/>
                    <a:pt x="10745" y="2860"/>
                  </a:cubicBezTo>
                  <a:cubicBezTo>
                    <a:pt x="10798" y="2860"/>
                    <a:pt x="10851" y="2839"/>
                    <a:pt x="10890" y="2800"/>
                  </a:cubicBezTo>
                  <a:lnTo>
                    <a:pt x="11386" y="2304"/>
                  </a:lnTo>
                  <a:cubicBezTo>
                    <a:pt x="11416" y="2275"/>
                    <a:pt x="11457" y="2261"/>
                    <a:pt x="11502" y="2261"/>
                  </a:cubicBezTo>
                  <a:cubicBezTo>
                    <a:pt x="11570" y="2261"/>
                    <a:pt x="11646" y="2292"/>
                    <a:pt x="11705" y="2350"/>
                  </a:cubicBezTo>
                  <a:cubicBezTo>
                    <a:pt x="11757" y="2402"/>
                    <a:pt x="11791" y="2470"/>
                    <a:pt x="11797" y="2535"/>
                  </a:cubicBezTo>
                  <a:cubicBezTo>
                    <a:pt x="11799" y="2566"/>
                    <a:pt x="11797" y="2625"/>
                    <a:pt x="11753" y="2670"/>
                  </a:cubicBezTo>
                  <a:lnTo>
                    <a:pt x="11257" y="3165"/>
                  </a:lnTo>
                  <a:cubicBezTo>
                    <a:pt x="11198" y="3224"/>
                    <a:pt x="11180" y="3313"/>
                    <a:pt x="11213" y="3390"/>
                  </a:cubicBezTo>
                  <a:cubicBezTo>
                    <a:pt x="11244" y="3467"/>
                    <a:pt x="11319" y="3517"/>
                    <a:pt x="11402" y="3517"/>
                  </a:cubicBezTo>
                  <a:lnTo>
                    <a:pt x="12756" y="3514"/>
                  </a:lnTo>
                  <a:cubicBezTo>
                    <a:pt x="12889" y="3514"/>
                    <a:pt x="13025" y="3634"/>
                    <a:pt x="13047" y="3770"/>
                  </a:cubicBezTo>
                  <a:cubicBezTo>
                    <a:pt x="13056" y="3828"/>
                    <a:pt x="13043" y="3880"/>
                    <a:pt x="13013" y="3915"/>
                  </a:cubicBezTo>
                  <a:cubicBezTo>
                    <a:pt x="12983" y="3948"/>
                    <a:pt x="12940" y="3967"/>
                    <a:pt x="12889" y="3967"/>
                  </a:cubicBezTo>
                  <a:lnTo>
                    <a:pt x="10534" y="3974"/>
                  </a:lnTo>
                  <a:cubicBezTo>
                    <a:pt x="10481" y="3974"/>
                    <a:pt x="10426" y="3997"/>
                    <a:pt x="10389" y="4035"/>
                  </a:cubicBezTo>
                  <a:lnTo>
                    <a:pt x="9568" y="4856"/>
                  </a:lnTo>
                  <a:cubicBezTo>
                    <a:pt x="9456" y="4724"/>
                    <a:pt x="9334" y="4603"/>
                    <a:pt x="9203" y="4491"/>
                  </a:cubicBezTo>
                  <a:lnTo>
                    <a:pt x="10022" y="3667"/>
                  </a:lnTo>
                  <a:cubicBezTo>
                    <a:pt x="10061" y="3628"/>
                    <a:pt x="10083" y="3577"/>
                    <a:pt x="10083" y="3523"/>
                  </a:cubicBezTo>
                  <a:lnTo>
                    <a:pt x="10090" y="1167"/>
                  </a:lnTo>
                  <a:cubicBezTo>
                    <a:pt x="10090" y="1115"/>
                    <a:pt x="10108" y="1074"/>
                    <a:pt x="10142" y="1044"/>
                  </a:cubicBezTo>
                  <a:cubicBezTo>
                    <a:pt x="10169" y="1019"/>
                    <a:pt x="10207" y="1007"/>
                    <a:pt x="10248" y="1007"/>
                  </a:cubicBezTo>
                  <a:close/>
                  <a:moveTo>
                    <a:pt x="605" y="4996"/>
                  </a:moveTo>
                  <a:cubicBezTo>
                    <a:pt x="646" y="4996"/>
                    <a:pt x="685" y="5014"/>
                    <a:pt x="720" y="5048"/>
                  </a:cubicBezTo>
                  <a:lnTo>
                    <a:pt x="2391" y="6709"/>
                  </a:lnTo>
                  <a:cubicBezTo>
                    <a:pt x="2430" y="6748"/>
                    <a:pt x="2481" y="6769"/>
                    <a:pt x="2538" y="6769"/>
                  </a:cubicBezTo>
                  <a:lnTo>
                    <a:pt x="3696" y="6769"/>
                  </a:lnTo>
                  <a:cubicBezTo>
                    <a:pt x="3688" y="6853"/>
                    <a:pt x="3687" y="6940"/>
                    <a:pt x="3687" y="7027"/>
                  </a:cubicBezTo>
                  <a:cubicBezTo>
                    <a:pt x="3687" y="7113"/>
                    <a:pt x="3690" y="7200"/>
                    <a:pt x="3696" y="7286"/>
                  </a:cubicBezTo>
                  <a:lnTo>
                    <a:pt x="2538" y="7286"/>
                  </a:lnTo>
                  <a:lnTo>
                    <a:pt x="2538" y="7283"/>
                  </a:lnTo>
                  <a:cubicBezTo>
                    <a:pt x="2483" y="7283"/>
                    <a:pt x="2430" y="7305"/>
                    <a:pt x="2391" y="7342"/>
                  </a:cubicBezTo>
                  <a:lnTo>
                    <a:pt x="720" y="9004"/>
                  </a:lnTo>
                  <a:cubicBezTo>
                    <a:pt x="684" y="9039"/>
                    <a:pt x="643" y="9055"/>
                    <a:pt x="601" y="9055"/>
                  </a:cubicBezTo>
                  <a:cubicBezTo>
                    <a:pt x="599" y="9055"/>
                    <a:pt x="597" y="9055"/>
                    <a:pt x="595" y="9055"/>
                  </a:cubicBezTo>
                  <a:cubicBezTo>
                    <a:pt x="548" y="9051"/>
                    <a:pt x="504" y="9024"/>
                    <a:pt x="468" y="8977"/>
                  </a:cubicBezTo>
                  <a:cubicBezTo>
                    <a:pt x="433" y="8930"/>
                    <a:pt x="412" y="8864"/>
                    <a:pt x="412" y="8798"/>
                  </a:cubicBezTo>
                  <a:cubicBezTo>
                    <a:pt x="412" y="8717"/>
                    <a:pt x="442" y="8641"/>
                    <a:pt x="492" y="8591"/>
                  </a:cubicBezTo>
                  <a:lnTo>
                    <a:pt x="1452" y="7637"/>
                  </a:lnTo>
                  <a:cubicBezTo>
                    <a:pt x="1511" y="7578"/>
                    <a:pt x="1529" y="7489"/>
                    <a:pt x="1496" y="7413"/>
                  </a:cubicBezTo>
                  <a:cubicBezTo>
                    <a:pt x="1465" y="7335"/>
                    <a:pt x="1388" y="7286"/>
                    <a:pt x="1305" y="7286"/>
                  </a:cubicBezTo>
                  <a:lnTo>
                    <a:pt x="604" y="7286"/>
                  </a:lnTo>
                  <a:cubicBezTo>
                    <a:pt x="499" y="7286"/>
                    <a:pt x="412" y="7168"/>
                    <a:pt x="412" y="7027"/>
                  </a:cubicBezTo>
                  <a:cubicBezTo>
                    <a:pt x="412" y="6887"/>
                    <a:pt x="501" y="6769"/>
                    <a:pt x="604" y="6769"/>
                  </a:cubicBezTo>
                  <a:lnTo>
                    <a:pt x="1305" y="6769"/>
                  </a:lnTo>
                  <a:cubicBezTo>
                    <a:pt x="1388" y="6769"/>
                    <a:pt x="1465" y="6718"/>
                    <a:pt x="1496" y="6640"/>
                  </a:cubicBezTo>
                  <a:cubicBezTo>
                    <a:pt x="1527" y="6563"/>
                    <a:pt x="1511" y="6474"/>
                    <a:pt x="1452" y="6416"/>
                  </a:cubicBezTo>
                  <a:lnTo>
                    <a:pt x="492" y="5461"/>
                  </a:lnTo>
                  <a:cubicBezTo>
                    <a:pt x="442" y="5411"/>
                    <a:pt x="412" y="5335"/>
                    <a:pt x="412" y="5254"/>
                  </a:cubicBezTo>
                  <a:cubicBezTo>
                    <a:pt x="412" y="5187"/>
                    <a:pt x="433" y="5122"/>
                    <a:pt x="468" y="5075"/>
                  </a:cubicBezTo>
                  <a:cubicBezTo>
                    <a:pt x="504" y="5028"/>
                    <a:pt x="548" y="5001"/>
                    <a:pt x="595" y="4997"/>
                  </a:cubicBezTo>
                  <a:cubicBezTo>
                    <a:pt x="599" y="4996"/>
                    <a:pt x="602" y="4996"/>
                    <a:pt x="605" y="4996"/>
                  </a:cubicBezTo>
                  <a:close/>
                  <a:moveTo>
                    <a:pt x="13449" y="4995"/>
                  </a:moveTo>
                  <a:cubicBezTo>
                    <a:pt x="13452" y="4995"/>
                    <a:pt x="13455" y="4995"/>
                    <a:pt x="13458" y="4995"/>
                  </a:cubicBezTo>
                  <a:cubicBezTo>
                    <a:pt x="13507" y="4998"/>
                    <a:pt x="13551" y="5026"/>
                    <a:pt x="13584" y="5072"/>
                  </a:cubicBezTo>
                  <a:cubicBezTo>
                    <a:pt x="13665" y="5184"/>
                    <a:pt x="13655" y="5365"/>
                    <a:pt x="13560" y="5458"/>
                  </a:cubicBezTo>
                  <a:lnTo>
                    <a:pt x="12600" y="6412"/>
                  </a:lnTo>
                  <a:cubicBezTo>
                    <a:pt x="12541" y="6471"/>
                    <a:pt x="12523" y="6560"/>
                    <a:pt x="12556" y="6637"/>
                  </a:cubicBezTo>
                  <a:cubicBezTo>
                    <a:pt x="12588" y="6714"/>
                    <a:pt x="12664" y="6764"/>
                    <a:pt x="12747" y="6764"/>
                  </a:cubicBezTo>
                  <a:lnTo>
                    <a:pt x="13449" y="6764"/>
                  </a:lnTo>
                  <a:cubicBezTo>
                    <a:pt x="13553" y="6764"/>
                    <a:pt x="13642" y="6882"/>
                    <a:pt x="13642" y="7023"/>
                  </a:cubicBezTo>
                  <a:cubicBezTo>
                    <a:pt x="13642" y="7163"/>
                    <a:pt x="13553" y="7282"/>
                    <a:pt x="13449" y="7282"/>
                  </a:cubicBezTo>
                  <a:lnTo>
                    <a:pt x="12747" y="7282"/>
                  </a:lnTo>
                  <a:cubicBezTo>
                    <a:pt x="12664" y="7282"/>
                    <a:pt x="12588" y="7332"/>
                    <a:pt x="12556" y="7409"/>
                  </a:cubicBezTo>
                  <a:cubicBezTo>
                    <a:pt x="12525" y="7487"/>
                    <a:pt x="12541" y="7576"/>
                    <a:pt x="12600" y="7632"/>
                  </a:cubicBezTo>
                  <a:lnTo>
                    <a:pt x="13560" y="8586"/>
                  </a:lnTo>
                  <a:cubicBezTo>
                    <a:pt x="13658" y="8685"/>
                    <a:pt x="13670" y="8866"/>
                    <a:pt x="13587" y="8977"/>
                  </a:cubicBezTo>
                  <a:cubicBezTo>
                    <a:pt x="13551" y="9024"/>
                    <a:pt x="13507" y="9051"/>
                    <a:pt x="13458" y="9055"/>
                  </a:cubicBezTo>
                  <a:cubicBezTo>
                    <a:pt x="13455" y="9055"/>
                    <a:pt x="13452" y="9056"/>
                    <a:pt x="13449" y="9056"/>
                  </a:cubicBezTo>
                  <a:cubicBezTo>
                    <a:pt x="13408" y="9056"/>
                    <a:pt x="13370" y="9038"/>
                    <a:pt x="13335" y="9004"/>
                  </a:cubicBezTo>
                  <a:lnTo>
                    <a:pt x="11664" y="7342"/>
                  </a:lnTo>
                  <a:cubicBezTo>
                    <a:pt x="11624" y="7304"/>
                    <a:pt x="11572" y="7283"/>
                    <a:pt x="11519" y="7283"/>
                  </a:cubicBezTo>
                  <a:lnTo>
                    <a:pt x="10359" y="7283"/>
                  </a:lnTo>
                  <a:cubicBezTo>
                    <a:pt x="10367" y="7199"/>
                    <a:pt x="10370" y="7112"/>
                    <a:pt x="10370" y="7024"/>
                  </a:cubicBezTo>
                  <a:cubicBezTo>
                    <a:pt x="10370" y="6939"/>
                    <a:pt x="10365" y="6851"/>
                    <a:pt x="10359" y="6766"/>
                  </a:cubicBezTo>
                  <a:lnTo>
                    <a:pt x="11519" y="6766"/>
                  </a:lnTo>
                  <a:cubicBezTo>
                    <a:pt x="11572" y="6766"/>
                    <a:pt x="11627" y="6743"/>
                    <a:pt x="11664" y="6706"/>
                  </a:cubicBezTo>
                  <a:lnTo>
                    <a:pt x="13335" y="5047"/>
                  </a:lnTo>
                  <a:cubicBezTo>
                    <a:pt x="13370" y="5012"/>
                    <a:pt x="13408" y="4995"/>
                    <a:pt x="13449" y="4995"/>
                  </a:cubicBezTo>
                  <a:close/>
                  <a:moveTo>
                    <a:pt x="7028" y="4094"/>
                  </a:moveTo>
                  <a:cubicBezTo>
                    <a:pt x="8644" y="4094"/>
                    <a:pt x="9959" y="5409"/>
                    <a:pt x="9959" y="7024"/>
                  </a:cubicBezTo>
                  <a:cubicBezTo>
                    <a:pt x="9959" y="8643"/>
                    <a:pt x="8644" y="9956"/>
                    <a:pt x="7028" y="9956"/>
                  </a:cubicBezTo>
                  <a:cubicBezTo>
                    <a:pt x="5412" y="9956"/>
                    <a:pt x="4098" y="8641"/>
                    <a:pt x="4098" y="7024"/>
                  </a:cubicBezTo>
                  <a:cubicBezTo>
                    <a:pt x="4098" y="5409"/>
                    <a:pt x="5412" y="4094"/>
                    <a:pt x="7028" y="4094"/>
                  </a:cubicBezTo>
                  <a:close/>
                  <a:moveTo>
                    <a:pt x="4487" y="9193"/>
                  </a:moveTo>
                  <a:cubicBezTo>
                    <a:pt x="4600" y="9324"/>
                    <a:pt x="4722" y="9447"/>
                    <a:pt x="4854" y="9560"/>
                  </a:cubicBezTo>
                  <a:lnTo>
                    <a:pt x="4035" y="10385"/>
                  </a:lnTo>
                  <a:cubicBezTo>
                    <a:pt x="3996" y="10423"/>
                    <a:pt x="3974" y="10475"/>
                    <a:pt x="3974" y="10529"/>
                  </a:cubicBezTo>
                  <a:lnTo>
                    <a:pt x="3966" y="12885"/>
                  </a:lnTo>
                  <a:cubicBezTo>
                    <a:pt x="3966" y="12937"/>
                    <a:pt x="3947" y="12978"/>
                    <a:pt x="3915" y="13008"/>
                  </a:cubicBezTo>
                  <a:cubicBezTo>
                    <a:pt x="3887" y="13033"/>
                    <a:pt x="3850" y="13045"/>
                    <a:pt x="3808" y="13045"/>
                  </a:cubicBezTo>
                  <a:cubicBezTo>
                    <a:pt x="3796" y="13045"/>
                    <a:pt x="3783" y="13044"/>
                    <a:pt x="3770" y="13042"/>
                  </a:cubicBezTo>
                  <a:cubicBezTo>
                    <a:pt x="3711" y="13033"/>
                    <a:pt x="3651" y="13000"/>
                    <a:pt x="3604" y="12954"/>
                  </a:cubicBezTo>
                  <a:cubicBezTo>
                    <a:pt x="3546" y="12897"/>
                    <a:pt x="3512" y="12823"/>
                    <a:pt x="3512" y="12752"/>
                  </a:cubicBezTo>
                  <a:lnTo>
                    <a:pt x="3517" y="11398"/>
                  </a:lnTo>
                  <a:cubicBezTo>
                    <a:pt x="3517" y="11314"/>
                    <a:pt x="3467" y="11239"/>
                    <a:pt x="3391" y="11207"/>
                  </a:cubicBezTo>
                  <a:cubicBezTo>
                    <a:pt x="3365" y="11197"/>
                    <a:pt x="3338" y="11192"/>
                    <a:pt x="3311" y="11192"/>
                  </a:cubicBezTo>
                  <a:cubicBezTo>
                    <a:pt x="3257" y="11192"/>
                    <a:pt x="3204" y="11212"/>
                    <a:pt x="3165" y="11252"/>
                  </a:cubicBezTo>
                  <a:lnTo>
                    <a:pt x="2669" y="11747"/>
                  </a:lnTo>
                  <a:cubicBezTo>
                    <a:pt x="2635" y="11783"/>
                    <a:pt x="2586" y="11791"/>
                    <a:pt x="2553" y="11791"/>
                  </a:cubicBezTo>
                  <a:cubicBezTo>
                    <a:pt x="2546" y="11791"/>
                    <a:pt x="2540" y="11791"/>
                    <a:pt x="2535" y="11790"/>
                  </a:cubicBezTo>
                  <a:cubicBezTo>
                    <a:pt x="2470" y="11784"/>
                    <a:pt x="2402" y="11753"/>
                    <a:pt x="2350" y="11699"/>
                  </a:cubicBezTo>
                  <a:cubicBezTo>
                    <a:pt x="2251" y="11599"/>
                    <a:pt x="2230" y="11453"/>
                    <a:pt x="2304" y="11379"/>
                  </a:cubicBezTo>
                  <a:lnTo>
                    <a:pt x="2799" y="10884"/>
                  </a:lnTo>
                  <a:cubicBezTo>
                    <a:pt x="2859" y="10824"/>
                    <a:pt x="2875" y="10736"/>
                    <a:pt x="2844" y="10660"/>
                  </a:cubicBezTo>
                  <a:cubicBezTo>
                    <a:pt x="2813" y="10582"/>
                    <a:pt x="2736" y="10533"/>
                    <a:pt x="2653" y="10533"/>
                  </a:cubicBezTo>
                  <a:lnTo>
                    <a:pt x="1300" y="10536"/>
                  </a:lnTo>
                  <a:cubicBezTo>
                    <a:pt x="1227" y="10536"/>
                    <a:pt x="1156" y="10503"/>
                    <a:pt x="1098" y="10446"/>
                  </a:cubicBezTo>
                  <a:cubicBezTo>
                    <a:pt x="1050" y="10397"/>
                    <a:pt x="1019" y="10338"/>
                    <a:pt x="1010" y="10279"/>
                  </a:cubicBezTo>
                  <a:cubicBezTo>
                    <a:pt x="1001" y="10222"/>
                    <a:pt x="1013" y="10171"/>
                    <a:pt x="1042" y="10135"/>
                  </a:cubicBezTo>
                  <a:cubicBezTo>
                    <a:pt x="1072" y="10101"/>
                    <a:pt x="1115" y="10083"/>
                    <a:pt x="1166" y="10083"/>
                  </a:cubicBezTo>
                  <a:lnTo>
                    <a:pt x="3523" y="10076"/>
                  </a:lnTo>
                  <a:cubicBezTo>
                    <a:pt x="3576" y="10076"/>
                    <a:pt x="3629" y="10054"/>
                    <a:pt x="3666" y="10014"/>
                  </a:cubicBezTo>
                  <a:lnTo>
                    <a:pt x="4487" y="9193"/>
                  </a:lnTo>
                  <a:close/>
                  <a:moveTo>
                    <a:pt x="9565" y="9202"/>
                  </a:moveTo>
                  <a:lnTo>
                    <a:pt x="10387" y="10018"/>
                  </a:lnTo>
                  <a:cubicBezTo>
                    <a:pt x="10426" y="10057"/>
                    <a:pt x="10478" y="10079"/>
                    <a:pt x="10532" y="10079"/>
                  </a:cubicBezTo>
                  <a:lnTo>
                    <a:pt x="12887" y="10086"/>
                  </a:lnTo>
                  <a:cubicBezTo>
                    <a:pt x="12939" y="10086"/>
                    <a:pt x="12982" y="10105"/>
                    <a:pt x="13011" y="10138"/>
                  </a:cubicBezTo>
                  <a:cubicBezTo>
                    <a:pt x="13043" y="10174"/>
                    <a:pt x="13054" y="10225"/>
                    <a:pt x="13044" y="10283"/>
                  </a:cubicBezTo>
                  <a:cubicBezTo>
                    <a:pt x="13035" y="10342"/>
                    <a:pt x="13004" y="10401"/>
                    <a:pt x="12958" y="10449"/>
                  </a:cubicBezTo>
                  <a:cubicBezTo>
                    <a:pt x="12901" y="10506"/>
                    <a:pt x="12827" y="10540"/>
                    <a:pt x="12754" y="10540"/>
                  </a:cubicBezTo>
                  <a:lnTo>
                    <a:pt x="11401" y="10536"/>
                  </a:lnTo>
                  <a:cubicBezTo>
                    <a:pt x="11318" y="10536"/>
                    <a:pt x="11244" y="10586"/>
                    <a:pt x="11210" y="10662"/>
                  </a:cubicBezTo>
                  <a:cubicBezTo>
                    <a:pt x="11179" y="10740"/>
                    <a:pt x="11195" y="10829"/>
                    <a:pt x="11254" y="10888"/>
                  </a:cubicBezTo>
                  <a:lnTo>
                    <a:pt x="11750" y="11383"/>
                  </a:lnTo>
                  <a:cubicBezTo>
                    <a:pt x="11794" y="11425"/>
                    <a:pt x="11797" y="11484"/>
                    <a:pt x="11794" y="11518"/>
                  </a:cubicBezTo>
                  <a:cubicBezTo>
                    <a:pt x="11790" y="11583"/>
                    <a:pt x="11757" y="11651"/>
                    <a:pt x="11704" y="11703"/>
                  </a:cubicBezTo>
                  <a:cubicBezTo>
                    <a:pt x="11645" y="11762"/>
                    <a:pt x="11569" y="11793"/>
                    <a:pt x="11502" y="11793"/>
                  </a:cubicBezTo>
                  <a:cubicBezTo>
                    <a:pt x="11456" y="11793"/>
                    <a:pt x="11414" y="11779"/>
                    <a:pt x="11384" y="11749"/>
                  </a:cubicBezTo>
                  <a:lnTo>
                    <a:pt x="10889" y="11253"/>
                  </a:lnTo>
                  <a:cubicBezTo>
                    <a:pt x="10849" y="11214"/>
                    <a:pt x="10797" y="11193"/>
                    <a:pt x="10744" y="11193"/>
                  </a:cubicBezTo>
                  <a:cubicBezTo>
                    <a:pt x="10717" y="11193"/>
                    <a:pt x="10691" y="11199"/>
                    <a:pt x="10666" y="11209"/>
                  </a:cubicBezTo>
                  <a:cubicBezTo>
                    <a:pt x="10587" y="11240"/>
                    <a:pt x="10537" y="11317"/>
                    <a:pt x="10537" y="11400"/>
                  </a:cubicBezTo>
                  <a:lnTo>
                    <a:pt x="10541" y="12753"/>
                  </a:lnTo>
                  <a:cubicBezTo>
                    <a:pt x="10541" y="12823"/>
                    <a:pt x="10507" y="12900"/>
                    <a:pt x="10451" y="12956"/>
                  </a:cubicBezTo>
                  <a:cubicBezTo>
                    <a:pt x="10402" y="13005"/>
                    <a:pt x="10343" y="13036"/>
                    <a:pt x="10284" y="13045"/>
                  </a:cubicBezTo>
                  <a:cubicBezTo>
                    <a:pt x="10271" y="13047"/>
                    <a:pt x="10258" y="13048"/>
                    <a:pt x="10246" y="13048"/>
                  </a:cubicBezTo>
                  <a:cubicBezTo>
                    <a:pt x="10204" y="13048"/>
                    <a:pt x="10167" y="13035"/>
                    <a:pt x="10140" y="13012"/>
                  </a:cubicBezTo>
                  <a:cubicBezTo>
                    <a:pt x="10106" y="12982"/>
                    <a:pt x="10089" y="12940"/>
                    <a:pt x="10089" y="12888"/>
                  </a:cubicBezTo>
                  <a:lnTo>
                    <a:pt x="10081" y="10533"/>
                  </a:lnTo>
                  <a:cubicBezTo>
                    <a:pt x="10081" y="10478"/>
                    <a:pt x="10059" y="10425"/>
                    <a:pt x="10019" y="10388"/>
                  </a:cubicBezTo>
                  <a:lnTo>
                    <a:pt x="9198" y="9567"/>
                  </a:lnTo>
                  <a:cubicBezTo>
                    <a:pt x="9330" y="9455"/>
                    <a:pt x="9451" y="9332"/>
                    <a:pt x="9565" y="9202"/>
                  </a:cubicBezTo>
                  <a:close/>
                  <a:moveTo>
                    <a:pt x="7290" y="10358"/>
                  </a:moveTo>
                  <a:lnTo>
                    <a:pt x="7290" y="11518"/>
                  </a:lnTo>
                  <a:cubicBezTo>
                    <a:pt x="7287" y="11571"/>
                    <a:pt x="7309" y="11623"/>
                    <a:pt x="7346" y="11662"/>
                  </a:cubicBezTo>
                  <a:lnTo>
                    <a:pt x="9006" y="13333"/>
                  </a:lnTo>
                  <a:cubicBezTo>
                    <a:pt x="9043" y="13370"/>
                    <a:pt x="9061" y="13413"/>
                    <a:pt x="9058" y="13457"/>
                  </a:cubicBezTo>
                  <a:cubicBezTo>
                    <a:pt x="9055" y="13506"/>
                    <a:pt x="9027" y="13550"/>
                    <a:pt x="8981" y="13583"/>
                  </a:cubicBezTo>
                  <a:cubicBezTo>
                    <a:pt x="8932" y="13618"/>
                    <a:pt x="8868" y="13639"/>
                    <a:pt x="8802" y="13639"/>
                  </a:cubicBezTo>
                  <a:cubicBezTo>
                    <a:pt x="8720" y="13639"/>
                    <a:pt x="8644" y="13610"/>
                    <a:pt x="8595" y="13559"/>
                  </a:cubicBezTo>
                  <a:lnTo>
                    <a:pt x="7641" y="12599"/>
                  </a:lnTo>
                  <a:cubicBezTo>
                    <a:pt x="7601" y="12560"/>
                    <a:pt x="7549" y="12539"/>
                    <a:pt x="7495" y="12539"/>
                  </a:cubicBezTo>
                  <a:cubicBezTo>
                    <a:pt x="7468" y="12539"/>
                    <a:pt x="7442" y="12544"/>
                    <a:pt x="7416" y="12555"/>
                  </a:cubicBezTo>
                  <a:cubicBezTo>
                    <a:pt x="7339" y="12586"/>
                    <a:pt x="7289" y="12663"/>
                    <a:pt x="7289" y="12746"/>
                  </a:cubicBezTo>
                  <a:lnTo>
                    <a:pt x="7289" y="13448"/>
                  </a:lnTo>
                  <a:cubicBezTo>
                    <a:pt x="7289" y="13552"/>
                    <a:pt x="7170" y="13641"/>
                    <a:pt x="7030" y="13641"/>
                  </a:cubicBezTo>
                  <a:cubicBezTo>
                    <a:pt x="6889" y="13641"/>
                    <a:pt x="6771" y="13552"/>
                    <a:pt x="6771" y="13448"/>
                  </a:cubicBezTo>
                  <a:lnTo>
                    <a:pt x="6771" y="12746"/>
                  </a:lnTo>
                  <a:cubicBezTo>
                    <a:pt x="6771" y="12663"/>
                    <a:pt x="6721" y="12586"/>
                    <a:pt x="6644" y="12555"/>
                  </a:cubicBezTo>
                  <a:cubicBezTo>
                    <a:pt x="6618" y="12545"/>
                    <a:pt x="6590" y="12539"/>
                    <a:pt x="6563" y="12539"/>
                  </a:cubicBezTo>
                  <a:cubicBezTo>
                    <a:pt x="6510" y="12539"/>
                    <a:pt x="6458" y="12560"/>
                    <a:pt x="6420" y="12599"/>
                  </a:cubicBezTo>
                  <a:lnTo>
                    <a:pt x="5466" y="13559"/>
                  </a:lnTo>
                  <a:cubicBezTo>
                    <a:pt x="5416" y="13610"/>
                    <a:pt x="5341" y="13639"/>
                    <a:pt x="5259" y="13639"/>
                  </a:cubicBezTo>
                  <a:cubicBezTo>
                    <a:pt x="5193" y="13639"/>
                    <a:pt x="5128" y="13618"/>
                    <a:pt x="5079" y="13583"/>
                  </a:cubicBezTo>
                  <a:cubicBezTo>
                    <a:pt x="5033" y="13547"/>
                    <a:pt x="5005" y="13503"/>
                    <a:pt x="5002" y="13457"/>
                  </a:cubicBezTo>
                  <a:cubicBezTo>
                    <a:pt x="4997" y="13413"/>
                    <a:pt x="5017" y="13370"/>
                    <a:pt x="5054" y="13333"/>
                  </a:cubicBezTo>
                  <a:lnTo>
                    <a:pt x="6713" y="11662"/>
                  </a:lnTo>
                  <a:cubicBezTo>
                    <a:pt x="6753" y="11623"/>
                    <a:pt x="6772" y="11571"/>
                    <a:pt x="6772" y="11518"/>
                  </a:cubicBezTo>
                  <a:lnTo>
                    <a:pt x="6772" y="10358"/>
                  </a:lnTo>
                  <a:cubicBezTo>
                    <a:pt x="6858" y="10366"/>
                    <a:pt x="6945" y="10367"/>
                    <a:pt x="7031" y="10367"/>
                  </a:cubicBezTo>
                  <a:cubicBezTo>
                    <a:pt x="7119" y="10367"/>
                    <a:pt x="7206" y="10364"/>
                    <a:pt x="7290" y="10358"/>
                  </a:cubicBezTo>
                  <a:close/>
                  <a:moveTo>
                    <a:pt x="5254" y="0"/>
                  </a:moveTo>
                  <a:cubicBezTo>
                    <a:pt x="5105" y="0"/>
                    <a:pt x="4956" y="45"/>
                    <a:pt x="4832" y="136"/>
                  </a:cubicBezTo>
                  <a:cubicBezTo>
                    <a:pt x="4690" y="241"/>
                    <a:pt x="4598" y="396"/>
                    <a:pt x="4585" y="564"/>
                  </a:cubicBezTo>
                  <a:cubicBezTo>
                    <a:pt x="4573" y="728"/>
                    <a:pt x="4634" y="886"/>
                    <a:pt x="4755" y="1009"/>
                  </a:cubicBezTo>
                  <a:lnTo>
                    <a:pt x="6357" y="2620"/>
                  </a:lnTo>
                  <a:lnTo>
                    <a:pt x="6357" y="3751"/>
                  </a:lnTo>
                  <a:cubicBezTo>
                    <a:pt x="5931" y="3837"/>
                    <a:pt x="5536" y="4005"/>
                    <a:pt x="5187" y="4236"/>
                  </a:cubicBezTo>
                  <a:lnTo>
                    <a:pt x="4384" y="3435"/>
                  </a:lnTo>
                  <a:lnTo>
                    <a:pt x="4376" y="1163"/>
                  </a:lnTo>
                  <a:cubicBezTo>
                    <a:pt x="4376" y="988"/>
                    <a:pt x="4307" y="834"/>
                    <a:pt x="4181" y="726"/>
                  </a:cubicBezTo>
                  <a:cubicBezTo>
                    <a:pt x="4076" y="637"/>
                    <a:pt x="3943" y="590"/>
                    <a:pt x="3802" y="590"/>
                  </a:cubicBezTo>
                  <a:cubicBezTo>
                    <a:pt x="3770" y="590"/>
                    <a:pt x="3737" y="593"/>
                    <a:pt x="3705" y="598"/>
                  </a:cubicBezTo>
                  <a:cubicBezTo>
                    <a:pt x="3364" y="652"/>
                    <a:pt x="3098" y="958"/>
                    <a:pt x="3098" y="1297"/>
                  </a:cubicBezTo>
                  <a:lnTo>
                    <a:pt x="3101" y="2151"/>
                  </a:lnTo>
                  <a:lnTo>
                    <a:pt x="2958" y="2009"/>
                  </a:lnTo>
                  <a:cubicBezTo>
                    <a:pt x="2853" y="1903"/>
                    <a:pt x="2706" y="1844"/>
                    <a:pt x="2550" y="1844"/>
                  </a:cubicBezTo>
                  <a:cubicBezTo>
                    <a:pt x="2534" y="1844"/>
                    <a:pt x="2518" y="1845"/>
                    <a:pt x="2502" y="1846"/>
                  </a:cubicBezTo>
                  <a:cubicBezTo>
                    <a:pt x="2336" y="1859"/>
                    <a:pt x="2180" y="1933"/>
                    <a:pt x="2055" y="2054"/>
                  </a:cubicBezTo>
                  <a:cubicBezTo>
                    <a:pt x="1795" y="2316"/>
                    <a:pt x="1774" y="2720"/>
                    <a:pt x="2010" y="2957"/>
                  </a:cubicBezTo>
                  <a:lnTo>
                    <a:pt x="2152" y="3102"/>
                  </a:lnTo>
                  <a:lnTo>
                    <a:pt x="2152" y="3102"/>
                  </a:lnTo>
                  <a:lnTo>
                    <a:pt x="1298" y="3100"/>
                  </a:lnTo>
                  <a:lnTo>
                    <a:pt x="1297" y="3100"/>
                  </a:lnTo>
                  <a:cubicBezTo>
                    <a:pt x="958" y="3100"/>
                    <a:pt x="653" y="3366"/>
                    <a:pt x="598" y="3707"/>
                  </a:cubicBezTo>
                  <a:cubicBezTo>
                    <a:pt x="572" y="3881"/>
                    <a:pt x="619" y="4054"/>
                    <a:pt x="727" y="4181"/>
                  </a:cubicBezTo>
                  <a:cubicBezTo>
                    <a:pt x="834" y="4307"/>
                    <a:pt x="989" y="4377"/>
                    <a:pt x="1163" y="4377"/>
                  </a:cubicBezTo>
                  <a:lnTo>
                    <a:pt x="3435" y="4384"/>
                  </a:lnTo>
                  <a:lnTo>
                    <a:pt x="4236" y="5187"/>
                  </a:lnTo>
                  <a:cubicBezTo>
                    <a:pt x="4005" y="5536"/>
                    <a:pt x="3836" y="5933"/>
                    <a:pt x="3751" y="6357"/>
                  </a:cubicBezTo>
                  <a:lnTo>
                    <a:pt x="2619" y="6357"/>
                  </a:lnTo>
                  <a:lnTo>
                    <a:pt x="1008" y="4757"/>
                  </a:lnTo>
                  <a:cubicBezTo>
                    <a:pt x="897" y="4645"/>
                    <a:pt x="756" y="4585"/>
                    <a:pt x="607" y="4585"/>
                  </a:cubicBezTo>
                  <a:cubicBezTo>
                    <a:pt x="593" y="4585"/>
                    <a:pt x="578" y="4586"/>
                    <a:pt x="563" y="4587"/>
                  </a:cubicBezTo>
                  <a:cubicBezTo>
                    <a:pt x="396" y="4599"/>
                    <a:pt x="240" y="4687"/>
                    <a:pt x="135" y="4832"/>
                  </a:cubicBezTo>
                  <a:cubicBezTo>
                    <a:pt x="48" y="4951"/>
                    <a:pt x="1" y="5100"/>
                    <a:pt x="1" y="5255"/>
                  </a:cubicBezTo>
                  <a:cubicBezTo>
                    <a:pt x="1" y="5446"/>
                    <a:pt x="75" y="5630"/>
                    <a:pt x="202" y="5755"/>
                  </a:cubicBezTo>
                  <a:lnTo>
                    <a:pt x="808" y="6357"/>
                  </a:lnTo>
                  <a:lnTo>
                    <a:pt x="604" y="6357"/>
                  </a:lnTo>
                  <a:cubicBezTo>
                    <a:pt x="272" y="6357"/>
                    <a:pt x="1" y="6659"/>
                    <a:pt x="1" y="7027"/>
                  </a:cubicBezTo>
                  <a:cubicBezTo>
                    <a:pt x="1" y="7397"/>
                    <a:pt x="272" y="7696"/>
                    <a:pt x="604" y="7696"/>
                  </a:cubicBezTo>
                  <a:lnTo>
                    <a:pt x="808" y="7696"/>
                  </a:lnTo>
                  <a:lnTo>
                    <a:pt x="202" y="8299"/>
                  </a:lnTo>
                  <a:cubicBezTo>
                    <a:pt x="75" y="8425"/>
                    <a:pt x="1" y="8607"/>
                    <a:pt x="1" y="8798"/>
                  </a:cubicBezTo>
                  <a:cubicBezTo>
                    <a:pt x="1" y="8952"/>
                    <a:pt x="48" y="9101"/>
                    <a:pt x="135" y="9221"/>
                  </a:cubicBezTo>
                  <a:cubicBezTo>
                    <a:pt x="240" y="9364"/>
                    <a:pt x="396" y="9455"/>
                    <a:pt x="563" y="9468"/>
                  </a:cubicBezTo>
                  <a:cubicBezTo>
                    <a:pt x="578" y="9469"/>
                    <a:pt x="593" y="9469"/>
                    <a:pt x="607" y="9469"/>
                  </a:cubicBezTo>
                  <a:cubicBezTo>
                    <a:pt x="757" y="9469"/>
                    <a:pt x="897" y="9410"/>
                    <a:pt x="1010" y="9299"/>
                  </a:cubicBezTo>
                  <a:lnTo>
                    <a:pt x="2620" y="7697"/>
                  </a:lnTo>
                  <a:lnTo>
                    <a:pt x="3752" y="7697"/>
                  </a:lnTo>
                  <a:cubicBezTo>
                    <a:pt x="3839" y="8123"/>
                    <a:pt x="4006" y="8518"/>
                    <a:pt x="4239" y="8869"/>
                  </a:cubicBezTo>
                  <a:lnTo>
                    <a:pt x="3435" y="9671"/>
                  </a:lnTo>
                  <a:lnTo>
                    <a:pt x="1163" y="9678"/>
                  </a:lnTo>
                  <a:cubicBezTo>
                    <a:pt x="989" y="9678"/>
                    <a:pt x="837" y="9749"/>
                    <a:pt x="727" y="9875"/>
                  </a:cubicBezTo>
                  <a:cubicBezTo>
                    <a:pt x="618" y="10002"/>
                    <a:pt x="572" y="10174"/>
                    <a:pt x="600" y="10350"/>
                  </a:cubicBezTo>
                  <a:cubicBezTo>
                    <a:pt x="622" y="10496"/>
                    <a:pt x="693" y="10634"/>
                    <a:pt x="803" y="10743"/>
                  </a:cubicBezTo>
                  <a:cubicBezTo>
                    <a:pt x="937" y="10878"/>
                    <a:pt x="1118" y="10955"/>
                    <a:pt x="1297" y="10955"/>
                  </a:cubicBezTo>
                  <a:lnTo>
                    <a:pt x="1298" y="10955"/>
                  </a:lnTo>
                  <a:lnTo>
                    <a:pt x="2152" y="10952"/>
                  </a:lnTo>
                  <a:lnTo>
                    <a:pt x="2152" y="10952"/>
                  </a:lnTo>
                  <a:lnTo>
                    <a:pt x="2010" y="11095"/>
                  </a:lnTo>
                  <a:cubicBezTo>
                    <a:pt x="1776" y="11329"/>
                    <a:pt x="1795" y="11734"/>
                    <a:pt x="2057" y="11997"/>
                  </a:cubicBezTo>
                  <a:cubicBezTo>
                    <a:pt x="2178" y="12119"/>
                    <a:pt x="2336" y="12193"/>
                    <a:pt x="2502" y="12206"/>
                  </a:cubicBezTo>
                  <a:cubicBezTo>
                    <a:pt x="2518" y="12207"/>
                    <a:pt x="2534" y="12208"/>
                    <a:pt x="2550" y="12208"/>
                  </a:cubicBezTo>
                  <a:cubicBezTo>
                    <a:pt x="2706" y="12208"/>
                    <a:pt x="2853" y="12149"/>
                    <a:pt x="2958" y="12043"/>
                  </a:cubicBezTo>
                  <a:lnTo>
                    <a:pt x="3103" y="11901"/>
                  </a:lnTo>
                  <a:lnTo>
                    <a:pt x="3103" y="11901"/>
                  </a:lnTo>
                  <a:lnTo>
                    <a:pt x="3101" y="12755"/>
                  </a:lnTo>
                  <a:cubicBezTo>
                    <a:pt x="3101" y="12934"/>
                    <a:pt x="3177" y="13116"/>
                    <a:pt x="3311" y="13250"/>
                  </a:cubicBezTo>
                  <a:cubicBezTo>
                    <a:pt x="3421" y="13360"/>
                    <a:pt x="3561" y="13432"/>
                    <a:pt x="3706" y="13454"/>
                  </a:cubicBezTo>
                  <a:cubicBezTo>
                    <a:pt x="3739" y="13459"/>
                    <a:pt x="3770" y="13462"/>
                    <a:pt x="3804" y="13462"/>
                  </a:cubicBezTo>
                  <a:cubicBezTo>
                    <a:pt x="3944" y="13462"/>
                    <a:pt x="4077" y="13413"/>
                    <a:pt x="4181" y="13326"/>
                  </a:cubicBezTo>
                  <a:cubicBezTo>
                    <a:pt x="4307" y="13219"/>
                    <a:pt x="4376" y="13064"/>
                    <a:pt x="4376" y="12889"/>
                  </a:cubicBezTo>
                  <a:lnTo>
                    <a:pt x="4384" y="10617"/>
                  </a:lnTo>
                  <a:lnTo>
                    <a:pt x="5187" y="9817"/>
                  </a:lnTo>
                  <a:cubicBezTo>
                    <a:pt x="5536" y="10048"/>
                    <a:pt x="5932" y="10216"/>
                    <a:pt x="6357" y="10304"/>
                  </a:cubicBezTo>
                  <a:lnTo>
                    <a:pt x="6357" y="11435"/>
                  </a:lnTo>
                  <a:lnTo>
                    <a:pt x="4756" y="13045"/>
                  </a:lnTo>
                  <a:cubicBezTo>
                    <a:pt x="4634" y="13167"/>
                    <a:pt x="4573" y="13326"/>
                    <a:pt x="4586" y="13491"/>
                  </a:cubicBezTo>
                  <a:cubicBezTo>
                    <a:pt x="4598" y="13657"/>
                    <a:pt x="4687" y="13812"/>
                    <a:pt x="4832" y="13917"/>
                  </a:cubicBezTo>
                  <a:cubicBezTo>
                    <a:pt x="4950" y="14005"/>
                    <a:pt x="5101" y="14053"/>
                    <a:pt x="5255" y="14053"/>
                  </a:cubicBezTo>
                  <a:cubicBezTo>
                    <a:pt x="5446" y="14053"/>
                    <a:pt x="5629" y="13979"/>
                    <a:pt x="5755" y="13851"/>
                  </a:cubicBezTo>
                  <a:lnTo>
                    <a:pt x="6357" y="13244"/>
                  </a:lnTo>
                  <a:lnTo>
                    <a:pt x="6357" y="13448"/>
                  </a:lnTo>
                  <a:cubicBezTo>
                    <a:pt x="6357" y="13781"/>
                    <a:pt x="6659" y="14053"/>
                    <a:pt x="7027" y="14053"/>
                  </a:cubicBezTo>
                  <a:cubicBezTo>
                    <a:pt x="7397" y="14053"/>
                    <a:pt x="7695" y="13781"/>
                    <a:pt x="7695" y="13448"/>
                  </a:cubicBezTo>
                  <a:lnTo>
                    <a:pt x="7695" y="13244"/>
                  </a:lnTo>
                  <a:lnTo>
                    <a:pt x="8299" y="13851"/>
                  </a:lnTo>
                  <a:cubicBezTo>
                    <a:pt x="8425" y="13979"/>
                    <a:pt x="8607" y="14053"/>
                    <a:pt x="8797" y="14053"/>
                  </a:cubicBezTo>
                  <a:cubicBezTo>
                    <a:pt x="8951" y="14053"/>
                    <a:pt x="9101" y="14005"/>
                    <a:pt x="9220" y="13917"/>
                  </a:cubicBezTo>
                  <a:cubicBezTo>
                    <a:pt x="9364" y="13812"/>
                    <a:pt x="9454" y="13657"/>
                    <a:pt x="9467" y="13491"/>
                  </a:cubicBezTo>
                  <a:cubicBezTo>
                    <a:pt x="9479" y="13326"/>
                    <a:pt x="9419" y="13167"/>
                    <a:pt x="9297" y="13045"/>
                  </a:cubicBezTo>
                  <a:lnTo>
                    <a:pt x="7695" y="11435"/>
                  </a:lnTo>
                  <a:lnTo>
                    <a:pt x="7695" y="10304"/>
                  </a:lnTo>
                  <a:cubicBezTo>
                    <a:pt x="8121" y="10216"/>
                    <a:pt x="8516" y="10048"/>
                    <a:pt x="8865" y="9817"/>
                  </a:cubicBezTo>
                  <a:lnTo>
                    <a:pt x="9669" y="10619"/>
                  </a:lnTo>
                  <a:lnTo>
                    <a:pt x="9676" y="12892"/>
                  </a:lnTo>
                  <a:cubicBezTo>
                    <a:pt x="9676" y="13065"/>
                    <a:pt x="9746" y="13219"/>
                    <a:pt x="9871" y="13329"/>
                  </a:cubicBezTo>
                  <a:cubicBezTo>
                    <a:pt x="9975" y="13417"/>
                    <a:pt x="10108" y="13463"/>
                    <a:pt x="10248" y="13463"/>
                  </a:cubicBezTo>
                  <a:cubicBezTo>
                    <a:pt x="10281" y="13463"/>
                    <a:pt x="10314" y="13462"/>
                    <a:pt x="10348" y="13456"/>
                  </a:cubicBezTo>
                  <a:cubicBezTo>
                    <a:pt x="10492" y="13434"/>
                    <a:pt x="10632" y="13361"/>
                    <a:pt x="10742" y="13252"/>
                  </a:cubicBezTo>
                  <a:cubicBezTo>
                    <a:pt x="10877" y="13117"/>
                    <a:pt x="10954" y="12938"/>
                    <a:pt x="10954" y="12756"/>
                  </a:cubicBezTo>
                  <a:lnTo>
                    <a:pt x="10951" y="11903"/>
                  </a:lnTo>
                  <a:lnTo>
                    <a:pt x="11095" y="12046"/>
                  </a:lnTo>
                  <a:cubicBezTo>
                    <a:pt x="11204" y="12156"/>
                    <a:pt x="11350" y="12210"/>
                    <a:pt x="11502" y="12210"/>
                  </a:cubicBezTo>
                  <a:cubicBezTo>
                    <a:pt x="11675" y="12210"/>
                    <a:pt x="11856" y="12139"/>
                    <a:pt x="11997" y="12000"/>
                  </a:cubicBezTo>
                  <a:cubicBezTo>
                    <a:pt x="12118" y="11879"/>
                    <a:pt x="12192" y="11719"/>
                    <a:pt x="12205" y="11555"/>
                  </a:cubicBezTo>
                  <a:cubicBezTo>
                    <a:pt x="12219" y="11381"/>
                    <a:pt x="12160" y="11215"/>
                    <a:pt x="12043" y="11098"/>
                  </a:cubicBezTo>
                  <a:lnTo>
                    <a:pt x="11901" y="10955"/>
                  </a:lnTo>
                  <a:lnTo>
                    <a:pt x="12756" y="10956"/>
                  </a:lnTo>
                  <a:lnTo>
                    <a:pt x="12759" y="10956"/>
                  </a:lnTo>
                  <a:cubicBezTo>
                    <a:pt x="12938" y="10956"/>
                    <a:pt x="13117" y="10878"/>
                    <a:pt x="13251" y="10744"/>
                  </a:cubicBezTo>
                  <a:cubicBezTo>
                    <a:pt x="13361" y="10636"/>
                    <a:pt x="13433" y="10496"/>
                    <a:pt x="13455" y="10351"/>
                  </a:cubicBezTo>
                  <a:cubicBezTo>
                    <a:pt x="13483" y="10175"/>
                    <a:pt x="13435" y="10003"/>
                    <a:pt x="13328" y="9876"/>
                  </a:cubicBezTo>
                  <a:cubicBezTo>
                    <a:pt x="13220" y="9750"/>
                    <a:pt x="13065" y="9679"/>
                    <a:pt x="12892" y="9679"/>
                  </a:cubicBezTo>
                  <a:lnTo>
                    <a:pt x="10621" y="9672"/>
                  </a:lnTo>
                  <a:lnTo>
                    <a:pt x="9819" y="8870"/>
                  </a:lnTo>
                  <a:cubicBezTo>
                    <a:pt x="10052" y="8521"/>
                    <a:pt x="10219" y="8125"/>
                    <a:pt x="10306" y="7700"/>
                  </a:cubicBezTo>
                  <a:lnTo>
                    <a:pt x="11438" y="7700"/>
                  </a:lnTo>
                  <a:lnTo>
                    <a:pt x="13048" y="9301"/>
                  </a:lnTo>
                  <a:cubicBezTo>
                    <a:pt x="13161" y="9412"/>
                    <a:pt x="13301" y="9472"/>
                    <a:pt x="13451" y="9472"/>
                  </a:cubicBezTo>
                  <a:cubicBezTo>
                    <a:pt x="13466" y="9472"/>
                    <a:pt x="13480" y="9472"/>
                    <a:pt x="13495" y="9471"/>
                  </a:cubicBezTo>
                  <a:cubicBezTo>
                    <a:pt x="13662" y="9458"/>
                    <a:pt x="13818" y="9369"/>
                    <a:pt x="13923" y="9225"/>
                  </a:cubicBezTo>
                  <a:cubicBezTo>
                    <a:pt x="14122" y="8943"/>
                    <a:pt x="14093" y="8538"/>
                    <a:pt x="13853" y="8299"/>
                  </a:cubicBezTo>
                  <a:lnTo>
                    <a:pt x="13245" y="7696"/>
                  </a:lnTo>
                  <a:lnTo>
                    <a:pt x="13449" y="7696"/>
                  </a:lnTo>
                  <a:cubicBezTo>
                    <a:pt x="13782" y="7696"/>
                    <a:pt x="14054" y="7394"/>
                    <a:pt x="14054" y="7027"/>
                  </a:cubicBezTo>
                  <a:cubicBezTo>
                    <a:pt x="14054" y="6658"/>
                    <a:pt x="13782" y="6356"/>
                    <a:pt x="13449" y="6356"/>
                  </a:cubicBezTo>
                  <a:lnTo>
                    <a:pt x="13245" y="6356"/>
                  </a:lnTo>
                  <a:lnTo>
                    <a:pt x="13853" y="5752"/>
                  </a:lnTo>
                  <a:cubicBezTo>
                    <a:pt x="14093" y="5514"/>
                    <a:pt x="14122" y="5109"/>
                    <a:pt x="13920" y="4831"/>
                  </a:cubicBezTo>
                  <a:cubicBezTo>
                    <a:pt x="13813" y="4687"/>
                    <a:pt x="13658" y="4597"/>
                    <a:pt x="13492" y="4584"/>
                  </a:cubicBezTo>
                  <a:cubicBezTo>
                    <a:pt x="13479" y="4583"/>
                    <a:pt x="13465" y="4582"/>
                    <a:pt x="13452" y="4582"/>
                  </a:cubicBezTo>
                  <a:cubicBezTo>
                    <a:pt x="13302" y="4582"/>
                    <a:pt x="13158" y="4643"/>
                    <a:pt x="13047" y="4754"/>
                  </a:cubicBezTo>
                  <a:lnTo>
                    <a:pt x="11436" y="6356"/>
                  </a:lnTo>
                  <a:lnTo>
                    <a:pt x="10305" y="6356"/>
                  </a:lnTo>
                  <a:cubicBezTo>
                    <a:pt x="10217" y="5930"/>
                    <a:pt x="10049" y="5535"/>
                    <a:pt x="9818" y="5184"/>
                  </a:cubicBezTo>
                  <a:lnTo>
                    <a:pt x="10618" y="4383"/>
                  </a:lnTo>
                  <a:lnTo>
                    <a:pt x="12892" y="4375"/>
                  </a:lnTo>
                  <a:cubicBezTo>
                    <a:pt x="13065" y="4375"/>
                    <a:pt x="13219" y="4304"/>
                    <a:pt x="13328" y="4179"/>
                  </a:cubicBezTo>
                  <a:cubicBezTo>
                    <a:pt x="13436" y="4051"/>
                    <a:pt x="13483" y="3880"/>
                    <a:pt x="13455" y="3704"/>
                  </a:cubicBezTo>
                  <a:cubicBezTo>
                    <a:pt x="13402" y="3364"/>
                    <a:pt x="13096" y="3097"/>
                    <a:pt x="12759" y="3097"/>
                  </a:cubicBezTo>
                  <a:lnTo>
                    <a:pt x="12756" y="3097"/>
                  </a:lnTo>
                  <a:lnTo>
                    <a:pt x="11902" y="3099"/>
                  </a:lnTo>
                  <a:lnTo>
                    <a:pt x="12044" y="2957"/>
                  </a:lnTo>
                  <a:cubicBezTo>
                    <a:pt x="12161" y="2840"/>
                    <a:pt x="12220" y="2674"/>
                    <a:pt x="12207" y="2500"/>
                  </a:cubicBezTo>
                  <a:cubicBezTo>
                    <a:pt x="12194" y="2336"/>
                    <a:pt x="12120" y="2179"/>
                    <a:pt x="11998" y="2054"/>
                  </a:cubicBezTo>
                  <a:cubicBezTo>
                    <a:pt x="11859" y="1916"/>
                    <a:pt x="11679" y="1845"/>
                    <a:pt x="11506" y="1845"/>
                  </a:cubicBezTo>
                  <a:cubicBezTo>
                    <a:pt x="11354" y="1845"/>
                    <a:pt x="11207" y="1899"/>
                    <a:pt x="11097" y="2009"/>
                  </a:cubicBezTo>
                  <a:lnTo>
                    <a:pt x="10954" y="2154"/>
                  </a:lnTo>
                  <a:lnTo>
                    <a:pt x="10954" y="2154"/>
                  </a:lnTo>
                  <a:lnTo>
                    <a:pt x="10955" y="1299"/>
                  </a:lnTo>
                  <a:cubicBezTo>
                    <a:pt x="10957" y="960"/>
                    <a:pt x="10691" y="654"/>
                    <a:pt x="10349" y="600"/>
                  </a:cubicBezTo>
                  <a:cubicBezTo>
                    <a:pt x="10316" y="595"/>
                    <a:pt x="10282" y="593"/>
                    <a:pt x="10250" y="593"/>
                  </a:cubicBezTo>
                  <a:cubicBezTo>
                    <a:pt x="10109" y="593"/>
                    <a:pt x="9977" y="640"/>
                    <a:pt x="9874" y="728"/>
                  </a:cubicBezTo>
                  <a:cubicBezTo>
                    <a:pt x="9748" y="834"/>
                    <a:pt x="9677" y="990"/>
                    <a:pt x="9677" y="1164"/>
                  </a:cubicBezTo>
                  <a:lnTo>
                    <a:pt x="9670" y="3435"/>
                  </a:lnTo>
                  <a:lnTo>
                    <a:pt x="8868" y="4236"/>
                  </a:lnTo>
                  <a:cubicBezTo>
                    <a:pt x="8518" y="4005"/>
                    <a:pt x="8123" y="3837"/>
                    <a:pt x="7697" y="3751"/>
                  </a:cubicBezTo>
                  <a:lnTo>
                    <a:pt x="7697" y="2620"/>
                  </a:lnTo>
                  <a:lnTo>
                    <a:pt x="9299" y="1009"/>
                  </a:lnTo>
                  <a:cubicBezTo>
                    <a:pt x="9420" y="886"/>
                    <a:pt x="9482" y="728"/>
                    <a:pt x="9469" y="564"/>
                  </a:cubicBezTo>
                  <a:cubicBezTo>
                    <a:pt x="9456" y="396"/>
                    <a:pt x="9367" y="241"/>
                    <a:pt x="9223" y="136"/>
                  </a:cubicBezTo>
                  <a:cubicBezTo>
                    <a:pt x="9099" y="45"/>
                    <a:pt x="8949" y="0"/>
                    <a:pt x="8800" y="0"/>
                  </a:cubicBezTo>
                  <a:cubicBezTo>
                    <a:pt x="8615" y="0"/>
                    <a:pt x="8432" y="69"/>
                    <a:pt x="8300" y="203"/>
                  </a:cubicBezTo>
                  <a:lnTo>
                    <a:pt x="7697" y="809"/>
                  </a:lnTo>
                  <a:lnTo>
                    <a:pt x="7697" y="605"/>
                  </a:lnTo>
                  <a:cubicBezTo>
                    <a:pt x="7697" y="272"/>
                    <a:pt x="7395" y="1"/>
                    <a:pt x="7025" y="1"/>
                  </a:cubicBezTo>
                  <a:cubicBezTo>
                    <a:pt x="6656" y="1"/>
                    <a:pt x="6357" y="272"/>
                    <a:pt x="6357" y="605"/>
                  </a:cubicBezTo>
                  <a:lnTo>
                    <a:pt x="6357" y="809"/>
                  </a:lnTo>
                  <a:lnTo>
                    <a:pt x="5755" y="203"/>
                  </a:lnTo>
                  <a:cubicBezTo>
                    <a:pt x="5622" y="69"/>
                    <a:pt x="5439" y="0"/>
                    <a:pt x="525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54;p74">
              <a:extLst>
                <a:ext uri="{FF2B5EF4-FFF2-40B4-BE49-F238E27FC236}">
                  <a16:creationId xmlns="" xmlns:a16="http://schemas.microsoft.com/office/drawing/2014/main" id="{CBFA9BB2-89D5-A1F5-3B7D-86B22C61758C}"/>
                </a:ext>
              </a:extLst>
            </p:cNvPr>
            <p:cNvSpPr/>
            <p:nvPr/>
          </p:nvSpPr>
          <p:spPr>
            <a:xfrm>
              <a:off x="2238768" y="1637546"/>
              <a:ext cx="12488" cy="19698"/>
            </a:xfrm>
            <a:custGeom>
              <a:avLst/>
              <a:gdLst/>
              <a:ahLst/>
              <a:cxnLst/>
              <a:rect l="l" t="t" r="r" b="b"/>
              <a:pathLst>
                <a:path w="414" h="653" extrusionOk="0">
                  <a:moveTo>
                    <a:pt x="207" y="0"/>
                  </a:moveTo>
                  <a:cubicBezTo>
                    <a:pt x="93" y="0"/>
                    <a:pt x="1" y="92"/>
                    <a:pt x="1" y="206"/>
                  </a:cubicBezTo>
                  <a:lnTo>
                    <a:pt x="1" y="447"/>
                  </a:lnTo>
                  <a:cubicBezTo>
                    <a:pt x="1" y="559"/>
                    <a:pt x="93" y="652"/>
                    <a:pt x="207" y="652"/>
                  </a:cubicBezTo>
                  <a:cubicBezTo>
                    <a:pt x="320" y="652"/>
                    <a:pt x="411" y="559"/>
                    <a:pt x="411" y="447"/>
                  </a:cubicBezTo>
                  <a:lnTo>
                    <a:pt x="411" y="206"/>
                  </a:lnTo>
                  <a:cubicBezTo>
                    <a:pt x="414" y="92"/>
                    <a:pt x="320" y="0"/>
                    <a:pt x="20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55;p74">
              <a:extLst>
                <a:ext uri="{FF2B5EF4-FFF2-40B4-BE49-F238E27FC236}">
                  <a16:creationId xmlns="" xmlns:a16="http://schemas.microsoft.com/office/drawing/2014/main" id="{FA6E4401-0915-5B07-33D2-3BF9E8A5CF7E}"/>
                </a:ext>
              </a:extLst>
            </p:cNvPr>
            <p:cNvSpPr/>
            <p:nvPr/>
          </p:nvSpPr>
          <p:spPr>
            <a:xfrm>
              <a:off x="2314722" y="1637546"/>
              <a:ext cx="12428" cy="19698"/>
            </a:xfrm>
            <a:custGeom>
              <a:avLst/>
              <a:gdLst/>
              <a:ahLst/>
              <a:cxnLst/>
              <a:rect l="l" t="t" r="r" b="b"/>
              <a:pathLst>
                <a:path w="412" h="653" extrusionOk="0">
                  <a:moveTo>
                    <a:pt x="206" y="0"/>
                  </a:moveTo>
                  <a:cubicBezTo>
                    <a:pt x="94" y="0"/>
                    <a:pt x="0" y="92"/>
                    <a:pt x="0" y="206"/>
                  </a:cubicBezTo>
                  <a:lnTo>
                    <a:pt x="0" y="447"/>
                  </a:lnTo>
                  <a:cubicBezTo>
                    <a:pt x="0" y="559"/>
                    <a:pt x="94" y="652"/>
                    <a:pt x="206" y="652"/>
                  </a:cubicBezTo>
                  <a:cubicBezTo>
                    <a:pt x="318" y="652"/>
                    <a:pt x="412" y="559"/>
                    <a:pt x="412" y="447"/>
                  </a:cubicBezTo>
                  <a:lnTo>
                    <a:pt x="412" y="206"/>
                  </a:lnTo>
                  <a:cubicBezTo>
                    <a:pt x="412" y="92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56;p74">
              <a:extLst>
                <a:ext uri="{FF2B5EF4-FFF2-40B4-BE49-F238E27FC236}">
                  <a16:creationId xmlns="" xmlns:a16="http://schemas.microsoft.com/office/drawing/2014/main" id="{6F3C7A4D-7713-BC14-7B55-CDF81F4AB8A6}"/>
                </a:ext>
              </a:extLst>
            </p:cNvPr>
            <p:cNvSpPr/>
            <p:nvPr/>
          </p:nvSpPr>
          <p:spPr>
            <a:xfrm>
              <a:off x="2266006" y="1644665"/>
              <a:ext cx="33936" cy="16983"/>
            </a:xfrm>
            <a:custGeom>
              <a:avLst/>
              <a:gdLst/>
              <a:ahLst/>
              <a:cxnLst/>
              <a:rect l="l" t="t" r="r" b="b"/>
              <a:pathLst>
                <a:path w="1125" h="563" extrusionOk="0">
                  <a:moveTo>
                    <a:pt x="894" y="0"/>
                  </a:moveTo>
                  <a:cubicBezTo>
                    <a:pt x="837" y="0"/>
                    <a:pt x="780" y="24"/>
                    <a:pt x="740" y="70"/>
                  </a:cubicBezTo>
                  <a:cubicBezTo>
                    <a:pt x="695" y="122"/>
                    <a:pt x="630" y="152"/>
                    <a:pt x="562" y="152"/>
                  </a:cubicBezTo>
                  <a:cubicBezTo>
                    <a:pt x="494" y="152"/>
                    <a:pt x="431" y="122"/>
                    <a:pt x="385" y="70"/>
                  </a:cubicBezTo>
                  <a:cubicBezTo>
                    <a:pt x="345" y="24"/>
                    <a:pt x="287" y="1"/>
                    <a:pt x="230" y="1"/>
                  </a:cubicBezTo>
                  <a:cubicBezTo>
                    <a:pt x="182" y="1"/>
                    <a:pt x="133" y="17"/>
                    <a:pt x="95" y="51"/>
                  </a:cubicBezTo>
                  <a:cubicBezTo>
                    <a:pt x="9" y="125"/>
                    <a:pt x="0" y="255"/>
                    <a:pt x="74" y="341"/>
                  </a:cubicBezTo>
                  <a:cubicBezTo>
                    <a:pt x="195" y="482"/>
                    <a:pt x="373" y="563"/>
                    <a:pt x="561" y="563"/>
                  </a:cubicBezTo>
                  <a:cubicBezTo>
                    <a:pt x="747" y="563"/>
                    <a:pt x="925" y="482"/>
                    <a:pt x="1046" y="341"/>
                  </a:cubicBezTo>
                  <a:cubicBezTo>
                    <a:pt x="1124" y="254"/>
                    <a:pt x="1116" y="125"/>
                    <a:pt x="1030" y="51"/>
                  </a:cubicBezTo>
                  <a:cubicBezTo>
                    <a:pt x="991" y="17"/>
                    <a:pt x="943" y="0"/>
                    <a:pt x="89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Picture 13">
            <a:extLst>
              <a:ext uri="{FF2B5EF4-FFF2-40B4-BE49-F238E27FC236}">
                <a16:creationId xmlns="" xmlns:a16="http://schemas.microsoft.com/office/drawing/2014/main" id="{3C50562C-3662-672A-CE6D-2E7DEC539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1147130" y="1575188"/>
            <a:ext cx="509514" cy="287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1" grpId="0" animBg="1"/>
      <p:bldP spid="82" grpId="0" animBg="1"/>
      <p:bldP spid="20" grpId="0" animBg="1"/>
      <p:bldP spid="25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8">
            <a:extLst>
              <a:ext uri="{FF2B5EF4-FFF2-40B4-BE49-F238E27FC236}">
                <a16:creationId xmlns="" xmlns:a16="http://schemas.microsoft.com/office/drawing/2014/main" id="{C71CF481-8EFC-2FC2-46F4-D64C54BE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7177" y="148608"/>
            <a:ext cx="922955" cy="92295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FC066D91-240A-A743-AA58-CA217A65A02E}"/>
              </a:ext>
            </a:extLst>
          </p:cNvPr>
          <p:cNvSpPr txBox="1"/>
          <p:nvPr/>
        </p:nvSpPr>
        <p:spPr>
          <a:xfrm>
            <a:off x="1185861" y="231466"/>
            <a:ext cx="655796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Quay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.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9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.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="" xmlns:a16="http://schemas.microsoft.com/office/drawing/2014/main" id="{26D54AA2-E203-E57B-9D59-B3C93C7C08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7764448" y="3574404"/>
            <a:ext cx="227705" cy="285931"/>
          </a:xfrm>
          <a:prstGeom prst="rect">
            <a:avLst/>
          </a:prstGeom>
        </p:spPr>
      </p:pic>
      <p:pic>
        <p:nvPicPr>
          <p:cNvPr id="97" name="Picture 6">
            <a:extLst>
              <a:ext uri="{FF2B5EF4-FFF2-40B4-BE49-F238E27FC236}">
                <a16:creationId xmlns="" xmlns:a16="http://schemas.microsoft.com/office/drawing/2014/main" id="{9305CA33-CA7E-9098-E65B-4A3691CFE0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5913263" y="1427053"/>
            <a:ext cx="227705" cy="285931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71EF7CC6-9D4E-2689-E187-D73553D59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53" y="1227699"/>
            <a:ext cx="7605228" cy="344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iểu đồ 6">
            <a:extLst>
              <a:ext uri="{FF2B5EF4-FFF2-40B4-BE49-F238E27FC236}">
                <a16:creationId xmlns="" xmlns:a16="http://schemas.microsoft.com/office/drawing/2014/main" id="{4F6310AC-4A1C-6129-3F10-7EF4FA67F95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12079486"/>
              </p:ext>
            </p:extLst>
          </p:nvPr>
        </p:nvGraphicFramePr>
        <p:xfrm>
          <a:off x="3532200" y="215096"/>
          <a:ext cx="5447137" cy="403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Isosceles Triangle 2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682785" y="3700837"/>
            <a:ext cx="2028009" cy="63681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GB" sz="18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18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7804" y="1073422"/>
            <a:ext cx="3833422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5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buClrTx/>
              <a:defRPr/>
            </a:pPr>
            <a:r>
              <a:rPr lang="en-US" sz="45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19" y="521030"/>
            <a:ext cx="371475" cy="328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45" y="179800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403" y="1747985"/>
            <a:ext cx="454287" cy="99005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rId9" action="ppaction://hlinksldjump"/>
          </p:cNvPr>
          <p:cNvSpPr/>
          <p:nvPr/>
        </p:nvSpPr>
        <p:spPr>
          <a:xfrm rot="5400000">
            <a:off x="8513716" y="1939837"/>
            <a:ext cx="587829" cy="587828"/>
          </a:xfrm>
          <a:prstGeom prst="hear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991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5.55112E-17 L -3.61111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ECE34789-E09C-79A3-32F5-64455E540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150" y="57085"/>
            <a:ext cx="818252" cy="8182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FC7A32-9F40-6FEC-5C7F-0F2D004B3B54}"/>
              </a:ext>
            </a:extLst>
          </p:cNvPr>
          <p:cNvSpPr txBox="1"/>
          <p:nvPr/>
        </p:nvSpPr>
        <p:spPr>
          <a:xfrm>
            <a:off x="1067991" y="137599"/>
            <a:ext cx="700801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bánh </a:t>
            </a:r>
            <a:r>
              <a:rPr lang="en-US" sz="2400" dirty="0" err="1"/>
              <a:t>ngọt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9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10 </a:t>
            </a:r>
            <a:r>
              <a:rPr lang="en-US" sz="2400" dirty="0" err="1"/>
              <a:t>chiếc</a:t>
            </a:r>
            <a:r>
              <a:rPr lang="en-US" sz="2400" dirty="0"/>
              <a:t> bánh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dâu</a:t>
            </a:r>
            <a:r>
              <a:rPr lang="en-US" sz="2400" dirty="0"/>
              <a:t> </a:t>
            </a:r>
            <a:r>
              <a:rPr lang="en-US" sz="2400" dirty="0" err="1"/>
              <a:t>tây</a:t>
            </a:r>
            <a:r>
              <a:rPr lang="en-US" sz="2400" dirty="0"/>
              <a:t>?</a:t>
            </a:r>
          </a:p>
        </p:txBody>
      </p:sp>
      <p:pic>
        <p:nvPicPr>
          <p:cNvPr id="54" name="Picture 7">
            <a:extLst>
              <a:ext uri="{FF2B5EF4-FFF2-40B4-BE49-F238E27FC236}">
                <a16:creationId xmlns="" xmlns:a16="http://schemas.microsoft.com/office/drawing/2014/main" id="{BD709AA4-F4B0-170A-AFC7-4ED781FD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21844" y="1875439"/>
            <a:ext cx="3511418" cy="3261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57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286</Words>
  <Application>Microsoft Office PowerPoint</Application>
  <PresentationFormat>On-screen Show (16:9)</PresentationFormat>
  <Paragraphs>52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Tahoma</vt:lpstr>
      <vt:lpstr>Office Theme</vt:lpstr>
      <vt:lpstr>Slide 1</vt:lpstr>
      <vt:lpstr>TRÒ CHƠI TRUYỀN ĐIỆN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REDSTAR</cp:lastModifiedBy>
  <cp:revision>15</cp:revision>
  <dcterms:modified xsi:type="dcterms:W3CDTF">2025-10-05T07:55:00Z</dcterms:modified>
</cp:coreProperties>
</file>