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66" r:id="rId5"/>
    <p:sldId id="292" r:id="rId6"/>
    <p:sldId id="322" r:id="rId7"/>
    <p:sldId id="287" r:id="rId8"/>
    <p:sldId id="283" r:id="rId9"/>
    <p:sldId id="293" r:id="rId10"/>
    <p:sldId id="316" r:id="rId11"/>
    <p:sldId id="317" r:id="rId12"/>
    <p:sldId id="318" r:id="rId13"/>
    <p:sldId id="319" r:id="rId14"/>
    <p:sldId id="320" r:id="rId15"/>
    <p:sldId id="321" r:id="rId16"/>
    <p:sldId id="294" r:id="rId17"/>
    <p:sldId id="312" r:id="rId18"/>
    <p:sldId id="288" r:id="rId19"/>
    <p:sldId id="313" r:id="rId20"/>
    <p:sldId id="314" r:id="rId21"/>
    <p:sldId id="315" r:id="rId22"/>
    <p:sldId id="289" r:id="rId23"/>
    <p:sldId id="311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B13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296" autoAdjust="0"/>
  </p:normalViewPr>
  <p:slideViewPr>
    <p:cSldViewPr snapToGrid="0">
      <p:cViewPr varScale="1">
        <p:scale>
          <a:sx n="73" d="100"/>
          <a:sy n="73" d="100"/>
        </p:scale>
        <p:origin x="1013" y="53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AE330-7CB7-4010-A9B3-D5B000F51CE7}" type="datetimeFigureOut">
              <a:rPr lang="vi-VN" smtClean="0"/>
              <a:t>07/03/2023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F0427-7152-486F-BA18-B09794BC65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494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07/03/2023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415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07/03/2023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35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07/03/2023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41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07/03/2023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473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07/03/2023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78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07/03/2023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9620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07/03/2023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429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07/03/2023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0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07/03/2023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0744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07/03/2023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75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07/03/2023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225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42792-698C-4F83-8FCE-D1DA7A387BBF}" type="datetimeFigureOut">
              <a:rPr lang="vi-VN" smtClean="0"/>
              <a:t>07/03/2023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10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1965853" y="297392"/>
            <a:ext cx="8871479" cy="14700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13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  <a:endParaRPr lang="en-US" altLang="en-US" sz="8800" b="1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486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1724" y="166256"/>
            <a:ext cx="2207656" cy="776046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 bạn?</a:t>
            </a:r>
            <a:endParaRPr lang="vi-VN" sz="4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92594" y="176704"/>
            <a:ext cx="8811480" cy="11363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4. Sự kiện nào được tổ chức vào tháng 11 để tôn vinh thầy, cô giáo Việt Nam?</a:t>
            </a:r>
            <a:endParaRPr lang="vi-VN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06001" y="2053995"/>
            <a:ext cx="8811480" cy="6143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Ngày 20/ 11 là ngày Thầy giáo Việt Nam.</a:t>
            </a:r>
            <a:endParaRPr lang="vi-VN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08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1724" y="166256"/>
            <a:ext cx="2207656" cy="776046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 bạn?</a:t>
            </a:r>
            <a:endParaRPr lang="vi-VN" sz="4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92594" y="176704"/>
            <a:ext cx="8811480" cy="11363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5. Sự kiện nào được tổ chức để tôn vinh giá trị sách?</a:t>
            </a:r>
            <a:endParaRPr lang="vi-VN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88" y="2130135"/>
            <a:ext cx="5702875" cy="3190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723" y="1947000"/>
            <a:ext cx="5732318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1724" y="166256"/>
            <a:ext cx="2207656" cy="776046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 bạn?</a:t>
            </a:r>
            <a:endParaRPr lang="vi-VN" sz="4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92594" y="176704"/>
            <a:ext cx="8811480" cy="11363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6. Sự kiện nào được tổ chức để chào đón tết Nguyên đán của dân tộc Việt Nam?</a:t>
            </a:r>
            <a:endParaRPr lang="vi-VN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5" y="1641765"/>
            <a:ext cx="5543117" cy="5017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5" y="1641764"/>
            <a:ext cx="5715000" cy="501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5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975234B-1E6C-4873-968A-07C64C003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2554" r="23069" b="11895"/>
          <a:stretch/>
        </p:blipFill>
        <p:spPr>
          <a:xfrm rot="5400000">
            <a:off x="3090334" y="-1498601"/>
            <a:ext cx="6858001" cy="9855204"/>
          </a:xfrm>
        </p:spPr>
      </p:pic>
    </p:spTree>
    <p:extLst>
      <p:ext uri="{BB962C8B-B14F-4D97-AF65-F5344CB8AC3E}">
        <p14:creationId xmlns:p14="http://schemas.microsoft.com/office/powerpoint/2010/main" val="2862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2025" y="453925"/>
            <a:ext cx="6878781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277076" y="2403957"/>
            <a:ext cx="2164788" cy="2062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33253" y="2403959"/>
            <a:ext cx="1905004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81155" y="2372783"/>
            <a:ext cx="2085105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36877" y="2384678"/>
            <a:ext cx="1877287" cy="3046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43205" y="2331220"/>
            <a:ext cx="2185560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984664" y="1038700"/>
            <a:ext cx="4031672" cy="1205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2"/>
          </p:cNvCxnSpPr>
          <p:nvPr/>
        </p:nvCxnSpPr>
        <p:spPr>
          <a:xfrm flipH="1">
            <a:off x="4010891" y="1038700"/>
            <a:ext cx="2140525" cy="1216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" idx="2"/>
          </p:cNvCxnSpPr>
          <p:nvPr/>
        </p:nvCxnSpPr>
        <p:spPr>
          <a:xfrm>
            <a:off x="6151416" y="1038700"/>
            <a:ext cx="20784" cy="1205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151416" y="1038700"/>
            <a:ext cx="2171702" cy="1205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2"/>
          </p:cNvCxnSpPr>
          <p:nvPr/>
        </p:nvCxnSpPr>
        <p:spPr>
          <a:xfrm>
            <a:off x="6151416" y="1038700"/>
            <a:ext cx="4447311" cy="1112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01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553904" cy="77604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nl-NL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Vận dụng</a:t>
            </a:r>
            <a:endParaRPr lang="vi-VN" sz="4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1403" y="214933"/>
            <a:ext cx="8645022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69" y="1433945"/>
            <a:ext cx="9153565" cy="47590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8872" y="6280306"/>
            <a:ext cx="3231576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766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5" y="270163"/>
            <a:ext cx="5782224" cy="5850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94" y="270164"/>
            <a:ext cx="5761442" cy="5850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4448" y="6280306"/>
            <a:ext cx="1787237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23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8" y="124690"/>
            <a:ext cx="5605576" cy="5974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11" y="124690"/>
            <a:ext cx="5647144" cy="5974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2" y="6280306"/>
            <a:ext cx="8593282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08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7" y="218208"/>
            <a:ext cx="5761442" cy="5891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948" y="6249134"/>
            <a:ext cx="554874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918" y="0"/>
            <a:ext cx="5143500" cy="6109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338" y="6266451"/>
            <a:ext cx="3297382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5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6491" y="621103"/>
            <a:ext cx="9622047" cy="5275042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nl-N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000" dirty="0" smtClean="0"/>
              <a:t>	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61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4BA97B1-EF1A-4A4E-BCB3-4CDF6ACEF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" t="2852" r="12799" b="11564"/>
          <a:stretch/>
        </p:blipFill>
        <p:spPr>
          <a:xfrm rot="5400000">
            <a:off x="2672457" y="512271"/>
            <a:ext cx="6847086" cy="5844372"/>
          </a:xfrm>
        </p:spPr>
      </p:pic>
    </p:spTree>
    <p:extLst>
      <p:ext uri="{BB962C8B-B14F-4D97-AF65-F5344CB8AC3E}">
        <p14:creationId xmlns:p14="http://schemas.microsoft.com/office/powerpoint/2010/main" val="4072085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69536" y="2128787"/>
            <a:ext cx="7968094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Chúc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học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tốt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138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REDSTAR\Pictures\Saved Pictures\TH C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93519"/>
            <a:ext cx="11931939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900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1577" b="2530"/>
          <a:stretch/>
        </p:blipFill>
        <p:spPr>
          <a:xfrm>
            <a:off x="254000" y="234950"/>
            <a:ext cx="11938000" cy="6388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84815" y="1615814"/>
            <a:ext cx="71501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SỰ KIỆN Ở TRƯỜNG HỌC</a:t>
            </a:r>
          </a:p>
          <a:p>
            <a:pPr algn="ctr"/>
            <a:r>
              <a:rPr lang="en-US" sz="4800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03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20535" y="3255026"/>
            <a:ext cx="6130235" cy="142646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xmlns="" id="{F84B1894-5E1D-4353-929D-E38B0F9B39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47029" cy="682614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420535" y="84665"/>
            <a:ext cx="3974872" cy="5757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i Sau Nhe" panose="04030405020802020C03" pitchFamily="82" charset="0"/>
                <a:cs typeface="Times New Roman" panose="02020603050405020304" pitchFamily="18" charset="0"/>
              </a:rPr>
              <a:t>KHỞI 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i Sau Nhe" panose="04030405020802020C03" pitchFamily="82" charset="0"/>
                <a:cs typeface="Times New Roman" panose="02020603050405020304" pitchFamily="18" charset="0"/>
              </a:rPr>
              <a:t>ĐỘNG</a:t>
            </a:r>
            <a:endParaRPr lang="vi-VN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640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4E01F5C-FE64-4D79-8212-2D9F0BD0F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7" t="9265" r="46125" b="13427"/>
          <a:stretch/>
        </p:blipFill>
        <p:spPr>
          <a:xfrm rot="16200000">
            <a:off x="2683933" y="-2667000"/>
            <a:ext cx="6858000" cy="12192000"/>
          </a:xfrm>
        </p:spPr>
      </p:pic>
    </p:spTree>
    <p:extLst>
      <p:ext uri="{BB962C8B-B14F-4D97-AF65-F5344CB8AC3E}">
        <p14:creationId xmlns:p14="http://schemas.microsoft.com/office/powerpoint/2010/main" val="349266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11377" y="0"/>
            <a:ext cx="2207656" cy="776046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 bạn?</a:t>
            </a:r>
            <a:endParaRPr lang="vi-VN" sz="4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6813" y="1174173"/>
            <a:ext cx="11201399" cy="6143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 Sự kiện nào được tổ chức vào tháng 3 để tôn vinh phụ nữ?</a:t>
            </a:r>
            <a:endParaRPr lang="vi-VN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71699"/>
            <a:ext cx="9753600" cy="444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8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11377" y="0"/>
            <a:ext cx="2207656" cy="776046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 bạn?</a:t>
            </a:r>
            <a:endParaRPr lang="vi-VN" sz="4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9489" y="1122218"/>
            <a:ext cx="10089569" cy="6143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2. Sự kiện nào được tổ chức để chào đón năm học mới?</a:t>
            </a:r>
            <a:endParaRPr lang="vi-VN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2" y="1922317"/>
            <a:ext cx="11596254" cy="473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3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1724" y="166256"/>
            <a:ext cx="2207656" cy="776046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 bạn?</a:t>
            </a:r>
            <a:endParaRPr lang="vi-VN" sz="4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92594" y="176704"/>
            <a:ext cx="8811480" cy="11363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Sự kiện nào được tổ chức để thúc đẩy phong trào thể dục, thể thao của nhà trường?</a:t>
            </a:r>
            <a:endParaRPr lang="vi-VN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5" y="1883663"/>
            <a:ext cx="11294919" cy="47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4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7B8C149E28F3D4DBE962F16673739C2" ma:contentTypeVersion="2" ma:contentTypeDescription="Tạo tài liệu mới." ma:contentTypeScope="" ma:versionID="ca34ef97d1ae6a5aa8d12b177be96398">
  <xsd:schema xmlns:xsd="http://www.w3.org/2001/XMLSchema" xmlns:xs="http://www.w3.org/2001/XMLSchema" xmlns:p="http://schemas.microsoft.com/office/2006/metadata/properties" xmlns:ns2="8c6cfe4c-d892-4354-bad1-555815a658c4" targetNamespace="http://schemas.microsoft.com/office/2006/metadata/properties" ma:root="true" ma:fieldsID="1b802f4fd30d7544f46f3c2bcb4e0285" ns2:_="">
    <xsd:import namespace="8c6cfe4c-d892-4354-bad1-555815a658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cfe4c-d892-4354-bad1-555815a658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61592F7-0915-45A1-98EF-947C55EC28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cfe4c-d892-4354-bad1-555815a658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F22E43-B3A9-4D3A-9E5C-172E1059DC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40443C-3721-43AA-BB99-25BD42173ABF}">
  <ds:schemaRefs>
    <ds:schemaRef ds:uri="http://www.w3.org/XML/1998/namespace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8c6cfe4c-d892-4354-bad1-555815a658c4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251</Words>
  <Application>Microsoft Office PowerPoint</Application>
  <PresentationFormat>Widescreen</PresentationFormat>
  <Paragraphs>34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SimSun</vt:lpstr>
      <vt:lpstr>Arial</vt:lpstr>
      <vt:lpstr>Calibri</vt:lpstr>
      <vt:lpstr>Calibri Light</vt:lpstr>
      <vt:lpstr>Times New Roman</vt:lpstr>
      <vt:lpstr>UTM Avo</vt:lpstr>
      <vt:lpstr>UVN Bai Sau Nhe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Viettel Store</cp:lastModifiedBy>
  <cp:revision>211</cp:revision>
  <dcterms:created xsi:type="dcterms:W3CDTF">2020-08-07T16:29:27Z</dcterms:created>
  <dcterms:modified xsi:type="dcterms:W3CDTF">2023-03-07T00:57:00Z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0x01010047B8C149E28F3D4DBE962F16673739C2</vt:lpwstr>
  </property>
</Properties>
</file>