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710" r:id="rId2"/>
    <p:sldMasterId id="2147483724" r:id="rId3"/>
    <p:sldMasterId id="2147483736" r:id="rId4"/>
    <p:sldMasterId id="2147483750" r:id="rId5"/>
    <p:sldMasterId id="2147483756" r:id="rId6"/>
    <p:sldMasterId id="2147483768" r:id="rId7"/>
    <p:sldMasterId id="2147483780" r:id="rId8"/>
  </p:sldMasterIdLst>
  <p:notesMasterIdLst>
    <p:notesMasterId r:id="rId41"/>
  </p:notesMasterIdLst>
  <p:sldIdLst>
    <p:sldId id="412" r:id="rId9"/>
    <p:sldId id="301" r:id="rId10"/>
    <p:sldId id="302" r:id="rId11"/>
    <p:sldId id="303" r:id="rId12"/>
    <p:sldId id="304" r:id="rId13"/>
    <p:sldId id="295" r:id="rId14"/>
    <p:sldId id="294" r:id="rId15"/>
    <p:sldId id="296" r:id="rId16"/>
    <p:sldId id="268" r:id="rId17"/>
    <p:sldId id="297" r:id="rId18"/>
    <p:sldId id="319" r:id="rId19"/>
    <p:sldId id="318" r:id="rId20"/>
    <p:sldId id="417" r:id="rId21"/>
    <p:sldId id="322" r:id="rId22"/>
    <p:sldId id="416" r:id="rId23"/>
    <p:sldId id="414" r:id="rId24"/>
    <p:sldId id="415" r:id="rId25"/>
    <p:sldId id="321" r:id="rId26"/>
    <p:sldId id="413" r:id="rId27"/>
    <p:sldId id="418" r:id="rId28"/>
    <p:sldId id="298" r:id="rId29"/>
    <p:sldId id="269" r:id="rId30"/>
    <p:sldId id="313" r:id="rId31"/>
    <p:sldId id="314" r:id="rId32"/>
    <p:sldId id="315" r:id="rId33"/>
    <p:sldId id="324" r:id="rId34"/>
    <p:sldId id="325" r:id="rId35"/>
    <p:sldId id="284" r:id="rId36"/>
    <p:sldId id="316" r:id="rId37"/>
    <p:sldId id="317" r:id="rId38"/>
    <p:sldId id="326" r:id="rId39"/>
    <p:sldId id="328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  <p:cmAuthor id="2" name="Viettel Store" initials="VS" lastIdx="0" clrIdx="1">
    <p:extLst>
      <p:ext uri="{19B8F6BF-5375-455C-9EA6-DF929625EA0E}">
        <p15:presenceInfo xmlns:p15="http://schemas.microsoft.com/office/powerpoint/2012/main" userId="Viettel Stor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CC3399"/>
    <a:srgbClr val="FF3399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486" autoAdjust="0"/>
  </p:normalViewPr>
  <p:slideViewPr>
    <p:cSldViewPr snapToGrid="0">
      <p:cViewPr varScale="1">
        <p:scale>
          <a:sx n="84" d="100"/>
          <a:sy n="84" d="100"/>
        </p:scale>
        <p:origin x="528" y="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tableStyles" Target="tableStyles.xml"/><Relationship Id="rId20" Type="http://schemas.openxmlformats.org/officeDocument/2006/relationships/slide" Target="slides/slide12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439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ym typeface="+mn-ea"/>
              </a:rPr>
              <a:t> </a:t>
            </a:r>
            <a:endParaRPr 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algn="r" defTabSz="990600">
              <a:spcBef>
                <a:spcPct val="0"/>
              </a:spcBef>
              <a:defRPr/>
            </a:pPr>
            <a:fld id="{9A0DB2DC-4C9A-4742-B13C-FB6460FD3503}" type="slidenum">
              <a:rPr lang="en-US" altLang="zh-CN" sz="1300" dirty="0">
                <a:solidFill>
                  <a:prstClr val="black"/>
                </a:solidFill>
                <a:latin typeface="Arial" panose="020B0604020202020204" pitchFamily="34" charset="0"/>
              </a:rPr>
              <a:pPr algn="r" defTabSz="990600">
                <a:spcBef>
                  <a:spcPct val="0"/>
                </a:spcBef>
                <a:defRPr/>
              </a:pPr>
              <a:t>6</a:t>
            </a:fld>
            <a:endParaRPr lang="en-US" altLang="zh-CN" sz="13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647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DF164E-D685-493E-AF07-0CE742DE1FDD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2707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ym typeface="+mn-ea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1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02AEFD-FEDB-4542-BE9E-D4DED9AFC90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9446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ym typeface="+mn-ea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8502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02AEFD-FEDB-4542-BE9E-D4DED9AFC90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952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pPr>
                <a:defRPr/>
              </a:pPr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0125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pPr>
                <a:defRPr/>
              </a:pPr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1440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pPr>
                <a:defRPr/>
              </a:pPr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7523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pPr>
                <a:defRPr/>
              </a:pPr>
              <a:t>10/11/2022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1908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pPr>
                <a:defRPr/>
              </a:pPr>
              <a:t>10/11/2022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218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pPr>
                <a:defRPr/>
              </a:pPr>
              <a:t>10/11/2022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13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pPr>
                <a:defRPr/>
              </a:pPr>
              <a:t>10/11/2022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6593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pPr>
                <a:defRPr/>
              </a:pPr>
              <a:t>10/11/2022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7765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pPr>
                <a:defRPr/>
              </a:pPr>
              <a:t>10/11/2022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6038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pPr>
                <a:defRPr/>
              </a:pPr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7236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pPr>
                <a:defRPr/>
              </a:pPr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3135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5038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97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2111450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>
              <a:defRPr/>
            </a:pPr>
            <a:fld id="{BB962C8B-B14F-4D97-AF65-F5344CB8AC3E}" type="datetimeFigureOut">
              <a:rPr lang="en-US" altLang="x-none" dirty="0">
                <a:solidFill>
                  <a:prstClr val="black"/>
                </a:solidFill>
              </a:rPr>
              <a:pPr>
                <a:defRPr/>
              </a:pPr>
              <a:t>10/11/2022</a:t>
            </a:fld>
            <a:endParaRPr lang="en-US" altLang="x-none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>
              <a:defRPr/>
            </a:pPr>
            <a:endParaRPr lang="en-US" altLang="x-none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>
              <a:defRPr/>
            </a:pPr>
            <a:fld id="{9A0DB2DC-4C9A-4742-B13C-FB6460FD3503}" type="slidenum">
              <a:rPr lang="en-US" altLang="x-none" dirty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x-non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620112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>
              <a:defRPr/>
            </a:pPr>
            <a:fld id="{BB962C8B-B14F-4D97-AF65-F5344CB8AC3E}" type="datetimeFigureOut">
              <a:rPr lang="en-US" altLang="x-none" dirty="0">
                <a:solidFill>
                  <a:prstClr val="black"/>
                </a:solidFill>
              </a:rPr>
              <a:pPr>
                <a:defRPr/>
              </a:pPr>
              <a:t>10/11/2022</a:t>
            </a:fld>
            <a:endParaRPr lang="en-US" altLang="x-none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>
              <a:defRPr/>
            </a:pPr>
            <a:endParaRPr lang="en-US" altLang="x-none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>
              <a:defRPr/>
            </a:pPr>
            <a:fld id="{9A0DB2DC-4C9A-4742-B13C-FB6460FD3503}" type="slidenum">
              <a:rPr lang="en-US" altLang="x-none" dirty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x-non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02132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9779532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984300911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2033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272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0202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3978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8347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0185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1373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186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8797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1668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4057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5206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6463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6399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97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1511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760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199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5665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98595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34403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53618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06939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8014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22195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54742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36873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6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15744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5399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15176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93037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221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image" Target="../media/image9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pPr>
                <a:defRPr/>
              </a:pPr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666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7370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278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xmlns="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403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xmlns="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820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7.xml"/><Relationship Id="rId3" Type="http://schemas.openxmlformats.org/officeDocument/2006/relationships/slide" Target="slide3.xml"/><Relationship Id="rId7" Type="http://schemas.openxmlformats.org/officeDocument/2006/relationships/image" Target="../media/image14.png"/><Relationship Id="rId12" Type="http://schemas.openxmlformats.org/officeDocument/2006/relationships/image" Target="../media/image18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4.xml"/><Relationship Id="rId6" Type="http://schemas.openxmlformats.org/officeDocument/2006/relationships/slide" Target="slide4.xml"/><Relationship Id="rId11" Type="http://schemas.openxmlformats.org/officeDocument/2006/relationships/image" Target="../media/image17.png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25.gif"/><Relationship Id="rId3" Type="http://schemas.openxmlformats.org/officeDocument/2006/relationships/audio" Target="../media/audio2.wav"/><Relationship Id="rId7" Type="http://schemas.openxmlformats.org/officeDocument/2006/relationships/image" Target="../media/image20.jpeg"/><Relationship Id="rId12" Type="http://schemas.openxmlformats.org/officeDocument/2006/relationships/image" Target="../media/image2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.png"/><Relationship Id="rId11" Type="http://schemas.openxmlformats.org/officeDocument/2006/relationships/image" Target="../media/image23.gif"/><Relationship Id="rId5" Type="http://schemas.openxmlformats.org/officeDocument/2006/relationships/image" Target="../media/image12.png"/><Relationship Id="rId15" Type="http://schemas.openxmlformats.org/officeDocument/2006/relationships/audio" Target="../media/audio1.wav"/><Relationship Id="rId10" Type="http://schemas.openxmlformats.org/officeDocument/2006/relationships/image" Target="../media/image22.gif"/><Relationship Id="rId4" Type="http://schemas.openxmlformats.org/officeDocument/2006/relationships/image" Target="../media/image19.gif"/><Relationship Id="rId9" Type="http://schemas.openxmlformats.org/officeDocument/2006/relationships/image" Target="../media/image21.gif"/><Relationship Id="rId14" Type="http://schemas.openxmlformats.org/officeDocument/2006/relationships/image" Target="../media/image26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25.gif"/><Relationship Id="rId3" Type="http://schemas.openxmlformats.org/officeDocument/2006/relationships/audio" Target="../media/audio2.wav"/><Relationship Id="rId7" Type="http://schemas.openxmlformats.org/officeDocument/2006/relationships/image" Target="../media/image20.jpeg"/><Relationship Id="rId12" Type="http://schemas.openxmlformats.org/officeDocument/2006/relationships/image" Target="../media/image2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.png"/><Relationship Id="rId11" Type="http://schemas.openxmlformats.org/officeDocument/2006/relationships/image" Target="../media/image23.gif"/><Relationship Id="rId5" Type="http://schemas.openxmlformats.org/officeDocument/2006/relationships/image" Target="../media/image14.png"/><Relationship Id="rId15" Type="http://schemas.openxmlformats.org/officeDocument/2006/relationships/audio" Target="../media/audio1.wav"/><Relationship Id="rId10" Type="http://schemas.openxmlformats.org/officeDocument/2006/relationships/image" Target="../media/image22.gif"/><Relationship Id="rId4" Type="http://schemas.openxmlformats.org/officeDocument/2006/relationships/image" Target="../media/image19.gif"/><Relationship Id="rId9" Type="http://schemas.openxmlformats.org/officeDocument/2006/relationships/image" Target="../media/image21.gif"/><Relationship Id="rId14" Type="http://schemas.openxmlformats.org/officeDocument/2006/relationships/image" Target="../media/image2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25.gif"/><Relationship Id="rId3" Type="http://schemas.openxmlformats.org/officeDocument/2006/relationships/audio" Target="../media/audio2.wav"/><Relationship Id="rId7" Type="http://schemas.openxmlformats.org/officeDocument/2006/relationships/image" Target="../media/image20.jpeg"/><Relationship Id="rId12" Type="http://schemas.openxmlformats.org/officeDocument/2006/relationships/image" Target="../media/image2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png"/><Relationship Id="rId11" Type="http://schemas.openxmlformats.org/officeDocument/2006/relationships/image" Target="../media/image23.gif"/><Relationship Id="rId5" Type="http://schemas.openxmlformats.org/officeDocument/2006/relationships/image" Target="../media/image16.png"/><Relationship Id="rId15" Type="http://schemas.openxmlformats.org/officeDocument/2006/relationships/audio" Target="../media/audio1.wav"/><Relationship Id="rId10" Type="http://schemas.openxmlformats.org/officeDocument/2006/relationships/image" Target="../media/image22.gif"/><Relationship Id="rId4" Type="http://schemas.openxmlformats.org/officeDocument/2006/relationships/image" Target="../media/image19.gif"/><Relationship Id="rId9" Type="http://schemas.openxmlformats.org/officeDocument/2006/relationships/image" Target="../media/image21.gif"/><Relationship Id="rId14" Type="http://schemas.openxmlformats.org/officeDocument/2006/relationships/image" Target="../media/image2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24357"/>
          </a:xfrm>
          <a:prstGeom prst="rect">
            <a:avLst/>
          </a:prstGeom>
        </p:spPr>
      </p:pic>
      <p:sp>
        <p:nvSpPr>
          <p:cNvPr id="4" name="6-Point Star 3"/>
          <p:cNvSpPr/>
          <p:nvPr/>
        </p:nvSpPr>
        <p:spPr>
          <a:xfrm>
            <a:off x="3262009" y="675250"/>
            <a:ext cx="5667983" cy="4736572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4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3: </a:t>
            </a:r>
            <a:r>
              <a:rPr lang="en-US" sz="4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</a:t>
            </a:r>
            <a:r>
              <a:rPr lang="en-US" sz="4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quý</a:t>
            </a:r>
            <a:r>
              <a:rPr lang="en-US" sz="4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4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bè</a:t>
            </a:r>
            <a:endParaRPr lang="en-US" sz="48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4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 </a:t>
            </a:r>
            <a:r>
              <a:rPr lang="en-US" sz="4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Tiết</a:t>
            </a:r>
            <a:r>
              <a:rPr lang="en-US" sz="4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1)</a:t>
            </a:r>
          </a:p>
          <a:p>
            <a:pPr algn="ctr" defTabSz="1219170">
              <a:buClr>
                <a:srgbClr val="000000"/>
              </a:buClr>
            </a:pPr>
            <a:endParaRPr lang="en-US" sz="1867" kern="0" dirty="0">
              <a:solidFill>
                <a:srgbClr val="BAE5E4"/>
              </a:solidFill>
              <a:latin typeface="UTM Avo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5416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xmlns="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6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xmlns="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427ADA6-213D-424A-8265-DDE2F08EB70B}"/>
              </a:ext>
            </a:extLst>
          </p:cNvPr>
          <p:cNvSpPr txBox="1"/>
          <p:nvPr/>
        </p:nvSpPr>
        <p:spPr>
          <a:xfrm>
            <a:off x="3232429" y="2555716"/>
            <a:ext cx="7817758" cy="107717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     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2: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      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quý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bè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5468C0D8-7A82-49AA-843B-0043052D015F}"/>
              </a:ext>
            </a:extLst>
          </p:cNvPr>
          <p:cNvSpPr/>
          <p:nvPr/>
        </p:nvSpPr>
        <p:spPr>
          <a:xfrm>
            <a:off x="-1" y="18309"/>
            <a:ext cx="2067951" cy="93198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GB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539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3855" y="13855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8190" y="2198160"/>
            <a:ext cx="9836371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0" r="100000">
                        <a14:foregroundMark x1="12889" y1="71778" x2="12222" y2="96000"/>
                        <a14:foregroundMark x1="27778" y1="77333" x2="19333" y2="81778"/>
                        <a14:foregroundMark x1="23111" y1="83111" x2="24667" y2="86444"/>
                        <a14:foregroundMark x1="19778" y1="80889" x2="15333" y2="88222"/>
                        <a14:foregroundMark x1="52444" y1="73111" x2="52667" y2="93333"/>
                        <a14:foregroundMark x1="58667" y1="82444" x2="57111" y2="95333"/>
                        <a14:foregroundMark x1="64222" y1="83778" x2="59778" y2="94667"/>
                        <a14:foregroundMark x1="38444" y1="90667" x2="46000" y2="95333"/>
                        <a14:foregroundMark x1="91778" y1="75333" x2="71778" y2="96000"/>
                        <a14:foregroundMark x1="40000" y1="71778" x2="49333" y2="82444"/>
                        <a14:foregroundMark x1="40222" y1="55556" x2="47556" y2="65333"/>
                        <a14:foregroundMark x1="56667" y1="48444" x2="54667" y2="6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594"/>
          <a:stretch>
            <a:fillRect/>
          </a:stretch>
        </p:blipFill>
        <p:spPr>
          <a:xfrm>
            <a:off x="5728855" y="4876800"/>
            <a:ext cx="4114800" cy="171286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7817" y="187646"/>
            <a:ext cx="1824184" cy="124017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20719A34-F2BC-4B61-94B9-239BBCDB4532}"/>
              </a:ext>
            </a:extLst>
          </p:cNvPr>
          <p:cNvSpPr/>
          <p:nvPr/>
        </p:nvSpPr>
        <p:spPr>
          <a:xfrm>
            <a:off x="-1" y="18309"/>
            <a:ext cx="2067951" cy="93198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GB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89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493" y="0"/>
            <a:ext cx="8639031" cy="685800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981789" y="2602173"/>
            <a:ext cx="395785" cy="32754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Oval 10"/>
          <p:cNvSpPr/>
          <p:nvPr/>
        </p:nvSpPr>
        <p:spPr>
          <a:xfrm>
            <a:off x="2502679" y="1157785"/>
            <a:ext cx="395785" cy="32754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Oval 11"/>
          <p:cNvSpPr/>
          <p:nvPr/>
        </p:nvSpPr>
        <p:spPr>
          <a:xfrm>
            <a:off x="6528768" y="475397"/>
            <a:ext cx="395785" cy="32754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8862535" y="1330656"/>
            <a:ext cx="395785" cy="32754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4" name="Oval 13"/>
          <p:cNvSpPr/>
          <p:nvPr/>
        </p:nvSpPr>
        <p:spPr>
          <a:xfrm>
            <a:off x="9763287" y="2274627"/>
            <a:ext cx="395785" cy="32754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5" name="Oval 14"/>
          <p:cNvSpPr/>
          <p:nvPr/>
        </p:nvSpPr>
        <p:spPr>
          <a:xfrm>
            <a:off x="9258320" y="2996776"/>
            <a:ext cx="395785" cy="32754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6" name="Oval 15"/>
          <p:cNvSpPr/>
          <p:nvPr/>
        </p:nvSpPr>
        <p:spPr>
          <a:xfrm>
            <a:off x="8469614" y="4246644"/>
            <a:ext cx="395785" cy="32754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1736" y="90481"/>
            <a:ext cx="1824184" cy="1240175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6361603C-942D-421B-B75D-917283502CCB}"/>
              </a:ext>
            </a:extLst>
          </p:cNvPr>
          <p:cNvSpPr/>
          <p:nvPr/>
        </p:nvSpPr>
        <p:spPr>
          <a:xfrm>
            <a:off x="0" y="18309"/>
            <a:ext cx="1569494" cy="93198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GB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30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985" y="239506"/>
            <a:ext cx="6766950" cy="50348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67849" y="6005596"/>
            <a:ext cx="73629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2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2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32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2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F1FD2A85-B628-4213-B9C6-318CE5A3DBE2}"/>
              </a:ext>
            </a:extLst>
          </p:cNvPr>
          <p:cNvSpPr/>
          <p:nvPr/>
        </p:nvSpPr>
        <p:spPr>
          <a:xfrm>
            <a:off x="0" y="18310"/>
            <a:ext cx="2039816" cy="40805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GB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41339" y="5400625"/>
            <a:ext cx="58865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2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khoác</a:t>
            </a:r>
            <a:r>
              <a:rPr lang="en-US" sz="32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CC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571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8939" y="130897"/>
            <a:ext cx="6948142" cy="54195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69007" y="6047032"/>
            <a:ext cx="10068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khuyết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F1FD2A85-B628-4213-B9C6-318CE5A3DBE2}"/>
              </a:ext>
            </a:extLst>
          </p:cNvPr>
          <p:cNvSpPr/>
          <p:nvPr/>
        </p:nvSpPr>
        <p:spPr>
          <a:xfrm>
            <a:off x="0" y="18310"/>
            <a:ext cx="2039816" cy="40805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GB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13754" y="5523812"/>
            <a:ext cx="47339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32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3200" dirty="0">
              <a:solidFill>
                <a:srgbClr val="CC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2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9897" y="222336"/>
            <a:ext cx="5306306" cy="538293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19638" y="6087892"/>
            <a:ext cx="8875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0A8F1BF7-251A-4B70-9497-605331248389}"/>
              </a:ext>
            </a:extLst>
          </p:cNvPr>
          <p:cNvSpPr/>
          <p:nvPr/>
        </p:nvSpPr>
        <p:spPr>
          <a:xfrm>
            <a:off x="0" y="18310"/>
            <a:ext cx="2039816" cy="40805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GB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02432" y="5640380"/>
            <a:ext cx="28648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US" sz="32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32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2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5169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5901" y="128016"/>
            <a:ext cx="4748416" cy="52852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66533" y="6087892"/>
            <a:ext cx="7327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0A8F1BF7-251A-4B70-9497-605331248389}"/>
              </a:ext>
            </a:extLst>
          </p:cNvPr>
          <p:cNvSpPr/>
          <p:nvPr/>
        </p:nvSpPr>
        <p:spPr>
          <a:xfrm>
            <a:off x="0" y="18310"/>
            <a:ext cx="2039816" cy="40805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GB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18384" y="5594660"/>
            <a:ext cx="34644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2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32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3200" dirty="0">
              <a:solidFill>
                <a:srgbClr val="CC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53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8192" y="128016"/>
            <a:ext cx="5413272" cy="53766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39816" y="6059333"/>
            <a:ext cx="8234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32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32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0A8F1BF7-251A-4B70-9497-605331248389}"/>
              </a:ext>
            </a:extLst>
          </p:cNvPr>
          <p:cNvSpPr/>
          <p:nvPr/>
        </p:nvSpPr>
        <p:spPr>
          <a:xfrm>
            <a:off x="0" y="18310"/>
            <a:ext cx="2039816" cy="40805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GB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78192" y="5588800"/>
            <a:ext cx="64395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2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2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2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3200" dirty="0">
              <a:solidFill>
                <a:srgbClr val="CC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494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401" y="171935"/>
            <a:ext cx="7356607" cy="513158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39938" y="6005596"/>
            <a:ext cx="59939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2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7F66D0F4-1CBB-46F6-995E-559B2EE9B7D3}"/>
              </a:ext>
            </a:extLst>
          </p:cNvPr>
          <p:cNvSpPr/>
          <p:nvPr/>
        </p:nvSpPr>
        <p:spPr>
          <a:xfrm>
            <a:off x="0" y="18310"/>
            <a:ext cx="2039816" cy="40805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GB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32525" y="5425745"/>
            <a:ext cx="39934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32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2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CC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35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0273" y="222336"/>
            <a:ext cx="7008820" cy="50263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19908" y="5945068"/>
            <a:ext cx="10781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7F66D0F4-1CBB-46F6-995E-559B2EE9B7D3}"/>
              </a:ext>
            </a:extLst>
          </p:cNvPr>
          <p:cNvSpPr/>
          <p:nvPr/>
        </p:nvSpPr>
        <p:spPr>
          <a:xfrm>
            <a:off x="0" y="18310"/>
            <a:ext cx="2039816" cy="40805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GB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87108" y="5331902"/>
            <a:ext cx="26917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CC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60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xmlns="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xmlns="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503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753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xmlns="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820" y="967546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095" y="485398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rId13" action="ppaction://hlinksldjump"/>
            <a:extLst>
              <a:ext uri="{FF2B5EF4-FFF2-40B4-BE49-F238E27FC236}">
                <a16:creationId xmlns:a16="http://schemas.microsoft.com/office/drawing/2014/main" xmlns="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42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336" y="869139"/>
            <a:ext cx="8977252" cy="58621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2551" y="181069"/>
            <a:ext cx="1170613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320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3855" y="13855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8190" y="2198160"/>
            <a:ext cx="9836371" cy="138494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thêm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quý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0" r="100000">
                        <a14:foregroundMark x1="12889" y1="71778" x2="12222" y2="96000"/>
                        <a14:foregroundMark x1="27778" y1="77333" x2="19333" y2="81778"/>
                        <a14:foregroundMark x1="23111" y1="83111" x2="24667" y2="86444"/>
                        <a14:foregroundMark x1="19778" y1="80889" x2="15333" y2="88222"/>
                        <a14:foregroundMark x1="52444" y1="73111" x2="52667" y2="93333"/>
                        <a14:foregroundMark x1="58667" y1="82444" x2="57111" y2="95333"/>
                        <a14:foregroundMark x1="64222" y1="83778" x2="59778" y2="94667"/>
                        <a14:foregroundMark x1="38444" y1="90667" x2="46000" y2="95333"/>
                        <a14:foregroundMark x1="91778" y1="75333" x2="71778" y2="96000"/>
                        <a14:foregroundMark x1="40000" y1="71778" x2="49333" y2="82444"/>
                        <a14:foregroundMark x1="40222" y1="55556" x2="47556" y2="65333"/>
                        <a14:foregroundMark x1="56667" y1="48444" x2="54667" y2="6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594"/>
          <a:stretch>
            <a:fillRect/>
          </a:stretch>
        </p:blipFill>
        <p:spPr>
          <a:xfrm>
            <a:off x="5728855" y="4876800"/>
            <a:ext cx="4114800" cy="171286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7817" y="187646"/>
            <a:ext cx="1824184" cy="124017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78735E8F-3233-4911-8F42-A8CCE8DD92BC}"/>
              </a:ext>
            </a:extLst>
          </p:cNvPr>
          <p:cNvSpPr/>
          <p:nvPr/>
        </p:nvSpPr>
        <p:spPr>
          <a:xfrm>
            <a:off x="-1" y="18309"/>
            <a:ext cx="2067951" cy="93198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GB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17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/>
        </p:nvSpPr>
        <p:spPr>
          <a:xfrm>
            <a:off x="1846907" y="2661718"/>
            <a:ext cx="3773811" cy="2712383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31526" y="2885345"/>
            <a:ext cx="172036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4473334" y="787654"/>
            <a:ext cx="3388730" cy="281642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286126" y="924958"/>
            <a:ext cx="1862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6942766" y="2308634"/>
            <a:ext cx="3910088" cy="250781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4572407" y="3796555"/>
            <a:ext cx="3677185" cy="2921111"/>
          </a:xfrm>
          <a:prstGeom prst="ellipse">
            <a:avLst/>
          </a:prstGeom>
          <a:solidFill>
            <a:srgbClr val="CC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384769" y="2577539"/>
            <a:ext cx="1363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74429" y="5925606"/>
            <a:ext cx="17887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699555" y="2725315"/>
            <a:ext cx="3312315" cy="218282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898588" y="3369133"/>
            <a:ext cx="318786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77833" y="167874"/>
            <a:ext cx="11328287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68573" y="1358013"/>
            <a:ext cx="29359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8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2800" dirty="0"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026310" y="3031392"/>
            <a:ext cx="29359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sz="28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96293" y="3385202"/>
            <a:ext cx="26666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Quyên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65414" y="5192556"/>
            <a:ext cx="2935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4" grpId="0" animBg="1"/>
      <p:bldP spid="13" grpId="0"/>
      <p:bldP spid="7" grpId="0" animBg="1"/>
      <p:bldP spid="8" grpId="0" animBg="1"/>
      <p:bldP spid="9" grpId="0"/>
      <p:bldP spid="10" grpId="0"/>
      <p:bldP spid="15" grpId="0" animBg="1"/>
      <p:bldP spid="2" grpId="0"/>
      <p:bldP spid="18" grpId="0"/>
      <p:bldP spid="19" grpId="0"/>
      <p:bldP spid="20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ỘT SỐ BIỆN PHÁP RÈN KỸ NĂNG SỐNG BIẾT QUAN TÂM CHIA SẺ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16" y="146099"/>
            <a:ext cx="4767581" cy="3156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5517" y="146099"/>
            <a:ext cx="4935661" cy="31937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5516" y="3444088"/>
            <a:ext cx="4935661" cy="34324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715" y="3425587"/>
            <a:ext cx="4767582" cy="34509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72297" y="3407040"/>
            <a:ext cx="2606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255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371" y="0"/>
            <a:ext cx="4669652" cy="31074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798" y="3401511"/>
            <a:ext cx="4646225" cy="28688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7028" y="0"/>
            <a:ext cx="4876800" cy="31146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25450" y="2832172"/>
            <a:ext cx="13115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9145" y="3401511"/>
            <a:ext cx="4762500" cy="286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887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562" y="3604927"/>
            <a:ext cx="4324350" cy="3067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7255" y="3495745"/>
            <a:ext cx="4347505" cy="31762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194" y="177421"/>
            <a:ext cx="4424719" cy="3166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7255" y="177421"/>
            <a:ext cx="4352573" cy="302980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57462" y="2841772"/>
            <a:ext cx="14526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911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279" y="2276756"/>
            <a:ext cx="9059441" cy="230448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0A7B0616-16ED-466B-8876-3C31497BC7A9}"/>
              </a:ext>
            </a:extLst>
          </p:cNvPr>
          <p:cNvSpPr/>
          <p:nvPr/>
        </p:nvSpPr>
        <p:spPr>
          <a:xfrm>
            <a:off x="-1" y="18309"/>
            <a:ext cx="2067951" cy="93198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GB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99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89277" y="2423611"/>
            <a:ext cx="2438808" cy="2109019"/>
            <a:chOff x="156834" y="1993081"/>
            <a:chExt cx="2109019" cy="2109019"/>
          </a:xfrm>
        </p:grpSpPr>
        <p:sp>
          <p:nvSpPr>
            <p:cNvPr id="4" name="Oval 3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55349" y="2201204"/>
              <a:ext cx="1711988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 </a:t>
              </a:r>
              <a:r>
                <a:rPr lang="en-US" altLang="zh-CN" sz="32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THẢO LUẬN NHÓM </a:t>
              </a:r>
              <a:r>
                <a:rPr lang="en-US" altLang="zh-CN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4</a:t>
              </a:r>
              <a:endParaRPr lang="zh-CN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6" name="2"/>
          <p:cNvSpPr/>
          <p:nvPr/>
        </p:nvSpPr>
        <p:spPr>
          <a:xfrm>
            <a:off x="2942956" y="1045210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760470" y="1045210"/>
            <a:ext cx="6916420" cy="1470182"/>
            <a:chOff x="172324" y="1157225"/>
            <a:chExt cx="2109019" cy="1406784"/>
          </a:xfrm>
        </p:grpSpPr>
        <p:sp>
          <p:nvSpPr>
            <p:cNvPr id="8" name="Hexagon 7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88974" y="1369884"/>
              <a:ext cx="1808630" cy="1148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36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Cách</a:t>
              </a:r>
              <a:r>
                <a:rPr lang="en-US" altLang="vi-VN" sz="3600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nói</a:t>
              </a:r>
              <a:r>
                <a:rPr lang="en-US" altLang="vi-VN" sz="3600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, </a:t>
              </a:r>
              <a:r>
                <a:rPr lang="en-US" altLang="vi-VN" sz="36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xưng</a:t>
              </a:r>
              <a:r>
                <a:rPr lang="en-US" altLang="vi-VN" sz="3600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hô</a:t>
              </a:r>
              <a:r>
                <a:rPr lang="en-US" altLang="vi-VN" sz="3600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thể</a:t>
              </a:r>
              <a:r>
                <a:rPr lang="en-US" altLang="vi-VN" sz="3600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hiện</a:t>
              </a:r>
              <a:r>
                <a:rPr lang="en-US" altLang="vi-VN" sz="3600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sự</a:t>
              </a:r>
              <a:r>
                <a:rPr lang="en-US" altLang="vi-VN" sz="3600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yêu</a:t>
              </a:r>
              <a:r>
                <a:rPr lang="en-US" altLang="vi-VN" sz="3600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quý</a:t>
              </a:r>
              <a:r>
                <a:rPr lang="en-US" altLang="vi-VN" sz="3600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bạn</a:t>
              </a:r>
              <a:r>
                <a:rPr lang="en-US" altLang="vi-VN" sz="3600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bè</a:t>
              </a:r>
              <a:r>
                <a:rPr lang="en-US" altLang="vi-VN" sz="3600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.</a:t>
              </a:r>
              <a:endParaRPr lang="en-US" altLang="vi-VN" sz="2800" b="0" i="0" u="none" strike="noStrike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699510" y="2700020"/>
            <a:ext cx="6916420" cy="1853459"/>
            <a:chOff x="172324" y="1157225"/>
            <a:chExt cx="2109019" cy="1773533"/>
          </a:xfrm>
        </p:grpSpPr>
        <p:sp>
          <p:nvSpPr>
            <p:cNvPr id="11" name="Hexagon 10"/>
            <p:cNvSpPr/>
            <p:nvPr/>
          </p:nvSpPr>
          <p:spPr>
            <a:xfrm>
              <a:off x="172324" y="1157225"/>
              <a:ext cx="2109019" cy="1753583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2" name="TextBox 43"/>
            <p:cNvSpPr txBox="1"/>
            <p:nvPr/>
          </p:nvSpPr>
          <p:spPr>
            <a:xfrm>
              <a:off x="288974" y="1369884"/>
              <a:ext cx="1808630" cy="15608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b="0" u="none" strike="noStrike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Cách</a:t>
              </a:r>
              <a:r>
                <a:rPr lang="en-US" sz="3600" b="0" u="none" strike="noStrike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0" u="none" strike="noStrike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thể</a:t>
              </a:r>
              <a:r>
                <a:rPr lang="en-US" sz="3600" b="0" u="none" strike="noStrike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0" u="none" strike="noStrike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hiện</a:t>
              </a:r>
              <a:r>
                <a:rPr lang="en-US" sz="3600" b="0" u="none" strike="noStrike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0" u="none" strike="noStrike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thái</a:t>
              </a:r>
              <a:r>
                <a:rPr lang="en-US" sz="3600" b="0" u="none" strike="noStrike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0" u="none" strike="noStrike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độ</a:t>
              </a:r>
              <a:r>
                <a:rPr lang="en-US" sz="3600" b="0" u="none" strike="noStrike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600" b="0" u="none" strike="noStrike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cử</a:t>
              </a:r>
              <a:r>
                <a:rPr lang="en-US" sz="3600" b="0" u="none" strike="noStrike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0" u="none" strike="noStrike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chỉ</a:t>
              </a:r>
              <a:r>
                <a:rPr lang="en-US" sz="3600" b="0" u="none" strike="noStrike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thể</a:t>
              </a:r>
              <a:r>
                <a:rPr lang="en-US" altLang="vi-VN" sz="3600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hiện</a:t>
              </a:r>
              <a:r>
                <a:rPr lang="en-US" altLang="vi-VN" sz="3600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sự</a:t>
              </a:r>
              <a:r>
                <a:rPr lang="en-US" altLang="vi-VN" sz="3600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yêu</a:t>
              </a:r>
              <a:r>
                <a:rPr lang="en-US" altLang="vi-VN" sz="3600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quý</a:t>
              </a:r>
              <a:r>
                <a:rPr lang="en-US" altLang="vi-VN" sz="3600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bạn</a:t>
              </a:r>
              <a:r>
                <a:rPr lang="en-US" altLang="vi-VN" sz="3600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bè</a:t>
              </a:r>
              <a:r>
                <a:rPr lang="en-US" altLang="vi-VN" sz="3600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.</a:t>
              </a:r>
            </a:p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vi-VN" sz="2800" b="0" i="0" u="none" strike="noStrike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882390" y="4657090"/>
            <a:ext cx="6916420" cy="1660418"/>
            <a:chOff x="172324" y="1157225"/>
            <a:chExt cx="2109019" cy="1588817"/>
          </a:xfrm>
        </p:grpSpPr>
        <p:sp>
          <p:nvSpPr>
            <p:cNvPr id="14" name="Hexagon 13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" name="TextBox 43"/>
            <p:cNvSpPr txBox="1"/>
            <p:nvPr/>
          </p:nvSpPr>
          <p:spPr>
            <a:xfrm>
              <a:off x="315308" y="1185168"/>
              <a:ext cx="1808630" cy="15608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b="0" u="none" strike="noStrike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Cách</a:t>
              </a:r>
              <a:r>
                <a:rPr lang="en-US" sz="3600" b="0" u="none" strike="noStrike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0" u="none" strike="noStrike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thực</a:t>
              </a:r>
              <a:r>
                <a:rPr lang="en-US" sz="3600" b="0" u="none" strike="noStrike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0" u="none" strike="noStrike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hiện</a:t>
              </a:r>
              <a:r>
                <a:rPr lang="en-US" sz="3600" b="0" u="none" strike="noStrike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0" u="none" strike="noStrike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hành</a:t>
              </a:r>
              <a:r>
                <a:rPr lang="en-US" sz="3600" b="0" u="none" strike="noStrike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0" u="none" strike="noStrike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động</a:t>
              </a:r>
              <a:r>
                <a:rPr lang="en-US" sz="3600" b="0" u="none" strike="noStrike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thể</a:t>
              </a:r>
              <a:r>
                <a:rPr lang="en-US" altLang="vi-VN" sz="2800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hiện</a:t>
              </a:r>
              <a:r>
                <a:rPr lang="en-US" altLang="vi-VN" sz="3600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sự</a:t>
              </a:r>
              <a:r>
                <a:rPr lang="en-US" altLang="vi-VN" sz="3600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yêu</a:t>
              </a:r>
              <a:r>
                <a:rPr lang="en-US" altLang="vi-VN" sz="3600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quý</a:t>
              </a:r>
              <a:r>
                <a:rPr lang="en-US" altLang="vi-VN" sz="3600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bạn</a:t>
              </a:r>
              <a:r>
                <a:rPr lang="en-US" altLang="vi-VN" sz="3600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bè</a:t>
              </a:r>
              <a:r>
                <a:rPr lang="en-US" altLang="vi-VN" sz="3600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.</a:t>
              </a:r>
            </a:p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vi-VN" sz="2800" b="0" i="0" u="none" strike="noStrike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427ADA6-213D-424A-8265-DDE2F08EB70B}"/>
              </a:ext>
            </a:extLst>
          </p:cNvPr>
          <p:cNvSpPr txBox="1"/>
          <p:nvPr/>
        </p:nvSpPr>
        <p:spPr>
          <a:xfrm>
            <a:off x="1508680" y="298049"/>
            <a:ext cx="10249468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      </a:t>
            </a:r>
            <a:r>
              <a:rPr lang="en-US" sz="32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3: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6C07229C-20D7-48F3-B127-4E211CFAB739}"/>
              </a:ext>
            </a:extLst>
          </p:cNvPr>
          <p:cNvSpPr/>
          <p:nvPr/>
        </p:nvSpPr>
        <p:spPr>
          <a:xfrm>
            <a:off x="-1" y="18309"/>
            <a:ext cx="2067951" cy="93198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GB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857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052" y="188152"/>
            <a:ext cx="8250040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1157502" y="965658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10157" y="1645370"/>
            <a:ext cx="3887431" cy="1111478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Cách</a:t>
            </a:r>
            <a:r>
              <a:rPr lang="en-US" altLang="vi-VN" sz="6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nói</a:t>
            </a:r>
            <a:r>
              <a:rPr lang="en-US" altLang="vi-VN" sz="6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vi-VN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xưng</a:t>
            </a:r>
            <a:r>
              <a:rPr lang="en-US" altLang="vi-VN" sz="6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hô</a:t>
            </a:r>
            <a:endParaRPr lang="en-US" altLang="vi-VN" sz="4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356379" y="3593982"/>
            <a:ext cx="9341381" cy="1470182"/>
            <a:chOff x="172324" y="1157225"/>
            <a:chExt cx="2109019" cy="1406784"/>
          </a:xfrm>
        </p:grpSpPr>
        <p:sp>
          <p:nvSpPr>
            <p:cNvPr id="7" name="Hexagon 6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FFF00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88974" y="1369884"/>
              <a:ext cx="1803773" cy="1148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3600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Nên</a:t>
              </a:r>
              <a:r>
                <a:rPr lang="en-US" altLang="vi-VN" sz="3600" dirty="0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xưng</a:t>
              </a:r>
              <a:r>
                <a:rPr lang="en-US" altLang="vi-VN" sz="3600" dirty="0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hô</a:t>
              </a:r>
              <a:r>
                <a:rPr lang="en-US" altLang="vi-VN" sz="3600" dirty="0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thân</a:t>
              </a:r>
              <a:r>
                <a:rPr lang="en-US" altLang="vi-VN" sz="3600" dirty="0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mật</a:t>
              </a:r>
              <a:r>
                <a:rPr lang="en-US" altLang="vi-VN" sz="3600" dirty="0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nhưng</a:t>
              </a:r>
              <a:r>
                <a:rPr lang="en-US" altLang="vi-VN" sz="3600" dirty="0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đúng</a:t>
              </a:r>
              <a:r>
                <a:rPr lang="en-US" altLang="vi-VN" sz="3600" dirty="0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mực</a:t>
              </a:r>
              <a:r>
                <a:rPr lang="en-US" altLang="vi-VN" sz="3600" dirty="0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, </a:t>
              </a:r>
              <a:r>
                <a:rPr lang="en-US" altLang="vi-VN" sz="3600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lịch</a:t>
              </a:r>
              <a:r>
                <a:rPr lang="en-US" altLang="vi-VN" sz="3600" dirty="0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sự</a:t>
              </a:r>
              <a:r>
                <a:rPr lang="en-US" altLang="vi-VN" sz="3600" dirty="0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: </a:t>
              </a:r>
              <a:r>
                <a:rPr lang="en-US" altLang="vi-VN" sz="3600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cậu</a:t>
              </a:r>
              <a:r>
                <a:rPr lang="en-US" altLang="vi-VN" sz="3600" dirty="0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– </a:t>
              </a:r>
              <a:r>
                <a:rPr lang="en-US" altLang="vi-VN" sz="3600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tớ</a:t>
              </a:r>
              <a:r>
                <a:rPr lang="en-US" altLang="vi-VN" sz="3600" dirty="0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, </a:t>
              </a:r>
              <a:r>
                <a:rPr lang="en-US" altLang="vi-VN" sz="3600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bạn</a:t>
              </a:r>
              <a:r>
                <a:rPr lang="en-US" altLang="vi-VN" sz="3600" dirty="0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– </a:t>
              </a:r>
              <a:r>
                <a:rPr lang="en-US" altLang="vi-VN" sz="3600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tớ</a:t>
              </a:r>
              <a:r>
                <a:rPr lang="en-US" altLang="vi-VN" sz="3600" dirty="0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, </a:t>
              </a:r>
              <a:r>
                <a:rPr lang="en-US" altLang="vi-VN" sz="3600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bạn</a:t>
              </a:r>
              <a:r>
                <a:rPr lang="en-US" altLang="vi-VN" sz="3600" dirty="0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– </a:t>
              </a:r>
              <a:r>
                <a:rPr lang="en-US" altLang="vi-VN" sz="3600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mình</a:t>
              </a:r>
              <a:r>
                <a:rPr lang="en-US" altLang="vi-VN" sz="3600" dirty="0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….</a:t>
              </a:r>
              <a:endParaRPr lang="en-US" altLang="vi-VN" sz="2800" b="0" i="0" u="none" strike="noStrike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AFE26080-C2D9-4417-B112-7951FCA760C9}"/>
              </a:ext>
            </a:extLst>
          </p:cNvPr>
          <p:cNvSpPr/>
          <p:nvPr/>
        </p:nvSpPr>
        <p:spPr>
          <a:xfrm>
            <a:off x="-1" y="18309"/>
            <a:ext cx="2067951" cy="93198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GB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05" y="65313"/>
            <a:ext cx="8105014" cy="2967134"/>
          </a:xfrm>
          <a:prstGeom prst="rect">
            <a:avLst/>
          </a:prstGeom>
        </p:spPr>
      </p:pic>
      <p:pic>
        <p:nvPicPr>
          <p:cNvPr id="3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802688" y="604946"/>
            <a:ext cx="2983258" cy="230328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70866" y="1221668"/>
            <a:ext cx="4052854" cy="62655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thái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cử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endParaRPr lang="en-US" altLang="vi-VN" sz="2800" b="1" dirty="0">
              <a:solidFill>
                <a:srgbClr val="00B0F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66ED17C4-F0BC-4284-AE08-791964D46400}"/>
              </a:ext>
            </a:extLst>
          </p:cNvPr>
          <p:cNvSpPr/>
          <p:nvPr/>
        </p:nvSpPr>
        <p:spPr>
          <a:xfrm>
            <a:off x="-1" y="18309"/>
            <a:ext cx="2067951" cy="93198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GB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26571" y="4124132"/>
            <a:ext cx="2202024" cy="15358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911150" y="4114802"/>
            <a:ext cx="1884783" cy="153586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129558" y="4114801"/>
            <a:ext cx="1924382" cy="1576873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557795" y="4114802"/>
            <a:ext cx="2052736" cy="1576872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993086" y="4114801"/>
            <a:ext cx="1838133" cy="157687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endParaRPr lang="en-US" sz="28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379306" y="2761861"/>
            <a:ext cx="3797559" cy="125030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4478694" y="2808514"/>
            <a:ext cx="1726163" cy="125607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6176865" y="2761861"/>
            <a:ext cx="354564" cy="13529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176865" y="2761861"/>
            <a:ext cx="2435290" cy="13027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12" idx="0"/>
          </p:cNvCxnSpPr>
          <p:nvPr/>
        </p:nvCxnSpPr>
        <p:spPr>
          <a:xfrm>
            <a:off x="6204857" y="2808514"/>
            <a:ext cx="4707296" cy="13062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244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tràng</a:t>
            </a:r>
            <a:r>
              <a:rPr lang="en-US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pháo</a:t>
            </a:r>
            <a:r>
              <a:rPr lang="en-US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tay</a:t>
            </a:r>
            <a:r>
              <a:rPr lang="en-US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mượn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quyển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55130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Tx/>
              <a:buChar char="-"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mượn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quyển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ạ?</a:t>
            </a:r>
          </a:p>
          <a:p>
            <a:pPr marL="457200" indent="-457200" algn="just">
              <a:buFontTx/>
              <a:buChar char="-"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mượn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quyển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ạ?</a:t>
            </a:r>
          </a:p>
          <a:p>
            <a:pPr algn="ctr"/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62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471" y="-412270"/>
            <a:ext cx="7868989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162478" y="155504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145736" y="446022"/>
            <a:ext cx="4271219" cy="1698358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thực</a:t>
            </a:r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hành</a:t>
            </a:r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endParaRPr lang="en-US" altLang="vi-VN" sz="8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187355" y="3104681"/>
            <a:ext cx="10754435" cy="3246068"/>
            <a:chOff x="172324" y="1157224"/>
            <a:chExt cx="2109019" cy="3106089"/>
          </a:xfrm>
        </p:grpSpPr>
        <p:sp>
          <p:nvSpPr>
            <p:cNvPr id="7" name="Hexagon 6"/>
            <p:cNvSpPr/>
            <p:nvPr/>
          </p:nvSpPr>
          <p:spPr>
            <a:xfrm>
              <a:off x="172324" y="1157224"/>
              <a:ext cx="2109019" cy="310608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88974" y="1369884"/>
              <a:ext cx="1808630" cy="27388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Hành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động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: Chia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sẻ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vui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buồn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với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bạn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; chia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sẻ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sách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,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truyện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,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đồ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chơi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với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bạn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;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giảng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bài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cho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bạn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;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giúp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bạn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khi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bạn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gặp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khó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khăn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…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Thực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hiện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hành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động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gắn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với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thái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độ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,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cử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chỉ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chân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thành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,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tôn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trọng</a:t>
              </a:r>
              <a:endParaRPr lang="en-US" altLang="vi-VN" sz="2800" b="0" i="0" u="none" strike="noStrike" dirty="0"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F4A0B135-B157-4639-BAA4-EB69C5F69818}"/>
              </a:ext>
            </a:extLst>
          </p:cNvPr>
          <p:cNvSpPr/>
          <p:nvPr/>
        </p:nvSpPr>
        <p:spPr>
          <a:xfrm>
            <a:off x="-1" y="18309"/>
            <a:ext cx="2067951" cy="93198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GB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12078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1146411" y="1091822"/>
            <a:ext cx="9662615" cy="4640238"/>
          </a:xfrm>
          <a:prstGeom prst="cloudCallout">
            <a:avLst/>
          </a:prstGeom>
          <a:solidFill>
            <a:srgbClr val="33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560F500B-AF76-4AB7-AF4E-F7C83FAC41CD}"/>
              </a:ext>
            </a:extLst>
          </p:cNvPr>
          <p:cNvSpPr/>
          <p:nvPr/>
        </p:nvSpPr>
        <p:spPr>
          <a:xfrm>
            <a:off x="-1" y="18309"/>
            <a:ext cx="2067951" cy="93198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GB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97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xmlns="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2208627" y="2197892"/>
            <a:ext cx="9326880" cy="166199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>
              <a:defRPr/>
            </a:pPr>
            <a:r>
              <a:rPr lang="en-US" sz="5400" b="1" kern="1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5400" b="1" kern="1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kern="1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</a:p>
          <a:p>
            <a:pPr algn="ctr">
              <a:defRPr/>
            </a:pPr>
            <a:r>
              <a:rPr lang="en-US" sz="5400" b="1" kern="1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5400" b="1" kern="1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5400" b="1" kern="1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kern="1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kern="1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5400" b="1" kern="1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xmlns="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951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thưởng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chiếc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tẩy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Nếu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bằng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tay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sẽ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898185" y="2238538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nhắc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hay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trọng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tuổi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98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chiếc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thước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kẻ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973187" y="1501878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Hộp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may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mắn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5406" y="773901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50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F46DA02-F02D-4620-A33C-7EF5A18F9064}"/>
              </a:ext>
            </a:extLst>
          </p:cNvPr>
          <p:cNvSpPr txBox="1"/>
          <p:nvPr/>
        </p:nvSpPr>
        <p:spPr>
          <a:xfrm>
            <a:off x="1566530" y="2815620"/>
            <a:ext cx="90589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Khởi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động</a:t>
            </a:r>
            <a:endParaRPr lang="en-US" altLang="zh-CN" sz="4800" b="1" i="1" kern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27752902"/>
      </p:ext>
    </p:ext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" name="Bài hát  Tìm bạn thâ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64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6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Document 17"/>
          <p:cNvSpPr/>
          <p:nvPr/>
        </p:nvSpPr>
        <p:spPr>
          <a:xfrm>
            <a:off x="-43199" y="10758"/>
            <a:ext cx="12235199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497142" y="1747070"/>
            <a:ext cx="7910830" cy="2398395"/>
            <a:chOff x="9566064" y="964372"/>
            <a:chExt cx="5446164" cy="698253"/>
          </a:xfrm>
        </p:grpSpPr>
        <p:sp>
          <p:nvSpPr>
            <p:cNvPr id="12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5" name="Rectangle 17"/>
          <p:cNvSpPr/>
          <p:nvPr/>
        </p:nvSpPr>
        <p:spPr>
          <a:xfrm>
            <a:off x="945545" y="2575379"/>
            <a:ext cx="1750345" cy="1205899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6"/>
          <p:cNvSpPr/>
          <p:nvPr/>
        </p:nvSpPr>
        <p:spPr>
          <a:xfrm>
            <a:off x="2193050" y="3261097"/>
            <a:ext cx="1258009" cy="999997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282771" y="2517841"/>
            <a:ext cx="1378806" cy="1412343"/>
            <a:chOff x="1149549" y="1066515"/>
            <a:chExt cx="992332" cy="992332"/>
          </a:xfrm>
          <a:solidFill>
            <a:schemeClr val="accent6">
              <a:lumMod val="75000"/>
            </a:schemeClr>
          </a:solidFill>
        </p:grpSpPr>
        <p:sp>
          <p:nvSpPr>
            <p:cNvPr id="18" name="Oval 17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276557" y="2479075"/>
            <a:ext cx="1539240" cy="141351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</a:p>
          <a:p>
            <a:pPr algn="ctr"/>
            <a:r>
              <a:rPr lang="en-US" sz="5400" b="1" dirty="0">
                <a:solidFill>
                  <a:prstClr val="white"/>
                </a:solidFill>
                <a:latin typeface="Arial Rounded MT Bold" panose="020F070403050403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903876" y="2264882"/>
            <a:ext cx="7176770" cy="1015614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60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quý</a:t>
            </a:r>
            <a:r>
              <a:rPr lang="en-US" sz="60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60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</a:t>
            </a:r>
            <a:endParaRPr lang="en-US" sz="6000" b="1" dirty="0">
              <a:solidFill>
                <a:srgbClr val="F79646">
                  <a:lumMod val="75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10206" y="3145196"/>
            <a:ext cx="21944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spc="300" dirty="0">
                <a:solidFill>
                  <a:srgbClr val="00B0F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4000" spc="300" dirty="0" err="1">
                <a:solidFill>
                  <a:srgbClr val="00B0F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lang="en-US" altLang="zh-CN" sz="4000" spc="300" dirty="0">
                <a:solidFill>
                  <a:srgbClr val="00B0F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1)</a:t>
            </a:r>
            <a:r>
              <a:rPr lang="en-US" altLang="zh-CN" sz="4000" spc="3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005311"/>
      </p:ext>
    </p:extLst>
  </p:cSld>
  <p:clrMapOvr>
    <a:masterClrMapping/>
  </p:clrMapOvr>
  <p:transition advClick="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307101" y="-87199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động1:Kể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5704793" y="2666471"/>
            <a:ext cx="6350739" cy="2970535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26" name="Picture 2" descr="Hình ảnh Một Nhóm Bạn, Bạn Bè Clipart, Chơi, Bạn Cùng Lớp miễn phí tải tập  tin PNG PSDComment và Vect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1285"/>
            <a:ext cx="5440907" cy="544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72516B37-AE5B-4042-913C-A0D795B2EA32}"/>
              </a:ext>
            </a:extLst>
          </p:cNvPr>
          <p:cNvSpPr/>
          <p:nvPr/>
        </p:nvSpPr>
        <p:spPr>
          <a:xfrm>
            <a:off x="-1" y="18309"/>
            <a:ext cx="2067951" cy="93198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GB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1" animBg="1"/>
      <p:bldP spid="5" grpId="2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741</TotalTime>
  <Words>732</Words>
  <Application>Microsoft Office PowerPoint</Application>
  <PresentationFormat>Widescreen</PresentationFormat>
  <Paragraphs>115</Paragraphs>
  <Slides>32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32</vt:i4>
      </vt:variant>
    </vt:vector>
  </HeadingPairs>
  <TitlesOfParts>
    <vt:vector size="52" baseType="lpstr">
      <vt:lpstr>Microsoft YaHei</vt:lpstr>
      <vt:lpstr>宋体</vt:lpstr>
      <vt:lpstr>宋体</vt:lpstr>
      <vt:lpstr>Arial</vt:lpstr>
      <vt:lpstr>Arial Rounded MT Bold</vt:lpstr>
      <vt:lpstr>Arial-Rounded</vt:lpstr>
      <vt:lpstr>Calibri</vt:lpstr>
      <vt:lpstr>Calibri Light</vt:lpstr>
      <vt:lpstr>Tahoma</vt:lpstr>
      <vt:lpstr>Times New Roman</vt:lpstr>
      <vt:lpstr>UTM Avo</vt:lpstr>
      <vt:lpstr>等线</vt:lpstr>
      <vt:lpstr>2_Office Theme</vt:lpstr>
      <vt:lpstr>5_Office Theme</vt:lpstr>
      <vt:lpstr>6_Office Theme</vt:lpstr>
      <vt:lpstr>7_Office Theme</vt:lpstr>
      <vt:lpstr>Office 主题</vt:lpstr>
      <vt:lpstr>1_Office Theme</vt:lpstr>
      <vt:lpstr>8_Office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động1:Kể về người bạn mà em yêu quý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Viettel Store</cp:lastModifiedBy>
  <cp:revision>71</cp:revision>
  <dcterms:created xsi:type="dcterms:W3CDTF">2021-05-26T04:27:49Z</dcterms:created>
  <dcterms:modified xsi:type="dcterms:W3CDTF">2022-10-11T08:26:30Z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