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0A18-EDA8-B62B-0403-4A7892FBD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F61E7-68A0-BB8B-DD0F-595E4C0A8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952E5-296B-F643-FC77-9A90C4F1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01B03-CC22-3B2E-CCEF-3147F089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36095-CEE7-1683-C135-F71E9189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1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0AC4-BD3B-B41B-F0F0-90765BA4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E5D51-CA61-3AC4-CB47-838DA67D1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DBDF-8CF7-9D2D-B085-9AF8E242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8B168-CF9C-041F-26AC-AC82B0E7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9D45C-1F1A-3F36-17F5-E220D663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1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507BFC-46D8-4ED9-B861-6CFB9B7C5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C436D-4683-E3F5-6164-CE0941756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8BA0-9354-642D-A0E6-F6F92F4C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C37A3-E03F-484C-7355-A7F52602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F03F9-A58D-0748-EAEE-3EDC510E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FE05-81C7-02CE-F840-803E649F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9D50F-145A-F8B4-F602-033D4629B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F86F6-08CF-9731-18A8-C8046F4D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DFE44-CEA1-11DD-B756-CF8FCEF3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E18E4-4940-0A11-BFF2-1037854C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B56A-6FF0-9B0C-FF9D-7FB77E4B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AE4EE-5FCA-006A-B8C7-9D9BFF033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B6004-0DFC-6873-E90C-978BFC74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E2753-B6C4-87DC-8B2B-A1D81651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3809-00C5-0388-574C-9C63D528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2EBE-0D3F-3FEA-C96F-F9C05C7C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9324-D0B8-49D7-3D11-0BAF7C500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5736C-ADDB-8BE9-50AC-E27E27FEC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71C06-6D30-73B3-CCB5-F74E59F8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BD924-C7DD-D30F-5330-D044B84C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88526-6187-C305-86BC-238ADBCD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3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F613-342B-AA97-9CAE-8B0138F6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72835-460D-D35E-469F-064F0CA45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E851D-F7D2-BD24-CEA5-9FD8851D0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53578-991D-55C4-C0E5-CB6F42992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35B12-49E5-2D49-BDAB-12D021492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B9AC8E-C967-1AE7-D93C-8EB0D0D8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9C4895-50B3-873E-A4BD-7EBEE59D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44975-25BC-028C-BBEE-111A14CD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3E3F-AB06-9E08-BE18-C02C6934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0ED6-2940-38AC-DDDE-93AFA3B2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757FD-23E8-E1AD-CF88-4434912B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53FA1-8CA1-C954-EE6C-BC67958F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F9E86-983C-4597-DF73-ADE35383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72448-8BF4-B387-A085-FBF43DC5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88523-35DD-3EF3-2146-EBD66798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355A-99B9-86CB-EA0E-FADAB055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F8FC4-A648-F881-216D-842735B7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57FB9-5EAF-70BB-779D-C179405FC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9A56B-AD84-84AD-02F4-AFA282D8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40BF5-DD1F-3F82-493B-19373AB6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248A3-FD06-77B9-5FD6-4B9F559B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6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1FB0-A3D5-FAA0-5F50-3B78E1F7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CF6414-DE04-2D49-3B75-7BE70E857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D451D-672D-FE83-2BD7-3BE558F1A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B093F-F963-A58D-43DE-C53F5AD8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35726-33DF-2F99-7908-E8F69FE6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82BE1-4EB4-DCF2-9004-EB4661D0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0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71AD3-3382-F6F0-8F13-321C4849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F810-AE55-5492-BA65-A4898DE7B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C97B3-D067-1668-E55F-5E25C8DD2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67D82-8A15-9D45-050E-4EAB4CC9B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B4FD-2E23-D6C3-B129-78E5DC4A7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24F309-AAEC-732B-93C3-6E0342AB7DAE}"/>
              </a:ext>
            </a:extLst>
          </p:cNvPr>
          <p:cNvSpPr txBox="1"/>
          <p:nvPr/>
        </p:nvSpPr>
        <p:spPr>
          <a:xfrm>
            <a:off x="868680" y="644571"/>
            <a:ext cx="102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AD6CC2-E67D-6DEF-F029-F705EA19A789}"/>
              </a:ext>
            </a:extLst>
          </p:cNvPr>
          <p:cNvSpPr txBox="1"/>
          <p:nvPr/>
        </p:nvSpPr>
        <p:spPr>
          <a:xfrm>
            <a:off x="2367871" y="644571"/>
            <a:ext cx="102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492B3-2B00-8B36-3959-880FA3A05816}"/>
              </a:ext>
            </a:extLst>
          </p:cNvPr>
          <p:cNvSpPr txBox="1"/>
          <p:nvPr/>
        </p:nvSpPr>
        <p:spPr>
          <a:xfrm>
            <a:off x="4111610" y="644571"/>
            <a:ext cx="102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296B2-8A58-7A98-05F5-904FA081B956}"/>
              </a:ext>
            </a:extLst>
          </p:cNvPr>
          <p:cNvSpPr txBox="1"/>
          <p:nvPr/>
        </p:nvSpPr>
        <p:spPr>
          <a:xfrm>
            <a:off x="5695861" y="644571"/>
            <a:ext cx="102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DA50F-AB39-A7A0-4CD6-BEB5721AA063}"/>
              </a:ext>
            </a:extLst>
          </p:cNvPr>
          <p:cNvSpPr txBox="1"/>
          <p:nvPr/>
        </p:nvSpPr>
        <p:spPr>
          <a:xfrm>
            <a:off x="7056477" y="644571"/>
            <a:ext cx="102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4225A-2C7B-0507-101A-C9B324455C2E}"/>
              </a:ext>
            </a:extLst>
          </p:cNvPr>
          <p:cNvSpPr txBox="1"/>
          <p:nvPr/>
        </p:nvSpPr>
        <p:spPr>
          <a:xfrm>
            <a:off x="8080392" y="644571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nh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B0C96E-7101-EC07-E0BE-8696D912A376}"/>
              </a:ext>
            </a:extLst>
          </p:cNvPr>
          <p:cNvSpPr txBox="1"/>
          <p:nvPr/>
        </p:nvSpPr>
        <p:spPr>
          <a:xfrm>
            <a:off x="9717806" y="644571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kh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8D6242-8904-6D47-D3AA-D91C5BB4F894}"/>
              </a:ext>
            </a:extLst>
          </p:cNvPr>
          <p:cNvSpPr txBox="1"/>
          <p:nvPr/>
        </p:nvSpPr>
        <p:spPr>
          <a:xfrm>
            <a:off x="462521" y="1665296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D0756-9AD5-0D76-A6F3-3FD128FBDDA6}"/>
              </a:ext>
            </a:extLst>
          </p:cNvPr>
          <p:cNvSpPr txBox="1"/>
          <p:nvPr/>
        </p:nvSpPr>
        <p:spPr>
          <a:xfrm>
            <a:off x="1901809" y="1665296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gi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79532B-D2D8-A5A8-20D7-65A4340E727B}"/>
              </a:ext>
            </a:extLst>
          </p:cNvPr>
          <p:cNvSpPr txBox="1"/>
          <p:nvPr/>
        </p:nvSpPr>
        <p:spPr>
          <a:xfrm>
            <a:off x="3638809" y="1714443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gh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B9A5E7-FE44-1895-3B2F-0A83C7F2BCEE}"/>
              </a:ext>
            </a:extLst>
          </p:cNvPr>
          <p:cNvSpPr txBox="1"/>
          <p:nvPr/>
        </p:nvSpPr>
        <p:spPr>
          <a:xfrm>
            <a:off x="5227500" y="1665296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ngh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91A889-0681-50D3-7892-48E958FB7747}"/>
              </a:ext>
            </a:extLst>
          </p:cNvPr>
          <p:cNvSpPr txBox="1"/>
          <p:nvPr/>
        </p:nvSpPr>
        <p:spPr>
          <a:xfrm>
            <a:off x="6709318" y="1684860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3EB283-B44F-FE66-B078-B0B09841B511}"/>
              </a:ext>
            </a:extLst>
          </p:cNvPr>
          <p:cNvSpPr txBox="1"/>
          <p:nvPr/>
        </p:nvSpPr>
        <p:spPr>
          <a:xfrm>
            <a:off x="8095091" y="1704424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ph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EF0476-E1E3-15AC-5BE6-28916BC24C74}"/>
              </a:ext>
            </a:extLst>
          </p:cNvPr>
          <p:cNvSpPr txBox="1"/>
          <p:nvPr/>
        </p:nvSpPr>
        <p:spPr>
          <a:xfrm>
            <a:off x="9683782" y="1723988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217BF9-57D8-FBB9-F9C9-89DA18DA0640}"/>
              </a:ext>
            </a:extLst>
          </p:cNvPr>
          <p:cNvSpPr txBox="1"/>
          <p:nvPr/>
        </p:nvSpPr>
        <p:spPr>
          <a:xfrm>
            <a:off x="630871" y="3552788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ti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vi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57EEAC-3ECB-04B9-4AD4-1FA19BA6AF75}"/>
              </a:ext>
            </a:extLst>
          </p:cNvPr>
          <p:cNvSpPr txBox="1"/>
          <p:nvPr/>
        </p:nvSpPr>
        <p:spPr>
          <a:xfrm>
            <a:off x="630870" y="4731039"/>
            <a:ext cx="2037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tổ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cò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21B399-EEF8-5E9F-2A82-4083EE315219}"/>
              </a:ext>
            </a:extLst>
          </p:cNvPr>
          <p:cNvSpPr txBox="1"/>
          <p:nvPr/>
        </p:nvSpPr>
        <p:spPr>
          <a:xfrm>
            <a:off x="3391786" y="3593166"/>
            <a:ext cx="311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thợ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mỏ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2A369-6AB9-DC69-2F11-EF2EDE07746F}"/>
              </a:ext>
            </a:extLst>
          </p:cNvPr>
          <p:cNvSpPr txBox="1"/>
          <p:nvPr/>
        </p:nvSpPr>
        <p:spPr>
          <a:xfrm>
            <a:off x="3365115" y="4722270"/>
            <a:ext cx="311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thỏ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mẹ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041BD3-8137-C671-8813-17258DEE9049}"/>
              </a:ext>
            </a:extLst>
          </p:cNvPr>
          <p:cNvSpPr txBox="1"/>
          <p:nvPr/>
        </p:nvSpPr>
        <p:spPr>
          <a:xfrm>
            <a:off x="7214279" y="3593166"/>
            <a:ext cx="4609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cò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tha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cá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36FA60-D819-AC15-B02A-7E70C8DCADA1}"/>
              </a:ext>
            </a:extLst>
          </p:cNvPr>
          <p:cNvSpPr txBox="1"/>
          <p:nvPr/>
        </p:nvSpPr>
        <p:spPr>
          <a:xfrm>
            <a:off x="7288707" y="4691911"/>
            <a:ext cx="5076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bố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thả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cá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mè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8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2C09F-08D1-8B29-1098-372EBDA61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55E4D1-7849-A7FA-C23E-1A0852C87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14" y="393406"/>
            <a:ext cx="10271052" cy="555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8C330-490D-6C88-36C0-1E544FF07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377F9A-CA84-44AD-D288-58BCE62F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44" y="372140"/>
            <a:ext cx="7581014" cy="578411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8591B7-FC33-4565-5855-AE66639BF44E}"/>
              </a:ext>
            </a:extLst>
          </p:cNvPr>
          <p:cNvCxnSpPr>
            <a:cxnSpLocks/>
          </p:cNvCxnSpPr>
          <p:nvPr/>
        </p:nvCxnSpPr>
        <p:spPr>
          <a:xfrm>
            <a:off x="3668233" y="2179674"/>
            <a:ext cx="1424762" cy="839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EB2770-8C4B-EC68-7EC5-27C612A2B53E}"/>
              </a:ext>
            </a:extLst>
          </p:cNvPr>
          <p:cNvCxnSpPr>
            <a:cxnSpLocks/>
          </p:cNvCxnSpPr>
          <p:nvPr/>
        </p:nvCxnSpPr>
        <p:spPr>
          <a:xfrm flipH="1">
            <a:off x="5858540" y="2179674"/>
            <a:ext cx="1446028" cy="1988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009054-5D53-F381-9E45-37586ABE0858}"/>
              </a:ext>
            </a:extLst>
          </p:cNvPr>
          <p:cNvCxnSpPr>
            <a:cxnSpLocks/>
          </p:cNvCxnSpPr>
          <p:nvPr/>
        </p:nvCxnSpPr>
        <p:spPr>
          <a:xfrm flipH="1" flipV="1">
            <a:off x="3668233" y="3859619"/>
            <a:ext cx="1424762" cy="5209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D0474B-0E5D-C4B4-8E59-98A521D2ADE3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253564"/>
            <a:ext cx="1208568" cy="5209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856C3C-69B0-79C8-3187-C3206D8E0614}"/>
              </a:ext>
            </a:extLst>
          </p:cNvPr>
          <p:cNvCxnSpPr>
            <a:cxnSpLocks/>
          </p:cNvCxnSpPr>
          <p:nvPr/>
        </p:nvCxnSpPr>
        <p:spPr>
          <a:xfrm flipH="1">
            <a:off x="3668233" y="3264196"/>
            <a:ext cx="1359196" cy="22541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6479D9-AA80-0F19-22BB-F7362EC8C20B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4614530"/>
            <a:ext cx="1208568" cy="9037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3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3A234-ACE7-2089-D990-6759A2F3F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1ED913-96B9-4EC0-AD5A-3E36F74BF583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775474-119D-C1CA-676E-B83999402F5A}"/>
              </a:ext>
            </a:extLst>
          </p:cNvPr>
          <p:cNvSpPr/>
          <p:nvPr/>
        </p:nvSpPr>
        <p:spPr>
          <a:xfrm>
            <a:off x="1423447" y="2434821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7ABDD4-1265-61E7-0125-F9025A09E89C}"/>
              </a:ext>
            </a:extLst>
          </p:cNvPr>
          <p:cNvSpPr/>
          <p:nvPr/>
        </p:nvSpPr>
        <p:spPr>
          <a:xfrm>
            <a:off x="6194981" y="2434821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solidFill>
                  <a:srgbClr val="FF0000"/>
                </a:solidFill>
                <a:latin typeface="UTM Avo"/>
              </a:rPr>
              <a:t>ch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70045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5289D-C3EC-7B6A-6193-580130B82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6F8E28-B3CE-AA0B-3038-421113FBB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02" y="127591"/>
            <a:ext cx="8261498" cy="67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5F5E0-E080-6D9D-E0A5-2461E4B5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CF8BA2-F153-C917-7DFA-C7797645C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37" y="910412"/>
            <a:ext cx="11408735" cy="324691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7F7E11-8315-D84E-1394-592DBD0D6D6C}"/>
              </a:ext>
            </a:extLst>
          </p:cNvPr>
          <p:cNvCxnSpPr>
            <a:cxnSpLocks/>
          </p:cNvCxnSpPr>
          <p:nvPr/>
        </p:nvCxnSpPr>
        <p:spPr>
          <a:xfrm>
            <a:off x="6762306" y="1467293"/>
            <a:ext cx="606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7B95AB-1E36-AC86-45AE-4B97B9C8CF0E}"/>
              </a:ext>
            </a:extLst>
          </p:cNvPr>
          <p:cNvCxnSpPr>
            <a:cxnSpLocks/>
          </p:cNvCxnSpPr>
          <p:nvPr/>
        </p:nvCxnSpPr>
        <p:spPr>
          <a:xfrm>
            <a:off x="1169581" y="2211573"/>
            <a:ext cx="606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CA4813-354D-BAB3-EC82-5629778CDF3A}"/>
              </a:ext>
            </a:extLst>
          </p:cNvPr>
          <p:cNvCxnSpPr>
            <a:cxnSpLocks/>
          </p:cNvCxnSpPr>
          <p:nvPr/>
        </p:nvCxnSpPr>
        <p:spPr>
          <a:xfrm>
            <a:off x="1945758" y="2179676"/>
            <a:ext cx="531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0C5F8B-6BBE-6EAD-C11E-83EB84CD3903}"/>
              </a:ext>
            </a:extLst>
          </p:cNvPr>
          <p:cNvCxnSpPr>
            <a:cxnSpLocks/>
          </p:cNvCxnSpPr>
          <p:nvPr/>
        </p:nvCxnSpPr>
        <p:spPr>
          <a:xfrm flipV="1">
            <a:off x="2668772" y="2179676"/>
            <a:ext cx="69111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4EB078-3F4F-5E9F-01AD-46F8F0509EA4}"/>
              </a:ext>
            </a:extLst>
          </p:cNvPr>
          <p:cNvCxnSpPr>
            <a:cxnSpLocks/>
          </p:cNvCxnSpPr>
          <p:nvPr/>
        </p:nvCxnSpPr>
        <p:spPr>
          <a:xfrm flipV="1">
            <a:off x="4274289" y="2147779"/>
            <a:ext cx="69111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69D8A1-5DE6-E26C-B0CE-87AA83027A36}"/>
              </a:ext>
            </a:extLst>
          </p:cNvPr>
          <p:cNvCxnSpPr>
            <a:cxnSpLocks/>
          </p:cNvCxnSpPr>
          <p:nvPr/>
        </p:nvCxnSpPr>
        <p:spPr>
          <a:xfrm>
            <a:off x="6535481" y="2147779"/>
            <a:ext cx="5298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8E3BB8-D722-6AE2-9810-998F07F3AFEE}"/>
              </a:ext>
            </a:extLst>
          </p:cNvPr>
          <p:cNvCxnSpPr>
            <a:cxnSpLocks/>
          </p:cNvCxnSpPr>
          <p:nvPr/>
        </p:nvCxnSpPr>
        <p:spPr>
          <a:xfrm>
            <a:off x="8396178" y="2211575"/>
            <a:ext cx="652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E32DAB-5738-8AF8-EB5C-7C67D713FE91}"/>
              </a:ext>
            </a:extLst>
          </p:cNvPr>
          <p:cNvCxnSpPr>
            <a:cxnSpLocks/>
          </p:cNvCxnSpPr>
          <p:nvPr/>
        </p:nvCxnSpPr>
        <p:spPr>
          <a:xfrm>
            <a:off x="9321210" y="2211573"/>
            <a:ext cx="652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392BB4-16F8-E808-B155-92653D42562A}"/>
              </a:ext>
            </a:extLst>
          </p:cNvPr>
          <p:cNvCxnSpPr>
            <a:cxnSpLocks/>
          </p:cNvCxnSpPr>
          <p:nvPr/>
        </p:nvCxnSpPr>
        <p:spPr>
          <a:xfrm>
            <a:off x="10161182" y="2179676"/>
            <a:ext cx="5032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C40072-7D01-8B85-B673-5392033A5221}"/>
              </a:ext>
            </a:extLst>
          </p:cNvPr>
          <p:cNvCxnSpPr>
            <a:cxnSpLocks/>
          </p:cNvCxnSpPr>
          <p:nvPr/>
        </p:nvCxnSpPr>
        <p:spPr>
          <a:xfrm flipV="1">
            <a:off x="10884196" y="2147779"/>
            <a:ext cx="684027" cy="106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99249A-E7B0-27AB-5D8E-83CD1F45B1DA}"/>
              </a:ext>
            </a:extLst>
          </p:cNvPr>
          <p:cNvCxnSpPr>
            <a:cxnSpLocks/>
          </p:cNvCxnSpPr>
          <p:nvPr/>
        </p:nvCxnSpPr>
        <p:spPr>
          <a:xfrm flipV="1">
            <a:off x="1967024" y="2785731"/>
            <a:ext cx="531628" cy="106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5C11733-8EE3-77B2-7D1B-1BD46A973D97}"/>
              </a:ext>
            </a:extLst>
          </p:cNvPr>
          <p:cNvCxnSpPr>
            <a:cxnSpLocks/>
          </p:cNvCxnSpPr>
          <p:nvPr/>
        </p:nvCxnSpPr>
        <p:spPr>
          <a:xfrm>
            <a:off x="2668772" y="3429000"/>
            <a:ext cx="446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B98262-9260-4453-65F9-8825F5E5EDE8}"/>
              </a:ext>
            </a:extLst>
          </p:cNvPr>
          <p:cNvCxnSpPr>
            <a:cxnSpLocks/>
          </p:cNvCxnSpPr>
          <p:nvPr/>
        </p:nvCxnSpPr>
        <p:spPr>
          <a:xfrm>
            <a:off x="3466214" y="3413051"/>
            <a:ext cx="616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7B15A2-25F9-3B47-1D76-8E5D6E494651}"/>
              </a:ext>
            </a:extLst>
          </p:cNvPr>
          <p:cNvCxnSpPr>
            <a:cxnSpLocks/>
          </p:cNvCxnSpPr>
          <p:nvPr/>
        </p:nvCxnSpPr>
        <p:spPr>
          <a:xfrm>
            <a:off x="6315739" y="3460898"/>
            <a:ext cx="616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634F9B-8977-D01D-90AE-41D930B58228}"/>
              </a:ext>
            </a:extLst>
          </p:cNvPr>
          <p:cNvCxnSpPr>
            <a:cxnSpLocks/>
          </p:cNvCxnSpPr>
          <p:nvPr/>
        </p:nvCxnSpPr>
        <p:spPr>
          <a:xfrm>
            <a:off x="7081282" y="3429000"/>
            <a:ext cx="616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0E41FA-94EF-F0B1-3213-D40A4376B210}"/>
              </a:ext>
            </a:extLst>
          </p:cNvPr>
          <p:cNvCxnSpPr>
            <a:cxnSpLocks/>
          </p:cNvCxnSpPr>
          <p:nvPr/>
        </p:nvCxnSpPr>
        <p:spPr>
          <a:xfrm>
            <a:off x="712380" y="4066949"/>
            <a:ext cx="616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5EC7698-5E5D-E629-4039-25B7586C2DDB}"/>
              </a:ext>
            </a:extLst>
          </p:cNvPr>
          <p:cNvCxnSpPr>
            <a:cxnSpLocks/>
          </p:cNvCxnSpPr>
          <p:nvPr/>
        </p:nvCxnSpPr>
        <p:spPr>
          <a:xfrm>
            <a:off x="4433775" y="4088215"/>
            <a:ext cx="616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476AF2-7C69-57B0-C01D-D981E6465180}"/>
              </a:ext>
            </a:extLst>
          </p:cNvPr>
          <p:cNvCxnSpPr>
            <a:cxnSpLocks/>
          </p:cNvCxnSpPr>
          <p:nvPr/>
        </p:nvCxnSpPr>
        <p:spPr>
          <a:xfrm>
            <a:off x="5582093" y="1467293"/>
            <a:ext cx="1350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9E65CB7-92AA-DB6B-937C-389B43D021B4}"/>
              </a:ext>
            </a:extLst>
          </p:cNvPr>
          <p:cNvCxnSpPr>
            <a:cxnSpLocks/>
          </p:cNvCxnSpPr>
          <p:nvPr/>
        </p:nvCxnSpPr>
        <p:spPr>
          <a:xfrm>
            <a:off x="1127052" y="2211573"/>
            <a:ext cx="1350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479590-3D2B-9C4C-C411-01BF37B125E6}"/>
              </a:ext>
            </a:extLst>
          </p:cNvPr>
          <p:cNvCxnSpPr>
            <a:cxnSpLocks/>
          </p:cNvCxnSpPr>
          <p:nvPr/>
        </p:nvCxnSpPr>
        <p:spPr>
          <a:xfrm>
            <a:off x="3466214" y="2147779"/>
            <a:ext cx="1350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D2EBE4-5827-3E7A-EF85-7AEC6FF2E596}"/>
              </a:ext>
            </a:extLst>
          </p:cNvPr>
          <p:cNvCxnSpPr>
            <a:cxnSpLocks/>
          </p:cNvCxnSpPr>
          <p:nvPr/>
        </p:nvCxnSpPr>
        <p:spPr>
          <a:xfrm>
            <a:off x="7368362" y="2200943"/>
            <a:ext cx="1350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B0CC7E4-D76E-1103-0FEF-5C3DF7FF6771}"/>
              </a:ext>
            </a:extLst>
          </p:cNvPr>
          <p:cNvCxnSpPr>
            <a:cxnSpLocks/>
          </p:cNvCxnSpPr>
          <p:nvPr/>
        </p:nvCxnSpPr>
        <p:spPr>
          <a:xfrm>
            <a:off x="4290238" y="3460901"/>
            <a:ext cx="1600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153AE0-C687-4E1C-A151-F0FEB6A5D312}"/>
              </a:ext>
            </a:extLst>
          </p:cNvPr>
          <p:cNvCxnSpPr>
            <a:cxnSpLocks/>
          </p:cNvCxnSpPr>
          <p:nvPr/>
        </p:nvCxnSpPr>
        <p:spPr>
          <a:xfrm>
            <a:off x="8865782" y="34290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8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55B54-DA85-A916-6C5E-6F841A427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671AF-0DF9-8632-AF6A-B99564C40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37" y="910412"/>
            <a:ext cx="11408735" cy="3246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803754-C5C6-951E-B708-957F42343161}"/>
              </a:ext>
            </a:extLst>
          </p:cNvPr>
          <p:cNvSpPr txBox="1"/>
          <p:nvPr/>
        </p:nvSpPr>
        <p:spPr>
          <a:xfrm>
            <a:off x="1073889" y="139286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2DAD7-2225-FB00-C11E-E6C21190BC1A}"/>
              </a:ext>
            </a:extLst>
          </p:cNvPr>
          <p:cNvSpPr txBox="1"/>
          <p:nvPr/>
        </p:nvSpPr>
        <p:spPr>
          <a:xfrm>
            <a:off x="7219507" y="139286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F88D9-2504-78BC-92F2-0BD2CE0C9902}"/>
              </a:ext>
            </a:extLst>
          </p:cNvPr>
          <p:cNvSpPr txBox="1"/>
          <p:nvPr/>
        </p:nvSpPr>
        <p:spPr>
          <a:xfrm>
            <a:off x="1013044" y="26475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89275-76FD-39BB-BE1B-AC4255ADAF42}"/>
              </a:ext>
            </a:extLst>
          </p:cNvPr>
          <p:cNvSpPr txBox="1"/>
          <p:nvPr/>
        </p:nvSpPr>
        <p:spPr>
          <a:xfrm>
            <a:off x="6229204" y="26475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65568-5C05-5140-B49D-A14D97C34F10}"/>
              </a:ext>
            </a:extLst>
          </p:cNvPr>
          <p:cNvSpPr txBox="1"/>
          <p:nvPr/>
        </p:nvSpPr>
        <p:spPr>
          <a:xfrm>
            <a:off x="8676321" y="26475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BFBBB-03CB-9758-C163-844AA6488DF8}"/>
              </a:ext>
            </a:extLst>
          </p:cNvPr>
          <p:cNvSpPr txBox="1"/>
          <p:nvPr/>
        </p:nvSpPr>
        <p:spPr>
          <a:xfrm>
            <a:off x="2509437" y="33173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5483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20904-F40E-1952-FD16-F6097DE1B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6675D-39DF-3BC2-19F7-4CDA12BF9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5900" r="10258" b="14853"/>
          <a:stretch/>
        </p:blipFill>
        <p:spPr>
          <a:xfrm>
            <a:off x="405847" y="1231492"/>
            <a:ext cx="11380305" cy="493076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792F45-E851-5049-618C-5441AAC60160}"/>
              </a:ext>
            </a:extLst>
          </p:cNvPr>
          <p:cNvCxnSpPr/>
          <p:nvPr/>
        </p:nvCxnSpPr>
        <p:spPr>
          <a:xfrm>
            <a:off x="3180522" y="3766930"/>
            <a:ext cx="8746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EF09057-9108-F854-4938-BD19992E65B7}"/>
              </a:ext>
            </a:extLst>
          </p:cNvPr>
          <p:cNvCxnSpPr>
            <a:cxnSpLocks/>
          </p:cNvCxnSpPr>
          <p:nvPr/>
        </p:nvCxnSpPr>
        <p:spPr>
          <a:xfrm flipH="1">
            <a:off x="6649278" y="5019261"/>
            <a:ext cx="10436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54950-BAFB-60B5-D5C6-CC2357E41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FE5DD-F502-FFAF-6823-C1DF29E21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326"/>
            <a:ext cx="9718158" cy="660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1AE6D-7E64-DEEF-DCDA-FE7456481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819A5E-3A86-CCF6-3704-8FE4ED43E7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6" t="37386" r="25706" b="34817"/>
          <a:stretch/>
        </p:blipFill>
        <p:spPr>
          <a:xfrm>
            <a:off x="228600" y="1927583"/>
            <a:ext cx="11734800" cy="30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7F641-0EE9-DDE4-BE17-22F339121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53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D5320-568D-5A0A-21C6-4E9F82732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552864-3753-912F-5DEA-2687CB67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59" y="542260"/>
            <a:ext cx="6639560" cy="1950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2C80E-F32C-C6FB-DD01-AD7A271E58BE}"/>
              </a:ext>
            </a:extLst>
          </p:cNvPr>
          <p:cNvSpPr txBox="1"/>
          <p:nvPr/>
        </p:nvSpPr>
        <p:spPr>
          <a:xfrm>
            <a:off x="4356159" y="1314420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Bài</a:t>
            </a:r>
            <a:r>
              <a:rPr lang="en-US" sz="4400" dirty="0">
                <a:solidFill>
                  <a:srgbClr val="002060"/>
                </a:solidFill>
              </a:rPr>
              <a:t> 29: tr - </a:t>
            </a:r>
            <a:r>
              <a:rPr lang="en-US" sz="4400" dirty="0" err="1">
                <a:solidFill>
                  <a:srgbClr val="002060"/>
                </a:solidFill>
              </a:rPr>
              <a:t>ch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1BAB0-D774-67B2-9C20-B58B201A9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38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90D86-F8E0-EAC4-8158-950B377B0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https://i.pinimg.com/564x/ee/67/a5/ee67a5966f431c1bd8d80122fcd8e3e1.jpg">
            <a:extLst>
              <a:ext uri="{FF2B5EF4-FFF2-40B4-BE49-F238E27FC236}">
                <a16:creationId xmlns:a16="http://schemas.microsoft.com/office/drawing/2014/main" id="{49EE8B06-DA2D-D425-54A9-834AFE9A0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0" y="88758"/>
            <a:ext cx="2910840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3FC9D5-92A6-6029-4706-D7BC99FBC82C}"/>
              </a:ext>
            </a:extLst>
          </p:cNvPr>
          <p:cNvSpPr txBox="1"/>
          <p:nvPr/>
        </p:nvSpPr>
        <p:spPr>
          <a:xfrm>
            <a:off x="988270" y="960144"/>
            <a:ext cx="143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tr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1D8F6-8144-5CAB-FB0A-FE987704E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29" y="88758"/>
            <a:ext cx="9805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FD6A3-4444-2810-92F0-10EEF04BC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https://i.pinimg.com/564x/ee/67/a5/ee67a5966f431c1bd8d80122fcd8e3e1.jpg">
            <a:extLst>
              <a:ext uri="{FF2B5EF4-FFF2-40B4-BE49-F238E27FC236}">
                <a16:creationId xmlns:a16="http://schemas.microsoft.com/office/drawing/2014/main" id="{A30CD527-9F9C-2544-6C9A-76A73915C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-85828" y="154762"/>
            <a:ext cx="2854960" cy="23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0D871-7A6F-DB17-CE96-AD146FB764E6}"/>
              </a:ext>
            </a:extLst>
          </p:cNvPr>
          <p:cNvSpPr txBox="1"/>
          <p:nvPr/>
        </p:nvSpPr>
        <p:spPr>
          <a:xfrm>
            <a:off x="709192" y="1002675"/>
            <a:ext cx="126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</a:rPr>
              <a:t>ch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BEF5F-8944-3A31-C435-5B2C3C6EB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38" y="0"/>
            <a:ext cx="9790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47534-B4D0-5244-E86F-23344F7AD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280B1-512D-F795-98E5-91C640805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0" t="17607" r="36593" b="24364"/>
          <a:stretch/>
        </p:blipFill>
        <p:spPr>
          <a:xfrm>
            <a:off x="1133786" y="1073019"/>
            <a:ext cx="4263725" cy="3764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11F390-2712-FC88-0697-F8F5E67910F2}"/>
              </a:ext>
            </a:extLst>
          </p:cNvPr>
          <p:cNvSpPr txBox="1"/>
          <p:nvPr/>
        </p:nvSpPr>
        <p:spPr>
          <a:xfrm>
            <a:off x="2185358" y="4837563"/>
            <a:ext cx="1294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/>
              <a:t>tre</a:t>
            </a:r>
            <a:endParaRPr lang="en-US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B3ADF8-B64B-F8B4-D028-B033887D3F15}"/>
              </a:ext>
            </a:extLst>
          </p:cNvPr>
          <p:cNvSpPr txBox="1"/>
          <p:nvPr/>
        </p:nvSpPr>
        <p:spPr>
          <a:xfrm>
            <a:off x="2185358" y="4837563"/>
            <a:ext cx="1294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tr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0349FA-86B0-2FA4-2BBA-2426766E025B}"/>
              </a:ext>
            </a:extLst>
          </p:cNvPr>
          <p:cNvGrpSpPr/>
          <p:nvPr/>
        </p:nvGrpSpPr>
        <p:grpSpPr>
          <a:xfrm>
            <a:off x="6718155" y="1854734"/>
            <a:ext cx="2658900" cy="1539239"/>
            <a:chOff x="6515924" y="838773"/>
            <a:chExt cx="2658900" cy="15392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5AD608-F26A-35AA-34E0-429231C03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5924" y="838773"/>
              <a:ext cx="2658900" cy="15392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6F8A84-A8F7-2226-E6CA-19EFEB53593A}"/>
                </a:ext>
              </a:extLst>
            </p:cNvPr>
            <p:cNvSpPr txBox="1"/>
            <p:nvPr/>
          </p:nvSpPr>
          <p:spPr>
            <a:xfrm>
              <a:off x="7468681" y="1016000"/>
              <a:ext cx="12943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</a:rPr>
                <a:t>tr</a:t>
              </a:r>
              <a:r>
                <a:rPr lang="en-US" sz="5400" dirty="0" err="1"/>
                <a:t>e</a:t>
              </a:r>
              <a:endParaRPr lang="en-US" sz="5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7BD57E-C0CF-8D8A-5517-3EEF888E58A4}"/>
              </a:ext>
            </a:extLst>
          </p:cNvPr>
          <p:cNvGrpSpPr/>
          <p:nvPr/>
        </p:nvGrpSpPr>
        <p:grpSpPr>
          <a:xfrm>
            <a:off x="6096000" y="3317238"/>
            <a:ext cx="2043156" cy="1275081"/>
            <a:chOff x="5893769" y="2301278"/>
            <a:chExt cx="2043156" cy="12750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2FDE7F-7506-7945-75DD-B9736F0A7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3769" y="2301278"/>
              <a:ext cx="2043156" cy="12750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252351-5C2B-6853-0AD0-F7FF76F469D4}"/>
                </a:ext>
              </a:extLst>
            </p:cNvPr>
            <p:cNvSpPr txBox="1"/>
            <p:nvPr/>
          </p:nvSpPr>
          <p:spPr>
            <a:xfrm>
              <a:off x="6675003" y="2307628"/>
              <a:ext cx="667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</a:rPr>
                <a:t>tr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79FA48-FB7C-B59B-9E8D-2FDFBE08D6F9}"/>
              </a:ext>
            </a:extLst>
          </p:cNvPr>
          <p:cNvGrpSpPr/>
          <p:nvPr/>
        </p:nvGrpSpPr>
        <p:grpSpPr>
          <a:xfrm>
            <a:off x="8115133" y="3317238"/>
            <a:ext cx="2043156" cy="1275081"/>
            <a:chOff x="7912902" y="2301277"/>
            <a:chExt cx="2043156" cy="127508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1247F8-ABB2-3BC6-D9B5-327E07EF2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2902" y="2301277"/>
              <a:ext cx="2043156" cy="12750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58F05D-96C3-22A9-F41F-B3958AA0C9D5}"/>
                </a:ext>
              </a:extLst>
            </p:cNvPr>
            <p:cNvSpPr txBox="1"/>
            <p:nvPr/>
          </p:nvSpPr>
          <p:spPr>
            <a:xfrm>
              <a:off x="8718159" y="2307628"/>
              <a:ext cx="667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985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C5989-D795-B9FA-1604-D840451D3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BEC9C-2240-BACF-99A4-986C08604E11}"/>
              </a:ext>
            </a:extLst>
          </p:cNvPr>
          <p:cNvSpPr txBox="1"/>
          <p:nvPr/>
        </p:nvSpPr>
        <p:spPr>
          <a:xfrm>
            <a:off x="2419891" y="5091619"/>
            <a:ext cx="209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chó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FF127-CF6C-158D-D196-CC0283AC086F}"/>
              </a:ext>
            </a:extLst>
          </p:cNvPr>
          <p:cNvSpPr txBox="1"/>
          <p:nvPr/>
        </p:nvSpPr>
        <p:spPr>
          <a:xfrm>
            <a:off x="2419891" y="5091443"/>
            <a:ext cx="160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ch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EF3C72-E03C-6714-BFB2-5DED055043C7}"/>
              </a:ext>
            </a:extLst>
          </p:cNvPr>
          <p:cNvGrpSpPr/>
          <p:nvPr/>
        </p:nvGrpSpPr>
        <p:grpSpPr>
          <a:xfrm>
            <a:off x="6809705" y="1958502"/>
            <a:ext cx="2940581" cy="1539239"/>
            <a:chOff x="6734020" y="614839"/>
            <a:chExt cx="2658900" cy="15392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EBA44D-38C7-85E9-EEB8-D6D33FD91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4020" y="614839"/>
              <a:ext cx="2658900" cy="153923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350614-C4BB-E69C-BD00-E53BBD3EED61}"/>
                </a:ext>
              </a:extLst>
            </p:cNvPr>
            <p:cNvSpPr txBox="1"/>
            <p:nvPr/>
          </p:nvSpPr>
          <p:spPr>
            <a:xfrm>
              <a:off x="7465520" y="769084"/>
              <a:ext cx="1576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</a:rPr>
                <a:t>ch</a:t>
              </a:r>
              <a:r>
                <a:rPr lang="en-US" sz="5400" dirty="0" err="1"/>
                <a:t>ó</a:t>
              </a:r>
              <a:endParaRPr lang="en-US" sz="5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FE1CF8-9403-59D6-CE2D-128EF4A5D97B}"/>
              </a:ext>
            </a:extLst>
          </p:cNvPr>
          <p:cNvGrpSpPr/>
          <p:nvPr/>
        </p:nvGrpSpPr>
        <p:grpSpPr>
          <a:xfrm>
            <a:off x="6096000" y="3429000"/>
            <a:ext cx="2043156" cy="1275081"/>
            <a:chOff x="5919058" y="2085338"/>
            <a:chExt cx="2043156" cy="12750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1E7643-2A49-D5E8-577A-8398ABFC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9058" y="2085338"/>
              <a:ext cx="2043156" cy="127508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7BBA74-0034-CB71-B053-FE1928A53846}"/>
                </a:ext>
              </a:extLst>
            </p:cNvPr>
            <p:cNvSpPr txBox="1"/>
            <p:nvPr/>
          </p:nvSpPr>
          <p:spPr>
            <a:xfrm>
              <a:off x="6594746" y="2154078"/>
              <a:ext cx="13674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</a:rPr>
                <a:t>ch</a:t>
              </a:r>
              <a:endParaRPr lang="en-US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688E13-E651-DB99-0559-3395E574BF1F}"/>
              </a:ext>
            </a:extLst>
          </p:cNvPr>
          <p:cNvGrpSpPr/>
          <p:nvPr/>
        </p:nvGrpSpPr>
        <p:grpSpPr>
          <a:xfrm>
            <a:off x="8177174" y="3429000"/>
            <a:ext cx="2043156" cy="1275081"/>
            <a:chOff x="8015243" y="2085337"/>
            <a:chExt cx="2043156" cy="12750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D7A173-AA09-4DA3-A694-D439D8BEF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5243" y="2085337"/>
              <a:ext cx="2043156" cy="127508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1321EE-6A2B-9179-61BF-3EDBD93FF8BE}"/>
                </a:ext>
              </a:extLst>
            </p:cNvPr>
            <p:cNvSpPr txBox="1"/>
            <p:nvPr/>
          </p:nvSpPr>
          <p:spPr>
            <a:xfrm>
              <a:off x="8791401" y="2151535"/>
              <a:ext cx="1013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ó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36A3C00-24E9-938D-E076-0468A022E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 r="34086" b="31706"/>
          <a:stretch/>
        </p:blipFill>
        <p:spPr>
          <a:xfrm>
            <a:off x="1188121" y="1005960"/>
            <a:ext cx="4069445" cy="38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99821-AF45-33F6-18AC-B1514217E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16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21AC7-AB25-588A-E153-4723EF781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B8ADB3BC-E782-2C1D-C552-7D76071DD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8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BDAE5-1803-7C57-3262-BF665D0E5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633CF-4F44-F898-66B3-1AFDF6C7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1" y="457200"/>
            <a:ext cx="10217886" cy="3317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7C9E21-3DE4-86CB-84D3-92EA36619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14" y="3902149"/>
            <a:ext cx="10217887" cy="258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80</Words>
  <Application>Microsoft Office PowerPoint</Application>
  <PresentationFormat>Widescreen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7</cp:revision>
  <dcterms:created xsi:type="dcterms:W3CDTF">2025-10-13T08:08:44Z</dcterms:created>
  <dcterms:modified xsi:type="dcterms:W3CDTF">2025-10-14T01:49:31Z</dcterms:modified>
</cp:coreProperties>
</file>