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70A18-EDA8-B62B-0403-4A7892FBDC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EF61E7-68A0-BB8B-DD0F-595E4C0A82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952E5-296B-F643-FC77-9A90C4F18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727E8-1B28-445A-A082-29A9D9164506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A01B03-CC22-3B2E-CCEF-3147F089F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C36095-CEE7-1683-C135-F71E91896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91EDF-5550-46E1-8C4B-C8E9C30FC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615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C0AC4-BD3B-B41B-F0F0-90765BA43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DE5D51-CA61-3AC4-CB47-838DA67D13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E5DBDF-8CF7-9D2D-B085-9AF8E242D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727E8-1B28-445A-A082-29A9D9164506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A8B168-CF9C-041F-26AC-AC82B0E78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89D45C-1F1A-3F36-17F5-E220D6637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91EDF-5550-46E1-8C4B-C8E9C30FC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512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507BFC-46D8-4ED9-B861-6CFB9B7C50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FC436D-4683-E3F5-6164-CE09417562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078BA0-9354-642D-A0E6-F6F92F4C6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727E8-1B28-445A-A082-29A9D9164506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9C37A3-E03F-484C-7355-A7F526020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F03F9-A58D-0748-EAEE-3EDC510E4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91EDF-5550-46E1-8C4B-C8E9C30FC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386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6FE05-81C7-02CE-F840-803E649F5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9D50F-145A-F8B4-F602-033D4629B2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DF86F6-08CF-9731-18A8-C8046F4D5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727E8-1B28-445A-A082-29A9D9164506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DFE44-CEA1-11DD-B756-CF8FCEF37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1E18E4-4940-0A11-BFF2-1037854C9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91EDF-5550-46E1-8C4B-C8E9C30FC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264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CB56A-6FF0-9B0C-FF9D-7FB77E4B2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AE4EE-5FCA-006A-B8C7-9D9BFF0336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0B6004-0DFC-6873-E90C-978BFC74D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727E8-1B28-445A-A082-29A9D9164506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4E2753-B6C4-87DC-8B2B-A1D816512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53809-00C5-0388-574C-9C63D5284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91EDF-5550-46E1-8C4B-C8E9C30FC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850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C2EBE-0D3F-3FEA-C96F-F9C05C7C8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59324-D0B8-49D7-3D11-0BAF7C5002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15736C-ADDB-8BE9-50AC-E27E27FECF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571C06-6D30-73B3-CCB5-F74E59F82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727E8-1B28-445A-A082-29A9D9164506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ABD924-C7DD-D30F-5330-D044B84C7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388526-6187-C305-86BC-238ADBCD9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91EDF-5550-46E1-8C4B-C8E9C30FC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338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7F613-342B-AA97-9CAE-8B0138F69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872835-460D-D35E-469F-064F0CA450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2E851D-F7D2-BD24-CEA5-9FD8851D07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753578-991D-55C4-C0E5-CB6F429929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635B12-49E5-2D49-BDAB-12D0214929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B9AC8E-C967-1AE7-D93C-8EB0D0D8B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727E8-1B28-445A-A082-29A9D9164506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9C4895-50B3-873E-A4BD-7EBEE59D4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144975-25BC-028C-BBEE-111A14CD6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91EDF-5550-46E1-8C4B-C8E9C30FC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097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F3E3F-AB06-9E08-BE18-C02C69346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070ED6-2940-38AC-DDDE-93AFA3B2D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727E8-1B28-445A-A082-29A9D9164506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2757FD-23E8-E1AD-CF88-4434912BB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B53FA1-8CA1-C954-EE6C-BC67958F6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91EDF-5550-46E1-8C4B-C8E9C30FC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224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9F9E86-983C-4597-DF73-ADE353835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727E8-1B28-445A-A082-29A9D9164506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672448-8BF4-B387-A085-FBF43DC58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D88523-35DD-3EF3-2146-EBD66798B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91EDF-5550-46E1-8C4B-C8E9C30FC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618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D355A-99B9-86CB-EA0E-FADAB0556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CF8FC4-A648-F881-216D-842735B7F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E57FB9-5EAF-70BB-779D-C179405FC3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C9A56B-AD84-84AD-02F4-AFA282D8A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727E8-1B28-445A-A082-29A9D9164506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E40BF5-DD1F-3F82-493B-19373AB6D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9248A3-FD06-77B9-5FD6-4B9F559B9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91EDF-5550-46E1-8C4B-C8E9C30FC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063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C1FB0-A3D5-FAA0-5F50-3B78E1F71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CF6414-DE04-2D49-3B75-7BE70E8572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FD451D-672D-FE83-2BD7-3BE558F1AA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3B093F-F963-A58D-43DE-C53F5AD8E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727E8-1B28-445A-A082-29A9D9164506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E35726-33DF-2F99-7908-E8F69FE65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E82BE1-4EB4-DCF2-9004-EB4661D06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91EDF-5550-46E1-8C4B-C8E9C30FC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401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A71AD3-3382-F6F0-8F13-321C4849F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93F810-AE55-5492-BA65-A4898DE7BE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BC97B3-D067-1668-E55F-5E25C8DD2D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727E8-1B28-445A-A082-29A9D9164506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667D82-8A15-9D45-050E-4EAB4CC9BB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92B4FD-2E23-D6C3-B129-78E5DC4A7E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91EDF-5550-46E1-8C4B-C8E9C30FC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157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C5C2804-B3C3-A591-D0AB-770B1BDAD10A}"/>
              </a:ext>
            </a:extLst>
          </p:cNvPr>
          <p:cNvSpPr txBox="1"/>
          <p:nvPr/>
        </p:nvSpPr>
        <p:spPr>
          <a:xfrm>
            <a:off x="893135" y="372140"/>
            <a:ext cx="94310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</a:rPr>
              <a:t>Chia </a:t>
            </a:r>
            <a:r>
              <a:rPr lang="en-US" sz="4400" dirty="0" err="1">
                <a:solidFill>
                  <a:srgbClr val="002060"/>
                </a:solidFill>
              </a:rPr>
              <a:t>sẻ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tình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huống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liên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quan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phép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cộng</a:t>
            </a:r>
            <a:endParaRPr lang="en-US" sz="4400" dirty="0">
              <a:solidFill>
                <a:srgbClr val="00206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83B89F-DDA8-84B9-81B9-EE8E96FFC3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892" y="1033492"/>
            <a:ext cx="3615070" cy="25211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F8C77F-0907-B5DC-4DBC-14C46D8FB5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1971" y="1141581"/>
            <a:ext cx="2963826" cy="26687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9E40CF-3122-AFCD-22AC-0E22EB0CC8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9765" y="3861030"/>
            <a:ext cx="3689499" cy="26687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1B51B16-E193-23F7-06A8-EACB23E5D4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3257" y="3554646"/>
            <a:ext cx="2095608" cy="284494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D35E0B5-3F25-657D-1E61-265F87FB8142}"/>
              </a:ext>
            </a:extLst>
          </p:cNvPr>
          <p:cNvSpPr txBox="1"/>
          <p:nvPr/>
        </p:nvSpPr>
        <p:spPr>
          <a:xfrm>
            <a:off x="9678044" y="1818167"/>
            <a:ext cx="12923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2 + 1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BD50AC-2127-8458-46EA-CDB4D17DBCE1}"/>
              </a:ext>
            </a:extLst>
          </p:cNvPr>
          <p:cNvSpPr txBox="1"/>
          <p:nvPr/>
        </p:nvSpPr>
        <p:spPr>
          <a:xfrm>
            <a:off x="9722732" y="2879473"/>
            <a:ext cx="12923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2 + 2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DE1C2C-6C80-1BA8-A7D6-43C07D4A9534}"/>
              </a:ext>
            </a:extLst>
          </p:cNvPr>
          <p:cNvSpPr txBox="1"/>
          <p:nvPr/>
        </p:nvSpPr>
        <p:spPr>
          <a:xfrm>
            <a:off x="9722732" y="3810354"/>
            <a:ext cx="12923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3 + 2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7939E1-B249-CFB1-4A01-4DE57488EF35}"/>
              </a:ext>
            </a:extLst>
          </p:cNvPr>
          <p:cNvSpPr txBox="1"/>
          <p:nvPr/>
        </p:nvSpPr>
        <p:spPr>
          <a:xfrm>
            <a:off x="9722731" y="4741235"/>
            <a:ext cx="12923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2 + 3</a:t>
            </a:r>
          </a:p>
        </p:txBody>
      </p:sp>
    </p:spTree>
    <p:extLst>
      <p:ext uri="{BB962C8B-B14F-4D97-AF65-F5344CB8AC3E}">
        <p14:creationId xmlns:p14="http://schemas.microsoft.com/office/powerpoint/2010/main" val="1735867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16" grpId="0"/>
      <p:bldP spid="17" grpId="0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4CD0B3-442E-07F6-E105-95518D56E2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âu">
            <a:hlinkClick r:id="" action="ppaction://media"/>
            <a:extLst>
              <a:ext uri="{FF2B5EF4-FFF2-40B4-BE49-F238E27FC236}">
                <a16:creationId xmlns:a16="http://schemas.microsoft.com/office/drawing/2014/main" id="{58386FE2-A9C6-7D56-74C2-C55FDAFD25C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4.8"/>
                </p14:media>
              </p:ext>
            </p:extLst>
          </p:nvPr>
        </p:nvPicPr>
        <p:blipFill rotWithShape="1">
          <a:blip r:embed="rId4"/>
          <a:srcRect t="16237" b="17257"/>
          <a:stretch>
            <a:fillRect/>
          </a:stretch>
        </p:blipFill>
        <p:spPr>
          <a:xfrm>
            <a:off x="1253299" y="1139752"/>
            <a:ext cx="10252363" cy="383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21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5A1188-52AB-6892-69CE-B9C1E39207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ồn chuồn">
            <a:hlinkClick r:id="" action="ppaction://media"/>
            <a:extLst>
              <a:ext uri="{FF2B5EF4-FFF2-40B4-BE49-F238E27FC236}">
                <a16:creationId xmlns:a16="http://schemas.microsoft.com/office/drawing/2014/main" id="{F38A2417-4143-D4FA-8933-566A17982A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6432"/>
          <a:stretch/>
        </p:blipFill>
        <p:spPr>
          <a:xfrm>
            <a:off x="1114217" y="293631"/>
            <a:ext cx="10307782" cy="542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699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71F49-C6C6-E952-65F4-50644E66A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373F3E18-A746-F552-ABBA-B0F2CB38F9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110" y="837853"/>
            <a:ext cx="99094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Nối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:</a:t>
            </a: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A14C086D-4503-12E5-1F11-50D5364187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831" t="5611" r="41124" b="18791"/>
          <a:stretch/>
        </p:blipFill>
        <p:spPr>
          <a:xfrm>
            <a:off x="4931429" y="2244434"/>
            <a:ext cx="2074650" cy="2420818"/>
          </a:xfrm>
          <a:prstGeom prst="rect">
            <a:avLst/>
          </a:prstGeom>
        </p:spPr>
      </p:pic>
      <p:grpSp>
        <p:nvGrpSpPr>
          <p:cNvPr id="4" name="Group 8">
            <a:extLst>
              <a:ext uri="{FF2B5EF4-FFF2-40B4-BE49-F238E27FC236}">
                <a16:creationId xmlns:a16="http://schemas.microsoft.com/office/drawing/2014/main" id="{FC77EAE4-B348-F043-9800-98C5FF096390}"/>
              </a:ext>
            </a:extLst>
          </p:cNvPr>
          <p:cNvGrpSpPr/>
          <p:nvPr/>
        </p:nvGrpSpPr>
        <p:grpSpPr>
          <a:xfrm>
            <a:off x="725884" y="610548"/>
            <a:ext cx="1255226" cy="1039383"/>
            <a:chOff x="-142676" y="33384"/>
            <a:chExt cx="1255226" cy="1039383"/>
          </a:xfrm>
        </p:grpSpPr>
        <p:sp>
          <p:nvSpPr>
            <p:cNvPr id="5" name="Sun 9">
              <a:extLst>
                <a:ext uri="{FF2B5EF4-FFF2-40B4-BE49-F238E27FC236}">
                  <a16:creationId xmlns:a16="http://schemas.microsoft.com/office/drawing/2014/main" id="{D251301F-9733-8FF0-75D3-48446DBE8570}"/>
                </a:ext>
              </a:extLst>
            </p:cNvPr>
            <p:cNvSpPr/>
            <p:nvPr/>
          </p:nvSpPr>
          <p:spPr>
            <a:xfrm>
              <a:off x="71339" y="33384"/>
              <a:ext cx="1041211" cy="1039383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65860A05-4121-FA3F-07BA-ECA02AAA5CD2}"/>
                </a:ext>
              </a:extLst>
            </p:cNvPr>
            <p:cNvSpPr/>
            <p:nvPr/>
          </p:nvSpPr>
          <p:spPr>
            <a:xfrm>
              <a:off x="-142676" y="256273"/>
              <a:ext cx="1103608" cy="523173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2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Hình ảnh 10">
            <a:extLst>
              <a:ext uri="{FF2B5EF4-FFF2-40B4-BE49-F238E27FC236}">
                <a16:creationId xmlns:a16="http://schemas.microsoft.com/office/drawing/2014/main" id="{837D80C2-9EBC-98D4-4CEF-91D5B7E26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898" y="2198009"/>
            <a:ext cx="3784501" cy="2063977"/>
          </a:xfrm>
          <a:prstGeom prst="rect">
            <a:avLst/>
          </a:prstGeom>
        </p:spPr>
      </p:pic>
      <p:cxnSp>
        <p:nvCxnSpPr>
          <p:cNvPr id="8" name="Straight Connector 12">
            <a:extLst>
              <a:ext uri="{FF2B5EF4-FFF2-40B4-BE49-F238E27FC236}">
                <a16:creationId xmlns:a16="http://schemas.microsoft.com/office/drawing/2014/main" id="{9A7E2298-19BA-D7B3-15DE-BA225D293FD4}"/>
              </a:ext>
            </a:extLst>
          </p:cNvPr>
          <p:cNvCxnSpPr>
            <a:cxnSpLocks/>
          </p:cNvCxnSpPr>
          <p:nvPr/>
        </p:nvCxnSpPr>
        <p:spPr>
          <a:xfrm flipH="1" flipV="1">
            <a:off x="2590280" y="3882736"/>
            <a:ext cx="2409305" cy="4693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Hình ảnh 13">
            <a:extLst>
              <a:ext uri="{FF2B5EF4-FFF2-40B4-BE49-F238E27FC236}">
                <a16:creationId xmlns:a16="http://schemas.microsoft.com/office/drawing/2014/main" id="{E89E02E8-1145-ABBB-2876-A4A23FB9C0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5636" y="2479314"/>
            <a:ext cx="3536163" cy="2529753"/>
          </a:xfrm>
          <a:prstGeom prst="rect">
            <a:avLst/>
          </a:prstGeom>
        </p:spPr>
      </p:pic>
      <p:cxnSp>
        <p:nvCxnSpPr>
          <p:cNvPr id="10" name="Straight Connector 11">
            <a:extLst>
              <a:ext uri="{FF2B5EF4-FFF2-40B4-BE49-F238E27FC236}">
                <a16:creationId xmlns:a16="http://schemas.microsoft.com/office/drawing/2014/main" id="{B27E91A9-FE6C-1061-36B9-DC62E6996EC2}"/>
              </a:ext>
            </a:extLst>
          </p:cNvPr>
          <p:cNvCxnSpPr>
            <a:cxnSpLocks/>
          </p:cNvCxnSpPr>
          <p:nvPr/>
        </p:nvCxnSpPr>
        <p:spPr>
          <a:xfrm>
            <a:off x="7024128" y="2940272"/>
            <a:ext cx="1454854" cy="13681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6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076560-BAB8-FA02-E4C2-69613423AA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ạn">
            <a:hlinkClick r:id="" action="ppaction://media"/>
            <a:extLst>
              <a:ext uri="{FF2B5EF4-FFF2-40B4-BE49-F238E27FC236}">
                <a16:creationId xmlns:a16="http://schemas.microsoft.com/office/drawing/2014/main" id="{639C5721-320A-1B92-C16A-3419452E93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9797" y="533833"/>
            <a:ext cx="10293927" cy="579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46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19D085-2801-469F-ACB1-3538832A6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á">
            <a:hlinkClick r:id="" action="ppaction://media"/>
            <a:extLst>
              <a:ext uri="{FF2B5EF4-FFF2-40B4-BE49-F238E27FC236}">
                <a16:creationId xmlns:a16="http://schemas.microsoft.com/office/drawing/2014/main" id="{00B4F401-48B3-9285-7B44-A0B07085AD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2626"/>
          <a:stretch/>
        </p:blipFill>
        <p:spPr>
          <a:xfrm>
            <a:off x="1475268" y="254174"/>
            <a:ext cx="99441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86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5E8599-D1E3-C742-FA3A-476621F8D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877B808C-B3BC-5FBD-9C56-B14FFD363E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5723" y="833790"/>
            <a:ext cx="99094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rồi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3" name="Rounded Rectangle 5">
            <a:extLst>
              <a:ext uri="{FF2B5EF4-FFF2-40B4-BE49-F238E27FC236}">
                <a16:creationId xmlns:a16="http://schemas.microsoft.com/office/drawing/2014/main" id="{4928680E-86BF-013C-E62D-2165820EF991}"/>
              </a:ext>
            </a:extLst>
          </p:cNvPr>
          <p:cNvSpPr/>
          <p:nvPr/>
        </p:nvSpPr>
        <p:spPr>
          <a:xfrm>
            <a:off x="3008306" y="5475416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" name="Group 18">
            <a:extLst>
              <a:ext uri="{FF2B5EF4-FFF2-40B4-BE49-F238E27FC236}">
                <a16:creationId xmlns:a16="http://schemas.microsoft.com/office/drawing/2014/main" id="{8532A877-858C-9A7F-088C-40B1B0335464}"/>
              </a:ext>
            </a:extLst>
          </p:cNvPr>
          <p:cNvGrpSpPr/>
          <p:nvPr/>
        </p:nvGrpSpPr>
        <p:grpSpPr>
          <a:xfrm>
            <a:off x="1825723" y="5462680"/>
            <a:ext cx="4499018" cy="667302"/>
            <a:chOff x="4742932" y="5485658"/>
            <a:chExt cx="4499018" cy="667302"/>
          </a:xfrm>
        </p:grpSpPr>
        <p:sp>
          <p:nvSpPr>
            <p:cNvPr id="5" name="Rounded Rectangle 5">
              <a:extLst>
                <a:ext uri="{FF2B5EF4-FFF2-40B4-BE49-F238E27FC236}">
                  <a16:creationId xmlns:a16="http://schemas.microsoft.com/office/drawing/2014/main" id="{C44AA128-8322-4576-BEE8-7A8B6CA7E4AF}"/>
                </a:ext>
              </a:extLst>
            </p:cNvPr>
            <p:cNvSpPr/>
            <p:nvPr/>
          </p:nvSpPr>
          <p:spPr>
            <a:xfrm>
              <a:off x="6952207" y="5487037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6" name="Rounded Rectangle 10">
              <a:extLst>
                <a:ext uri="{FF2B5EF4-FFF2-40B4-BE49-F238E27FC236}">
                  <a16:creationId xmlns:a16="http://schemas.microsoft.com/office/drawing/2014/main" id="{5EFDC356-9A63-CCA6-FED6-BC6F283B5A31}"/>
                </a:ext>
              </a:extLst>
            </p:cNvPr>
            <p:cNvSpPr/>
            <p:nvPr/>
          </p:nvSpPr>
          <p:spPr>
            <a:xfrm>
              <a:off x="6840505" y="5485658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7" name="Rounded Rectangle 5">
              <a:extLst>
                <a:ext uri="{FF2B5EF4-FFF2-40B4-BE49-F238E27FC236}">
                  <a16:creationId xmlns:a16="http://schemas.microsoft.com/office/drawing/2014/main" id="{CA004875-D00E-0676-691C-C1C6B5FA8377}"/>
                </a:ext>
              </a:extLst>
            </p:cNvPr>
            <p:cNvSpPr/>
            <p:nvPr/>
          </p:nvSpPr>
          <p:spPr>
            <a:xfrm>
              <a:off x="4821379" y="5540102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8" name="Rounded Rectangle 10">
              <a:extLst>
                <a:ext uri="{FF2B5EF4-FFF2-40B4-BE49-F238E27FC236}">
                  <a16:creationId xmlns:a16="http://schemas.microsoft.com/office/drawing/2014/main" id="{1C7925E6-FFBC-585B-1569-C96F4A785595}"/>
                </a:ext>
              </a:extLst>
            </p:cNvPr>
            <p:cNvSpPr/>
            <p:nvPr/>
          </p:nvSpPr>
          <p:spPr>
            <a:xfrm>
              <a:off x="4742932" y="5512880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9" name="Oval 23">
              <a:extLst>
                <a:ext uri="{FF2B5EF4-FFF2-40B4-BE49-F238E27FC236}">
                  <a16:creationId xmlns:a16="http://schemas.microsoft.com/office/drawing/2014/main" id="{C25C7378-8FE8-79E0-1C80-7B3F353BF116}"/>
                </a:ext>
              </a:extLst>
            </p:cNvPr>
            <p:cNvSpPr/>
            <p:nvPr/>
          </p:nvSpPr>
          <p:spPr>
            <a:xfrm>
              <a:off x="5837298" y="5485658"/>
              <a:ext cx="640080" cy="64008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ounded Rectangle 10">
              <a:extLst>
                <a:ext uri="{FF2B5EF4-FFF2-40B4-BE49-F238E27FC236}">
                  <a16:creationId xmlns:a16="http://schemas.microsoft.com/office/drawing/2014/main" id="{6E343A36-B1AF-C9E0-0039-D8FD0C5C0262}"/>
                </a:ext>
              </a:extLst>
            </p:cNvPr>
            <p:cNvSpPr/>
            <p:nvPr/>
          </p:nvSpPr>
          <p:spPr>
            <a:xfrm>
              <a:off x="8274034" y="5485658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Rounded Rectangle 5">
              <a:extLst>
                <a:ext uri="{FF2B5EF4-FFF2-40B4-BE49-F238E27FC236}">
                  <a16:creationId xmlns:a16="http://schemas.microsoft.com/office/drawing/2014/main" id="{3AA9435A-7EEC-049F-CE3D-BA59470341F3}"/>
                </a:ext>
              </a:extLst>
            </p:cNvPr>
            <p:cNvSpPr/>
            <p:nvPr/>
          </p:nvSpPr>
          <p:spPr>
            <a:xfrm>
              <a:off x="7641044" y="5485658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=</a:t>
              </a:r>
            </a:p>
          </p:txBody>
        </p:sp>
      </p:grpSp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20F1F710-3DEA-8427-6CFE-75BCAD989E86}"/>
              </a:ext>
            </a:extLst>
          </p:cNvPr>
          <p:cNvSpPr/>
          <p:nvPr/>
        </p:nvSpPr>
        <p:spPr>
          <a:xfrm>
            <a:off x="5457721" y="5489213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D3F3542E-4EDB-7AB1-F52A-2DEC9C3A45C6}"/>
              </a:ext>
            </a:extLst>
          </p:cNvPr>
          <p:cNvSpPr/>
          <p:nvPr/>
        </p:nvSpPr>
        <p:spPr>
          <a:xfrm>
            <a:off x="8568923" y="5489902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4" name="Group 28">
            <a:extLst>
              <a:ext uri="{FF2B5EF4-FFF2-40B4-BE49-F238E27FC236}">
                <a16:creationId xmlns:a16="http://schemas.microsoft.com/office/drawing/2014/main" id="{78FD685C-1BFB-FEED-E69C-524623A8DDE5}"/>
              </a:ext>
            </a:extLst>
          </p:cNvPr>
          <p:cNvGrpSpPr/>
          <p:nvPr/>
        </p:nvGrpSpPr>
        <p:grpSpPr>
          <a:xfrm>
            <a:off x="7386463" y="5476291"/>
            <a:ext cx="4499018" cy="667302"/>
            <a:chOff x="4742932" y="5485658"/>
            <a:chExt cx="4499018" cy="667302"/>
          </a:xfrm>
        </p:grpSpPr>
        <p:sp>
          <p:nvSpPr>
            <p:cNvPr id="15" name="Rounded Rectangle 5">
              <a:extLst>
                <a:ext uri="{FF2B5EF4-FFF2-40B4-BE49-F238E27FC236}">
                  <a16:creationId xmlns:a16="http://schemas.microsoft.com/office/drawing/2014/main" id="{9CD0B524-2725-7832-F812-682C252A7AEA}"/>
                </a:ext>
              </a:extLst>
            </p:cNvPr>
            <p:cNvSpPr/>
            <p:nvPr/>
          </p:nvSpPr>
          <p:spPr>
            <a:xfrm>
              <a:off x="6952207" y="5487037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6" name="Rounded Rectangle 10">
              <a:extLst>
                <a:ext uri="{FF2B5EF4-FFF2-40B4-BE49-F238E27FC236}">
                  <a16:creationId xmlns:a16="http://schemas.microsoft.com/office/drawing/2014/main" id="{82B5474E-ED6B-BB63-2655-2CE16F1CE9B8}"/>
                </a:ext>
              </a:extLst>
            </p:cNvPr>
            <p:cNvSpPr/>
            <p:nvPr/>
          </p:nvSpPr>
          <p:spPr>
            <a:xfrm>
              <a:off x="6840505" y="5485658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id="{10795318-A08C-0F26-66D0-18B99699EF4F}"/>
                </a:ext>
              </a:extLst>
            </p:cNvPr>
            <p:cNvSpPr/>
            <p:nvPr/>
          </p:nvSpPr>
          <p:spPr>
            <a:xfrm>
              <a:off x="4821379" y="5540102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8" name="Rounded Rectangle 10">
              <a:extLst>
                <a:ext uri="{FF2B5EF4-FFF2-40B4-BE49-F238E27FC236}">
                  <a16:creationId xmlns:a16="http://schemas.microsoft.com/office/drawing/2014/main" id="{9757C03F-3B7C-78AA-9F70-F071955000EE}"/>
                </a:ext>
              </a:extLst>
            </p:cNvPr>
            <p:cNvSpPr/>
            <p:nvPr/>
          </p:nvSpPr>
          <p:spPr>
            <a:xfrm>
              <a:off x="4742932" y="5512880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Oval 33">
              <a:extLst>
                <a:ext uri="{FF2B5EF4-FFF2-40B4-BE49-F238E27FC236}">
                  <a16:creationId xmlns:a16="http://schemas.microsoft.com/office/drawing/2014/main" id="{B95371C7-8285-6AD3-2C96-3C500716C26F}"/>
                </a:ext>
              </a:extLst>
            </p:cNvPr>
            <p:cNvSpPr/>
            <p:nvPr/>
          </p:nvSpPr>
          <p:spPr>
            <a:xfrm>
              <a:off x="5837298" y="5485658"/>
              <a:ext cx="640080" cy="64008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ounded Rectangle 10">
              <a:extLst>
                <a:ext uri="{FF2B5EF4-FFF2-40B4-BE49-F238E27FC236}">
                  <a16:creationId xmlns:a16="http://schemas.microsoft.com/office/drawing/2014/main" id="{DB208385-F802-527D-76A6-5084726A436B}"/>
                </a:ext>
              </a:extLst>
            </p:cNvPr>
            <p:cNvSpPr/>
            <p:nvPr/>
          </p:nvSpPr>
          <p:spPr>
            <a:xfrm>
              <a:off x="8274034" y="5485658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1" name="Rounded Rectangle 5">
              <a:extLst>
                <a:ext uri="{FF2B5EF4-FFF2-40B4-BE49-F238E27FC236}">
                  <a16:creationId xmlns:a16="http://schemas.microsoft.com/office/drawing/2014/main" id="{B4B3C31D-A59F-C19C-F0D7-747E62B595E0}"/>
                </a:ext>
              </a:extLst>
            </p:cNvPr>
            <p:cNvSpPr/>
            <p:nvPr/>
          </p:nvSpPr>
          <p:spPr>
            <a:xfrm>
              <a:off x="7641044" y="5485658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=</a:t>
              </a:r>
            </a:p>
          </p:txBody>
        </p:sp>
      </p:grpSp>
      <p:sp>
        <p:nvSpPr>
          <p:cNvPr id="22" name="Rounded Rectangle 5">
            <a:extLst>
              <a:ext uri="{FF2B5EF4-FFF2-40B4-BE49-F238E27FC236}">
                <a16:creationId xmlns:a16="http://schemas.microsoft.com/office/drawing/2014/main" id="{0D1043F2-D5D6-4F4D-2459-65752CE5DEC5}"/>
              </a:ext>
            </a:extLst>
          </p:cNvPr>
          <p:cNvSpPr/>
          <p:nvPr/>
        </p:nvSpPr>
        <p:spPr>
          <a:xfrm>
            <a:off x="10992054" y="5489902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grpSp>
        <p:nvGrpSpPr>
          <p:cNvPr id="23" name="Group 8">
            <a:extLst>
              <a:ext uri="{FF2B5EF4-FFF2-40B4-BE49-F238E27FC236}">
                <a16:creationId xmlns:a16="http://schemas.microsoft.com/office/drawing/2014/main" id="{60632314-3899-EF20-004B-64CD3E39204A}"/>
              </a:ext>
            </a:extLst>
          </p:cNvPr>
          <p:cNvGrpSpPr/>
          <p:nvPr/>
        </p:nvGrpSpPr>
        <p:grpSpPr>
          <a:xfrm>
            <a:off x="698174" y="610548"/>
            <a:ext cx="1282936" cy="1039383"/>
            <a:chOff x="-170386" y="33384"/>
            <a:chExt cx="1282936" cy="1039383"/>
          </a:xfrm>
        </p:grpSpPr>
        <p:sp>
          <p:nvSpPr>
            <p:cNvPr id="24" name="Sun 9">
              <a:extLst>
                <a:ext uri="{FF2B5EF4-FFF2-40B4-BE49-F238E27FC236}">
                  <a16:creationId xmlns:a16="http://schemas.microsoft.com/office/drawing/2014/main" id="{EEED3780-40CA-03CD-5CD3-57892F3DC1BC}"/>
                </a:ext>
              </a:extLst>
            </p:cNvPr>
            <p:cNvSpPr/>
            <p:nvPr/>
          </p:nvSpPr>
          <p:spPr>
            <a:xfrm>
              <a:off x="71339" y="33384"/>
              <a:ext cx="1041211" cy="1039383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Rounded Rectangle 5">
              <a:extLst>
                <a:ext uri="{FF2B5EF4-FFF2-40B4-BE49-F238E27FC236}">
                  <a16:creationId xmlns:a16="http://schemas.microsoft.com/office/drawing/2014/main" id="{70C656EB-2D02-BF9A-B40E-B5503E5DA393}"/>
                </a:ext>
              </a:extLst>
            </p:cNvPr>
            <p:cNvSpPr/>
            <p:nvPr/>
          </p:nvSpPr>
          <p:spPr>
            <a:xfrm>
              <a:off x="-170386" y="256273"/>
              <a:ext cx="1103608" cy="523173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3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Hình chữ nhật 1">
            <a:extLst>
              <a:ext uri="{FF2B5EF4-FFF2-40B4-BE49-F238E27FC236}">
                <a16:creationId xmlns:a16="http://schemas.microsoft.com/office/drawing/2014/main" id="{92110110-001A-6716-51AE-DBDDCDF4363A}"/>
              </a:ext>
            </a:extLst>
          </p:cNvPr>
          <p:cNvSpPr/>
          <p:nvPr/>
        </p:nvSpPr>
        <p:spPr>
          <a:xfrm>
            <a:off x="1026715" y="2064327"/>
            <a:ext cx="566558" cy="4987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.VnAvant" panose="020B7200000000000000" pitchFamily="34" charset="0"/>
              </a:rPr>
              <a:t>a)</a:t>
            </a:r>
          </a:p>
        </p:txBody>
      </p:sp>
      <p:sp>
        <p:nvSpPr>
          <p:cNvPr id="27" name="Hình chữ nhật 29">
            <a:extLst>
              <a:ext uri="{FF2B5EF4-FFF2-40B4-BE49-F238E27FC236}">
                <a16:creationId xmlns:a16="http://schemas.microsoft.com/office/drawing/2014/main" id="{6A932551-A5C3-E782-554A-F54732FE8402}"/>
              </a:ext>
            </a:extLst>
          </p:cNvPr>
          <p:cNvSpPr/>
          <p:nvPr/>
        </p:nvSpPr>
        <p:spPr>
          <a:xfrm>
            <a:off x="6713267" y="2121677"/>
            <a:ext cx="566558" cy="4987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.VnAvant" panose="020B7200000000000000" pitchFamily="34" charset="0"/>
              </a:rPr>
              <a:t>b)</a:t>
            </a:r>
          </a:p>
        </p:txBody>
      </p:sp>
      <p:sp>
        <p:nvSpPr>
          <p:cNvPr id="28" name="Rounded Rectangle 5">
            <a:extLst>
              <a:ext uri="{FF2B5EF4-FFF2-40B4-BE49-F238E27FC236}">
                <a16:creationId xmlns:a16="http://schemas.microsoft.com/office/drawing/2014/main" id="{BF95489A-6ACD-A450-4D9B-ADC0FBC842D1}"/>
              </a:ext>
            </a:extLst>
          </p:cNvPr>
          <p:cNvSpPr/>
          <p:nvPr/>
        </p:nvSpPr>
        <p:spPr>
          <a:xfrm>
            <a:off x="3027904" y="5517124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9" name="Rounded Rectangle 5">
            <a:extLst>
              <a:ext uri="{FF2B5EF4-FFF2-40B4-BE49-F238E27FC236}">
                <a16:creationId xmlns:a16="http://schemas.microsoft.com/office/drawing/2014/main" id="{7E00BDD8-8F14-52AC-17FA-EBC959AD4853}"/>
              </a:ext>
            </a:extLst>
          </p:cNvPr>
          <p:cNvSpPr/>
          <p:nvPr/>
        </p:nvSpPr>
        <p:spPr>
          <a:xfrm>
            <a:off x="5462738" y="5517124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0" name="Rounded Rectangle 5">
            <a:extLst>
              <a:ext uri="{FF2B5EF4-FFF2-40B4-BE49-F238E27FC236}">
                <a16:creationId xmlns:a16="http://schemas.microsoft.com/office/drawing/2014/main" id="{280175A7-3AE6-5312-E622-FDF4EAC443E6}"/>
              </a:ext>
            </a:extLst>
          </p:cNvPr>
          <p:cNvSpPr/>
          <p:nvPr/>
        </p:nvSpPr>
        <p:spPr>
          <a:xfrm>
            <a:off x="8590597" y="5519743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1" name="Rounded Rectangle 5">
            <a:extLst>
              <a:ext uri="{FF2B5EF4-FFF2-40B4-BE49-F238E27FC236}">
                <a16:creationId xmlns:a16="http://schemas.microsoft.com/office/drawing/2014/main" id="{89D310A2-B626-47C0-0D35-9C66C1CA678D}"/>
              </a:ext>
            </a:extLst>
          </p:cNvPr>
          <p:cNvSpPr/>
          <p:nvPr/>
        </p:nvSpPr>
        <p:spPr>
          <a:xfrm>
            <a:off x="11029269" y="5526743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2" name="Hình ảnh 34">
            <a:extLst>
              <a:ext uri="{FF2B5EF4-FFF2-40B4-BE49-F238E27FC236}">
                <a16:creationId xmlns:a16="http://schemas.microsoft.com/office/drawing/2014/main" id="{6A56999F-1E14-7DBD-3E8E-06F9A46880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927" y="2185538"/>
            <a:ext cx="4472249" cy="2601948"/>
          </a:xfrm>
          <a:prstGeom prst="rect">
            <a:avLst/>
          </a:prstGeom>
        </p:spPr>
      </p:pic>
      <p:pic>
        <p:nvPicPr>
          <p:cNvPr id="33" name="Hình ảnh 36">
            <a:extLst>
              <a:ext uri="{FF2B5EF4-FFF2-40B4-BE49-F238E27FC236}">
                <a16:creationId xmlns:a16="http://schemas.microsoft.com/office/drawing/2014/main" id="{70C27997-9A97-6531-714E-F3AA21C11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0786" y="2049555"/>
            <a:ext cx="3916819" cy="295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210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2" grpId="0"/>
      <p:bldP spid="13" grpId="0"/>
      <p:bldP spid="22" grpId="0"/>
      <p:bldP spid="26" grpId="0" animBg="1"/>
      <p:bldP spid="27" grpId="0" animBg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75075-A25E-DBE8-FBB6-33DBDE3732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>
            <a:extLst>
              <a:ext uri="{FF2B5EF4-FFF2-40B4-BE49-F238E27FC236}">
                <a16:creationId xmlns:a16="http://schemas.microsoft.com/office/drawing/2014/main" id="{A1A2DCFE-DDA0-62AF-6FA9-BDA425DE56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74" b="68150" l="3908" r="44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66" b="41921"/>
          <a:stretch/>
        </p:blipFill>
        <p:spPr>
          <a:xfrm>
            <a:off x="3705036" y="3461356"/>
            <a:ext cx="2603549" cy="2715492"/>
          </a:xfrm>
          <a:prstGeom prst="rect">
            <a:avLst/>
          </a:prstGeom>
        </p:spPr>
      </p:pic>
      <p:pic>
        <p:nvPicPr>
          <p:cNvPr id="3" name="Picture 18">
            <a:extLst>
              <a:ext uri="{FF2B5EF4-FFF2-40B4-BE49-F238E27FC236}">
                <a16:creationId xmlns:a16="http://schemas.microsoft.com/office/drawing/2014/main" id="{8D77956D-D1A8-3F80-3A5A-D487770D37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0528" r="94503">
                        <a14:foregroundMark x1="59680" y1="36300" x2="73179" y2="35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31" b="36300"/>
          <a:stretch/>
        </p:blipFill>
        <p:spPr>
          <a:xfrm>
            <a:off x="6762954" y="3429000"/>
            <a:ext cx="3126438" cy="2747847"/>
          </a:xfrm>
          <a:prstGeom prst="rect">
            <a:avLst/>
          </a:prstGeom>
        </p:spPr>
      </p:pic>
      <p:sp>
        <p:nvSpPr>
          <p:cNvPr id="4" name="Thought Bubble: Cloud 2">
            <a:extLst>
              <a:ext uri="{FF2B5EF4-FFF2-40B4-BE49-F238E27FC236}">
                <a16:creationId xmlns:a16="http://schemas.microsoft.com/office/drawing/2014/main" id="{DCB41AFC-B0B4-C937-FDB5-8C71F874B61B}"/>
              </a:ext>
            </a:extLst>
          </p:cNvPr>
          <p:cNvSpPr/>
          <p:nvPr/>
        </p:nvSpPr>
        <p:spPr>
          <a:xfrm>
            <a:off x="4322700" y="2723564"/>
            <a:ext cx="4880508" cy="1410871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F547844-77CB-88D1-95AA-B481BB4D29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1" t="74576" r="80231" b="18192"/>
          <a:stretch/>
        </p:blipFill>
        <p:spPr bwMode="auto">
          <a:xfrm>
            <a:off x="930438" y="304544"/>
            <a:ext cx="1115878" cy="119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0C57070-127F-B2F8-0059-00B0C2ED3F3D}"/>
              </a:ext>
            </a:extLst>
          </p:cNvPr>
          <p:cNvSpPr/>
          <p:nvPr/>
        </p:nvSpPr>
        <p:spPr>
          <a:xfrm>
            <a:off x="1976937" y="512619"/>
            <a:ext cx="1007659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cộng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0C9DFE46-40F6-3D9D-0CE8-F4E818D4176F}"/>
              </a:ext>
            </a:extLst>
          </p:cNvPr>
          <p:cNvSpPr/>
          <p:nvPr/>
        </p:nvSpPr>
        <p:spPr>
          <a:xfrm>
            <a:off x="5151800" y="3117271"/>
            <a:ext cx="3726872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 ? ?</a:t>
            </a:r>
          </a:p>
        </p:txBody>
      </p:sp>
    </p:spTree>
    <p:extLst>
      <p:ext uri="{BB962C8B-B14F-4D97-AF65-F5344CB8AC3E}">
        <p14:creationId xmlns:p14="http://schemas.microsoft.com/office/powerpoint/2010/main" val="378885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284F32-B8FB-1584-F183-5DD3A076E9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13203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9D5320-568D-5A0A-21C6-4E9F82732D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05738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DFD6A3-4444-2810-92F0-10EEF04BCF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óng rổ">
            <a:hlinkClick r:id="" action="ppaction://media"/>
            <a:extLst>
              <a:ext uri="{FF2B5EF4-FFF2-40B4-BE49-F238E27FC236}">
                <a16:creationId xmlns:a16="http://schemas.microsoft.com/office/drawing/2014/main" id="{CDB1A83E-E241-025A-B1D6-444658CB96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4855"/>
          <a:stretch/>
        </p:blipFill>
        <p:spPr>
          <a:xfrm>
            <a:off x="425302" y="329609"/>
            <a:ext cx="11408735" cy="6256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241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247534-B4D0-5244-E86F-23344F7AD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985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2C5989-D795-B9FA-1604-D840451D31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que tính">
            <a:hlinkClick r:id="" action="ppaction://media"/>
            <a:extLst>
              <a:ext uri="{FF2B5EF4-FFF2-40B4-BE49-F238E27FC236}">
                <a16:creationId xmlns:a16="http://schemas.microsoft.com/office/drawing/2014/main" id="{F70985A0-4AF7-1C16-E828-AF9D4C8D8A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397" t="5322" r="2352" b="3627"/>
          <a:stretch/>
        </p:blipFill>
        <p:spPr>
          <a:xfrm>
            <a:off x="669851" y="116958"/>
            <a:ext cx="11004698" cy="641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37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699821-AF45-33F6-18AC-B1514217EC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6">
            <a:extLst>
              <a:ext uri="{FF2B5EF4-FFF2-40B4-BE49-F238E27FC236}">
                <a16:creationId xmlns:a16="http://schemas.microsoft.com/office/drawing/2014/main" id="{5B64A6EC-C749-2275-B8F8-9C1505F5CF1A}"/>
              </a:ext>
            </a:extLst>
          </p:cNvPr>
          <p:cNvGrpSpPr/>
          <p:nvPr/>
        </p:nvGrpSpPr>
        <p:grpSpPr>
          <a:xfrm>
            <a:off x="1399273" y="1478062"/>
            <a:ext cx="3261495" cy="640080"/>
            <a:chOff x="1399886" y="1410400"/>
            <a:chExt cx="3261495" cy="640080"/>
          </a:xfrm>
        </p:grpSpPr>
        <p:grpSp>
          <p:nvGrpSpPr>
            <p:cNvPr id="16" name="Group 1">
              <a:extLst>
                <a:ext uri="{FF2B5EF4-FFF2-40B4-BE49-F238E27FC236}">
                  <a16:creationId xmlns:a16="http://schemas.microsoft.com/office/drawing/2014/main" id="{5DFD5F5B-6435-A12F-8574-ADE2B31F57B0}"/>
                </a:ext>
              </a:extLst>
            </p:cNvPr>
            <p:cNvGrpSpPr/>
            <p:nvPr/>
          </p:nvGrpSpPr>
          <p:grpSpPr>
            <a:xfrm>
              <a:off x="1399886" y="1410400"/>
              <a:ext cx="2387690" cy="640080"/>
              <a:chOff x="1399886" y="1410400"/>
              <a:chExt cx="2387690" cy="640080"/>
            </a:xfrm>
          </p:grpSpPr>
          <p:sp>
            <p:nvSpPr>
              <p:cNvPr id="18" name="Oval 2">
                <a:extLst>
                  <a:ext uri="{FF2B5EF4-FFF2-40B4-BE49-F238E27FC236}">
                    <a16:creationId xmlns:a16="http://schemas.microsoft.com/office/drawing/2014/main" id="{629F3243-011B-AFB9-0DAC-1BC1D5FCA115}"/>
                  </a:ext>
                </a:extLst>
              </p:cNvPr>
              <p:cNvSpPr/>
              <p:nvPr/>
            </p:nvSpPr>
            <p:spPr>
              <a:xfrm>
                <a:off x="3147496" y="1410400"/>
                <a:ext cx="640080" cy="64008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Oval 3">
                <a:extLst>
                  <a:ext uri="{FF2B5EF4-FFF2-40B4-BE49-F238E27FC236}">
                    <a16:creationId xmlns:a16="http://schemas.microsoft.com/office/drawing/2014/main" id="{8B2F3E75-7414-4E8D-6FA7-9D1E90962021}"/>
                  </a:ext>
                </a:extLst>
              </p:cNvPr>
              <p:cNvSpPr/>
              <p:nvPr/>
            </p:nvSpPr>
            <p:spPr>
              <a:xfrm>
                <a:off x="1399886" y="1410400"/>
                <a:ext cx="640080" cy="64008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Oval 4">
                <a:extLst>
                  <a:ext uri="{FF2B5EF4-FFF2-40B4-BE49-F238E27FC236}">
                    <a16:creationId xmlns:a16="http://schemas.microsoft.com/office/drawing/2014/main" id="{3D8EEF51-8877-4BD5-FE7B-94B045009A05}"/>
                  </a:ext>
                </a:extLst>
              </p:cNvPr>
              <p:cNvSpPr/>
              <p:nvPr/>
            </p:nvSpPr>
            <p:spPr>
              <a:xfrm>
                <a:off x="2273691" y="1410400"/>
                <a:ext cx="640080" cy="64008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7" name="Oval 5">
              <a:extLst>
                <a:ext uri="{FF2B5EF4-FFF2-40B4-BE49-F238E27FC236}">
                  <a16:creationId xmlns:a16="http://schemas.microsoft.com/office/drawing/2014/main" id="{79A6CC9F-1134-0278-2AAF-191E5F9D7211}"/>
                </a:ext>
              </a:extLst>
            </p:cNvPr>
            <p:cNvSpPr/>
            <p:nvPr/>
          </p:nvSpPr>
          <p:spPr>
            <a:xfrm>
              <a:off x="4021301" y="1410400"/>
              <a:ext cx="640080" cy="64008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Oval 21">
            <a:extLst>
              <a:ext uri="{FF2B5EF4-FFF2-40B4-BE49-F238E27FC236}">
                <a16:creationId xmlns:a16="http://schemas.microsoft.com/office/drawing/2014/main" id="{8E72F07C-656D-8F7F-6593-9757ED1A8DC2}"/>
              </a:ext>
            </a:extLst>
          </p:cNvPr>
          <p:cNvSpPr/>
          <p:nvPr/>
        </p:nvSpPr>
        <p:spPr>
          <a:xfrm>
            <a:off x="6571597" y="1478062"/>
            <a:ext cx="640080" cy="64008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AC4DCEE2-8FA8-EFC5-6604-EEEBFB4C0A1E}"/>
              </a:ext>
            </a:extLst>
          </p:cNvPr>
          <p:cNvSpPr txBox="1"/>
          <p:nvPr/>
        </p:nvSpPr>
        <p:spPr>
          <a:xfrm>
            <a:off x="2767621" y="2700027"/>
            <a:ext cx="5693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4" name="TextBox 10">
            <a:extLst>
              <a:ext uri="{FF2B5EF4-FFF2-40B4-BE49-F238E27FC236}">
                <a16:creationId xmlns:a16="http://schemas.microsoft.com/office/drawing/2014/main" id="{623A7157-05F9-C048-BF10-A47B5E6458C2}"/>
              </a:ext>
            </a:extLst>
          </p:cNvPr>
          <p:cNvSpPr txBox="1"/>
          <p:nvPr/>
        </p:nvSpPr>
        <p:spPr>
          <a:xfrm>
            <a:off x="6571597" y="2583069"/>
            <a:ext cx="5693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5" name="TextBox 10">
            <a:extLst>
              <a:ext uri="{FF2B5EF4-FFF2-40B4-BE49-F238E27FC236}">
                <a16:creationId xmlns:a16="http://schemas.microsoft.com/office/drawing/2014/main" id="{10864DE9-107D-A0C9-DF84-CD785DDB6897}"/>
              </a:ext>
            </a:extLst>
          </p:cNvPr>
          <p:cNvSpPr txBox="1"/>
          <p:nvPr/>
        </p:nvSpPr>
        <p:spPr>
          <a:xfrm>
            <a:off x="8854992" y="2630916"/>
            <a:ext cx="5693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6" name="TextBox 16">
            <a:extLst>
              <a:ext uri="{FF2B5EF4-FFF2-40B4-BE49-F238E27FC236}">
                <a16:creationId xmlns:a16="http://schemas.microsoft.com/office/drawing/2014/main" id="{A96ECF34-B470-A747-76E1-D076EC0258CC}"/>
              </a:ext>
            </a:extLst>
          </p:cNvPr>
          <p:cNvSpPr txBox="1"/>
          <p:nvPr/>
        </p:nvSpPr>
        <p:spPr>
          <a:xfrm>
            <a:off x="4685190" y="2700026"/>
            <a:ext cx="6190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7" name="TextBox 16">
            <a:extLst>
              <a:ext uri="{FF2B5EF4-FFF2-40B4-BE49-F238E27FC236}">
                <a16:creationId xmlns:a16="http://schemas.microsoft.com/office/drawing/2014/main" id="{6CDD1A0D-4E5C-05F1-0616-3097401043F2}"/>
              </a:ext>
            </a:extLst>
          </p:cNvPr>
          <p:cNvSpPr txBox="1"/>
          <p:nvPr/>
        </p:nvSpPr>
        <p:spPr>
          <a:xfrm>
            <a:off x="7789231" y="2630916"/>
            <a:ext cx="6190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322164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4" grpId="0"/>
      <p:bldP spid="25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61A7A7-BFCD-FC70-B518-A2ECE2DEDA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g">
            <a:hlinkClick r:id="" action="ppaction://media"/>
            <a:extLst>
              <a:ext uri="{FF2B5EF4-FFF2-40B4-BE49-F238E27FC236}">
                <a16:creationId xmlns:a16="http://schemas.microsoft.com/office/drawing/2014/main" id="{FABCEBBE-0320-887E-4E58-C8114BB77D9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18.5333"/>
                </p14:media>
              </p:ext>
            </p:extLst>
          </p:nvPr>
        </p:nvPicPr>
        <p:blipFill rotWithShape="1">
          <a:blip r:embed="rId4"/>
          <a:srcRect l="7314" r="6950"/>
          <a:stretch>
            <a:fillRect/>
          </a:stretch>
        </p:blipFill>
        <p:spPr>
          <a:xfrm>
            <a:off x="1661336" y="0"/>
            <a:ext cx="9042400" cy="593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77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E64BDC-A5EF-172B-DE43-3C480185B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ó">
            <a:hlinkClick r:id="" action="ppaction://media"/>
            <a:extLst>
              <a:ext uri="{FF2B5EF4-FFF2-40B4-BE49-F238E27FC236}">
                <a16:creationId xmlns:a16="http://schemas.microsoft.com/office/drawing/2014/main" id="{86CF081F-4CA3-63F7-A1F1-996F023471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0226" y="264866"/>
            <a:ext cx="10266218" cy="577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015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41F208-9D1C-FF62-3AFD-6A2FDA41AF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924F0F5-28CA-FE8B-E1D4-9B0CBBDA59CB}"/>
              </a:ext>
            </a:extLst>
          </p:cNvPr>
          <p:cNvSpPr/>
          <p:nvPr/>
        </p:nvSpPr>
        <p:spPr>
          <a:xfrm>
            <a:off x="623454" y="2161309"/>
            <a:ext cx="1066800" cy="8312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800CECB9-039E-76A9-B49C-E1B3C5FB8A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0810" y="826698"/>
            <a:ext cx="575704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?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" name="Group 8">
            <a:extLst>
              <a:ext uri="{FF2B5EF4-FFF2-40B4-BE49-F238E27FC236}">
                <a16:creationId xmlns:a16="http://schemas.microsoft.com/office/drawing/2014/main" id="{BAA442A9-B3C0-C94D-0FEA-FF996625AFFB}"/>
              </a:ext>
            </a:extLst>
          </p:cNvPr>
          <p:cNvGrpSpPr/>
          <p:nvPr/>
        </p:nvGrpSpPr>
        <p:grpSpPr>
          <a:xfrm>
            <a:off x="673859" y="665389"/>
            <a:ext cx="1255226" cy="1039383"/>
            <a:chOff x="-142676" y="33384"/>
            <a:chExt cx="1255226" cy="1039383"/>
          </a:xfrm>
        </p:grpSpPr>
        <p:sp>
          <p:nvSpPr>
            <p:cNvPr id="5" name="Sun 9">
              <a:extLst>
                <a:ext uri="{FF2B5EF4-FFF2-40B4-BE49-F238E27FC236}">
                  <a16:creationId xmlns:a16="http://schemas.microsoft.com/office/drawing/2014/main" id="{242F98EA-BD1E-9546-ED34-86ADE2CA51EC}"/>
                </a:ext>
              </a:extLst>
            </p:cNvPr>
            <p:cNvSpPr/>
            <p:nvPr/>
          </p:nvSpPr>
          <p:spPr>
            <a:xfrm>
              <a:off x="71339" y="33384"/>
              <a:ext cx="1041211" cy="1039383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6855AB74-96BD-BC4C-36B9-A61E23AD0D7B}"/>
                </a:ext>
              </a:extLst>
            </p:cNvPr>
            <p:cNvSpPr/>
            <p:nvPr/>
          </p:nvSpPr>
          <p:spPr>
            <a:xfrm>
              <a:off x="-142676" y="256273"/>
              <a:ext cx="1103608" cy="523173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1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4F173EC8-9C12-5ED7-E794-DB4B51EC7F3A}"/>
              </a:ext>
            </a:extLst>
          </p:cNvPr>
          <p:cNvSpPr/>
          <p:nvPr/>
        </p:nvSpPr>
        <p:spPr>
          <a:xfrm>
            <a:off x="3448428" y="4891590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Rounded Rectangle 10">
            <a:extLst>
              <a:ext uri="{FF2B5EF4-FFF2-40B4-BE49-F238E27FC236}">
                <a16:creationId xmlns:a16="http://schemas.microsoft.com/office/drawing/2014/main" id="{C434A7C8-33AB-72D4-6B81-464D89E5E87D}"/>
              </a:ext>
            </a:extLst>
          </p:cNvPr>
          <p:cNvSpPr/>
          <p:nvPr/>
        </p:nvSpPr>
        <p:spPr>
          <a:xfrm>
            <a:off x="3393336" y="4954687"/>
            <a:ext cx="596849" cy="536819"/>
          </a:xfrm>
          <a:prstGeom prst="roundRect">
            <a:avLst/>
          </a:prstGeom>
          <a:noFill/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SimSun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F4B2A34C-BCC9-1D9E-34C1-08AE67A497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0254" y="4891590"/>
            <a:ext cx="20015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 + 1 = </a:t>
            </a:r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A4D79F18-3070-5A69-1EBE-2C3AE63C9D0B}"/>
              </a:ext>
            </a:extLst>
          </p:cNvPr>
          <p:cNvSpPr/>
          <p:nvPr/>
        </p:nvSpPr>
        <p:spPr>
          <a:xfrm>
            <a:off x="9576448" y="4906176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8859FB3-C787-804D-515C-57F945A547DA}"/>
              </a:ext>
            </a:extLst>
          </p:cNvPr>
          <p:cNvSpPr/>
          <p:nvPr/>
        </p:nvSpPr>
        <p:spPr>
          <a:xfrm>
            <a:off x="9522231" y="4940407"/>
            <a:ext cx="596849" cy="536819"/>
          </a:xfrm>
          <a:prstGeom prst="roundRect">
            <a:avLst/>
          </a:prstGeom>
          <a:noFill/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SimSun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8644C52D-C652-A8C7-1895-50C48A174E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9149" y="4877310"/>
            <a:ext cx="20015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2 + 3 = </a:t>
            </a:r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68CBD7A4-8CF7-B23E-B38B-078BF1EEE0F4}"/>
              </a:ext>
            </a:extLst>
          </p:cNvPr>
          <p:cNvSpPr/>
          <p:nvPr/>
        </p:nvSpPr>
        <p:spPr>
          <a:xfrm>
            <a:off x="3448428" y="4940407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2A16514E-418B-5C39-6F17-46FA1FB8EDCA}"/>
              </a:ext>
            </a:extLst>
          </p:cNvPr>
          <p:cNvSpPr/>
          <p:nvPr/>
        </p:nvSpPr>
        <p:spPr>
          <a:xfrm>
            <a:off x="9580776" y="4954687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5" name="Hình ảnh 10">
            <a:extLst>
              <a:ext uri="{FF2B5EF4-FFF2-40B4-BE49-F238E27FC236}">
                <a16:creationId xmlns:a16="http://schemas.microsoft.com/office/drawing/2014/main" id="{C5841B88-ADF7-2361-C629-9B8AF2AA04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044" y="2140162"/>
            <a:ext cx="4005290" cy="2458974"/>
          </a:xfrm>
          <a:prstGeom prst="rect">
            <a:avLst/>
          </a:prstGeom>
        </p:spPr>
      </p:pic>
      <p:pic>
        <p:nvPicPr>
          <p:cNvPr id="16" name="Hình ảnh 19">
            <a:extLst>
              <a:ext uri="{FF2B5EF4-FFF2-40B4-BE49-F238E27FC236}">
                <a16:creationId xmlns:a16="http://schemas.microsoft.com/office/drawing/2014/main" id="{2799FA43-3CA1-1036-368E-66086881D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0218" y="1951824"/>
            <a:ext cx="4005291" cy="2676080"/>
          </a:xfrm>
          <a:prstGeom prst="roundRect">
            <a:avLst>
              <a:gd name="adj" fmla="val 9937"/>
            </a:avLst>
          </a:prstGeom>
        </p:spPr>
      </p:pic>
    </p:spTree>
    <p:extLst>
      <p:ext uri="{BB962C8B-B14F-4D97-AF65-F5344CB8AC3E}">
        <p14:creationId xmlns:p14="http://schemas.microsoft.com/office/powerpoint/2010/main" val="3704007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 animBg="1"/>
      <p:bldP spid="9" grpId="0"/>
      <p:bldP spid="10" grpId="0"/>
      <p:bldP spid="11" grpId="0" animBg="1"/>
      <p:bldP spid="12" grpId="0"/>
      <p:bldP spid="13" grpId="0"/>
      <p:bldP spid="13" grpId="1"/>
      <p:bldP spid="14" grpId="0"/>
      <p:bldP spid="14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99</Words>
  <Application>Microsoft Office PowerPoint</Application>
  <PresentationFormat>Widescreen</PresentationFormat>
  <Paragraphs>40</Paragraphs>
  <Slides>17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.VnAvant</vt:lpstr>
      <vt:lpstr>Arial</vt:lpstr>
      <vt:lpstr>Calibri</vt:lpstr>
      <vt:lpstr>Calibri Light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Administrator</cp:lastModifiedBy>
  <cp:revision>13</cp:revision>
  <dcterms:created xsi:type="dcterms:W3CDTF">2025-10-13T08:08:44Z</dcterms:created>
  <dcterms:modified xsi:type="dcterms:W3CDTF">2025-10-14T01:04:40Z</dcterms:modified>
</cp:coreProperties>
</file>