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35" r:id="rId2"/>
    <p:sldId id="336" r:id="rId3"/>
    <p:sldId id="337" r:id="rId4"/>
    <p:sldId id="357" r:id="rId5"/>
    <p:sldId id="352" r:id="rId6"/>
    <p:sldId id="355" r:id="rId7"/>
    <p:sldId id="356" r:id="rId8"/>
    <p:sldId id="288" r:id="rId9"/>
    <p:sldId id="312" r:id="rId10"/>
    <p:sldId id="290" r:id="rId11"/>
    <p:sldId id="339" r:id="rId12"/>
    <p:sldId id="351" r:id="rId13"/>
    <p:sldId id="340" r:id="rId14"/>
    <p:sldId id="332" r:id="rId15"/>
    <p:sldId id="309" r:id="rId16"/>
    <p:sldId id="343" r:id="rId17"/>
    <p:sldId id="342" r:id="rId18"/>
    <p:sldId id="346" r:id="rId19"/>
    <p:sldId id="345" r:id="rId20"/>
  </p:sldIdLst>
  <p:sldSz cx="12192000" cy="6858000"/>
  <p:notesSz cx="6858000" cy="91440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VNI-Avo" panose="020B0604020202020204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1" autoAdjust="0"/>
    <p:restoredTop sz="94660"/>
  </p:normalViewPr>
  <p:slideViewPr>
    <p:cSldViewPr snapToGrid="0">
      <p:cViewPr varScale="1">
        <p:scale>
          <a:sx n="82" d="100"/>
          <a:sy n="82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4271946-7CE6-462E-B1C7-B97BF0413B3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4270DFFE-AF74-409F-A1DA-AE05EC6574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6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1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08C21-0573-4B6A-8944-314DA9A9BAC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4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F2755-F64D-EA4D-5A30-2A8FE58DC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24FAA-DAE4-29FB-2148-2D678984F2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40CFAA-E283-4F70-9371-4524CE1C1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2EB29-E60E-6F4A-DC04-966D59C99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5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2F0C0-ED79-5F50-4ECF-F9C88EA60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680D01-6276-1E00-70F2-EF1784ED6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4D2B8-D20C-4268-6B9A-B8871FE3B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368A8-E3A3-BF42-0B59-1B1688C55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89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1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5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72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1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5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4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82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3F4807-3E9A-4EB9-8FDC-9FBFF8BC5CCE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9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687" r:id="rId4"/>
    <p:sldLayoutId id="2147483688" r:id="rId5"/>
    <p:sldLayoutId id="2147483689" r:id="rId6"/>
    <p:sldLayoutId id="2147483691" r:id="rId7"/>
    <p:sldLayoutId id="2147483650" r:id="rId8"/>
    <p:sldLayoutId id="214748371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gif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gi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f9.photo.talk.zdn.vn/8817905451741724096/f07f0f8032fdc4a39d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745"/>
            <a:ext cx="12192000" cy="64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28" y="3174122"/>
            <a:ext cx="267058" cy="2504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04" y="3088405"/>
            <a:ext cx="276225" cy="2590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82" y="4056405"/>
            <a:ext cx="175050" cy="16418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49" y="1902020"/>
            <a:ext cx="781778" cy="542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4465" y="3183655"/>
            <a:ext cx="336551" cy="5683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52" y="2801009"/>
            <a:ext cx="345053" cy="5826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65" y="2921662"/>
            <a:ext cx="2482924" cy="1862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42" y="1654388"/>
            <a:ext cx="1454707" cy="2194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8098" y="4880753"/>
            <a:ext cx="1172808" cy="7315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3" y="3104724"/>
            <a:ext cx="1172808" cy="7315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3327" y="3671334"/>
            <a:ext cx="1172808" cy="7315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3" y="4907555"/>
            <a:ext cx="1172808" cy="731521"/>
          </a:xfrm>
          <a:prstGeom prst="rect">
            <a:avLst/>
          </a:prstGeom>
        </p:spPr>
      </p:pic>
      <p:sp>
        <p:nvSpPr>
          <p:cNvPr id="28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4456542" y="3671334"/>
            <a:ext cx="3167923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Bắt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đầu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9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87940" y="-531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3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1029 4.44444E-6 L 0.01029 0.33032 L -2.70833E-6 0.33032 L -2.70833E-6 4.44444E-6 Z " pathEditMode="relative" rAng="0" ptsTypes="AAAAA">
                                      <p:cBhvr>
                                        <p:cTn id="14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3919 -4.07407E-6 L 0.53919 0.01783 L 1.25E-6 0.01783 L 1.25E-6 -4.07407E-6 Z " pathEditMode="relative" rAng="0" ptsTypes="AAAAA">
                                      <p:cBhvr>
                                        <p:cTn id="16" dur="2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01029 -4.44444E-6 L 0.01029 0.33033 L 4.16667E-7 0.33033 L 4.16667E-7 -4.44444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AFA2D-1816-496A-B290-2AFCF215D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173" y="889190"/>
            <a:ext cx="4261473" cy="3767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AF0CDF-F280-4CE4-B898-D8B17833C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131" y="1011606"/>
            <a:ext cx="4066384" cy="3804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101597-6C7F-4B72-8B12-AC3DEAFA1344}"/>
              </a:ext>
            </a:extLst>
          </p:cNvPr>
          <p:cNvSpPr txBox="1"/>
          <p:nvPr/>
        </p:nvSpPr>
        <p:spPr>
          <a:xfrm>
            <a:off x="2419891" y="5110105"/>
            <a:ext cx="1605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tr</a:t>
            </a:r>
            <a:r>
              <a:rPr lang="en-US" sz="5400" b="1" dirty="0" err="1"/>
              <a:t>e</a:t>
            </a:r>
            <a:endParaRPr lang="en-US" sz="5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8EA3C-7E52-428A-90AF-7EE31A983C83}"/>
              </a:ext>
            </a:extLst>
          </p:cNvPr>
          <p:cNvSpPr txBox="1"/>
          <p:nvPr/>
        </p:nvSpPr>
        <p:spPr>
          <a:xfrm>
            <a:off x="7671065" y="5110105"/>
            <a:ext cx="1605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ch</a:t>
            </a:r>
            <a:r>
              <a:rPr lang="en-US" sz="5400" b="1" dirty="0" err="1"/>
              <a:t>ó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71756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AE420-8E2F-4901-91BB-752AE4487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5494" r="8486" b="4867"/>
          <a:stretch/>
        </p:blipFill>
        <p:spPr>
          <a:xfrm>
            <a:off x="805070" y="487018"/>
            <a:ext cx="10674627" cy="637098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18FC72A-24C5-4741-8900-518464E28E49}"/>
              </a:ext>
            </a:extLst>
          </p:cNvPr>
          <p:cNvCxnSpPr>
            <a:cxnSpLocks/>
          </p:cNvCxnSpPr>
          <p:nvPr/>
        </p:nvCxnSpPr>
        <p:spPr>
          <a:xfrm>
            <a:off x="2967135" y="3518452"/>
            <a:ext cx="1237117" cy="357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96FDC9-396F-40B0-BA61-E9F0157841D3}"/>
              </a:ext>
            </a:extLst>
          </p:cNvPr>
          <p:cNvCxnSpPr>
            <a:cxnSpLocks/>
          </p:cNvCxnSpPr>
          <p:nvPr/>
        </p:nvCxnSpPr>
        <p:spPr>
          <a:xfrm>
            <a:off x="6096000" y="3657600"/>
            <a:ext cx="1050235" cy="2186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231F79-7424-4106-A317-249512EEBB29}"/>
              </a:ext>
            </a:extLst>
          </p:cNvPr>
          <p:cNvCxnSpPr>
            <a:cxnSpLocks/>
          </p:cNvCxnSpPr>
          <p:nvPr/>
        </p:nvCxnSpPr>
        <p:spPr>
          <a:xfrm flipH="1">
            <a:off x="7911548" y="3657600"/>
            <a:ext cx="1670991" cy="457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FFF93E-89F8-4B1E-A931-4F48596073AD}"/>
              </a:ext>
            </a:extLst>
          </p:cNvPr>
          <p:cNvCxnSpPr>
            <a:cxnSpLocks/>
          </p:cNvCxnSpPr>
          <p:nvPr/>
        </p:nvCxnSpPr>
        <p:spPr>
          <a:xfrm flipV="1">
            <a:off x="2883159" y="4224130"/>
            <a:ext cx="1837928" cy="22710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BEB7F4-974B-444B-892F-68AE44BACFB4}"/>
              </a:ext>
            </a:extLst>
          </p:cNvPr>
          <p:cNvCxnSpPr/>
          <p:nvPr/>
        </p:nvCxnSpPr>
        <p:spPr>
          <a:xfrm flipH="1" flipV="1">
            <a:off x="5108713" y="4224130"/>
            <a:ext cx="987287" cy="21965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21E99F-5AD1-4072-8F9D-E0C928A5629A}"/>
              </a:ext>
            </a:extLst>
          </p:cNvPr>
          <p:cNvCxnSpPr>
            <a:cxnSpLocks/>
          </p:cNvCxnSpPr>
          <p:nvPr/>
        </p:nvCxnSpPr>
        <p:spPr>
          <a:xfrm flipH="1" flipV="1">
            <a:off x="7752522" y="4378186"/>
            <a:ext cx="1690058" cy="2042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3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278D2-4AD3-C9F8-6000-06A0EF219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38B299-A290-EE1F-091A-37FEC6D13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37" y="654465"/>
            <a:ext cx="9557272" cy="5549069"/>
          </a:xfrm>
          <a:prstGeom prst="rect">
            <a:avLst/>
          </a:prstGeom>
        </p:spPr>
      </p:pic>
      <p:pic>
        <p:nvPicPr>
          <p:cNvPr id="9" name="Picture 4" descr="https://i.pinimg.com/564x/31/c2/d2/31c2d2b5c96930c369995d3bdd41fa25.jpg">
            <a:extLst>
              <a:ext uri="{FF2B5EF4-FFF2-40B4-BE49-F238E27FC236}">
                <a16:creationId xmlns:a16="http://schemas.microsoft.com/office/drawing/2014/main" id="{C91A0572-8563-8868-EBC0-3B6161017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9479" b="7809"/>
          <a:stretch/>
        </p:blipFill>
        <p:spPr bwMode="auto">
          <a:xfrm>
            <a:off x="10760198" y="4306791"/>
            <a:ext cx="1431802" cy="20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618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tiếng ngoài bài có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34821"/>
            <a:ext cx="3930978" cy="357275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34821"/>
            <a:ext cx="3930978" cy="357275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0000"/>
                </a:solidFill>
                <a:latin typeface="UTM Avo"/>
              </a:rPr>
              <a:t>ch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606" y="316010"/>
            <a:ext cx="4194312" cy="19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08911" y="883790"/>
            <a:ext cx="26597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Thư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giãn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7" name="Picture 10" descr="https://i.pinimg.com/564x/23/9c/d3/239cd38191ec09903738a72bb6f251c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5" y="1005496"/>
            <a:ext cx="5928988" cy="465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pinimg.com/564x/57/b2/74/57b2746af38e33fbebd37d0727ba73c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3398838"/>
            <a:ext cx="3489325" cy="23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90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anachacha">
            <a:hlinkClick r:id="" action="ppaction://media"/>
            <a:extLst>
              <a:ext uri="{FF2B5EF4-FFF2-40B4-BE49-F238E27FC236}">
                <a16:creationId xmlns:a16="http://schemas.microsoft.com/office/drawing/2014/main" id="{0F387D05-023F-4B11-A4D8-DC08CF8971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9208"/>
            <a:ext cx="12192000" cy="64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37C61-AB49-4224-B425-703F9EA5A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130" y="3230566"/>
            <a:ext cx="2962913" cy="362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054729-C464-4567-A0B7-680AB9C87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7101" r="12477" b="61740"/>
          <a:stretch/>
        </p:blipFill>
        <p:spPr>
          <a:xfrm>
            <a:off x="1321904" y="487017"/>
            <a:ext cx="9591261" cy="274355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153F25-7C47-49F1-B62B-68350746D978}"/>
              </a:ext>
            </a:extLst>
          </p:cNvPr>
          <p:cNvCxnSpPr/>
          <p:nvPr/>
        </p:nvCxnSpPr>
        <p:spPr>
          <a:xfrm>
            <a:off x="5734878" y="964096"/>
            <a:ext cx="14610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55149-27EE-4193-8FF7-BC59EBD4BE46}"/>
              </a:ext>
            </a:extLst>
          </p:cNvPr>
          <p:cNvCxnSpPr/>
          <p:nvPr/>
        </p:nvCxnSpPr>
        <p:spPr>
          <a:xfrm>
            <a:off x="1918252" y="1530626"/>
            <a:ext cx="11926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471CB0-26FC-442D-AABD-9A735472D346}"/>
              </a:ext>
            </a:extLst>
          </p:cNvPr>
          <p:cNvCxnSpPr/>
          <p:nvPr/>
        </p:nvCxnSpPr>
        <p:spPr>
          <a:xfrm>
            <a:off x="4045226" y="1530626"/>
            <a:ext cx="9939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CA95E2-1C27-44B9-A6AC-95190AC6002E}"/>
              </a:ext>
            </a:extLst>
          </p:cNvPr>
          <p:cNvCxnSpPr/>
          <p:nvPr/>
        </p:nvCxnSpPr>
        <p:spPr>
          <a:xfrm>
            <a:off x="7195930" y="1530626"/>
            <a:ext cx="14908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2D6DEA-D8E8-49BB-BD82-C1316108102F}"/>
              </a:ext>
            </a:extLst>
          </p:cNvPr>
          <p:cNvCxnSpPr/>
          <p:nvPr/>
        </p:nvCxnSpPr>
        <p:spPr>
          <a:xfrm>
            <a:off x="2117035" y="2087217"/>
            <a:ext cx="9939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D45249-25EF-4742-A51A-C21C3C9C3A36}"/>
              </a:ext>
            </a:extLst>
          </p:cNvPr>
          <p:cNvCxnSpPr/>
          <p:nvPr/>
        </p:nvCxnSpPr>
        <p:spPr>
          <a:xfrm>
            <a:off x="4542182" y="2643809"/>
            <a:ext cx="1441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7937C5-7ED6-4D14-A915-F07B47D78D4D}"/>
              </a:ext>
            </a:extLst>
          </p:cNvPr>
          <p:cNvCxnSpPr/>
          <p:nvPr/>
        </p:nvCxnSpPr>
        <p:spPr>
          <a:xfrm>
            <a:off x="8368748" y="2643809"/>
            <a:ext cx="13417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A5F6DAC-E4B6-4480-A635-E56EF9A61A78}"/>
              </a:ext>
            </a:extLst>
          </p:cNvPr>
          <p:cNvSpPr/>
          <p:nvPr/>
        </p:nvSpPr>
        <p:spPr>
          <a:xfrm>
            <a:off x="1562200" y="1226976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33B9D64-A4C5-41FE-9498-A7F5AD8AA220}"/>
              </a:ext>
            </a:extLst>
          </p:cNvPr>
          <p:cNvSpPr/>
          <p:nvPr/>
        </p:nvSpPr>
        <p:spPr>
          <a:xfrm>
            <a:off x="6869695" y="1011053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ACC00AA-64A9-4276-AB9C-1EF3BB6862B3}"/>
              </a:ext>
            </a:extLst>
          </p:cNvPr>
          <p:cNvSpPr/>
          <p:nvPr/>
        </p:nvSpPr>
        <p:spPr>
          <a:xfrm>
            <a:off x="1562199" y="2270585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7FD177-6437-4613-830F-F6C1272E5B1B}"/>
              </a:ext>
            </a:extLst>
          </p:cNvPr>
          <p:cNvSpPr/>
          <p:nvPr/>
        </p:nvSpPr>
        <p:spPr>
          <a:xfrm>
            <a:off x="5932882" y="2077279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A3416BC-2CFE-4597-9D3C-27C9B04D9D8D}"/>
              </a:ext>
            </a:extLst>
          </p:cNvPr>
          <p:cNvSpPr/>
          <p:nvPr/>
        </p:nvSpPr>
        <p:spPr>
          <a:xfrm>
            <a:off x="8042513" y="2057052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A6ED04-9592-4672-BA5A-A3D7109EE6E2}"/>
              </a:ext>
            </a:extLst>
          </p:cNvPr>
          <p:cNvSpPr/>
          <p:nvPr/>
        </p:nvSpPr>
        <p:spPr>
          <a:xfrm>
            <a:off x="2860134" y="2643808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832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62646-E823-4B42-B860-B8B97E4A48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15900" r="10258" b="14853"/>
          <a:stretch/>
        </p:blipFill>
        <p:spPr>
          <a:xfrm>
            <a:off x="405847" y="1231492"/>
            <a:ext cx="11380305" cy="49307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1DD912-15C9-48E3-BCBA-B80205475E34}"/>
              </a:ext>
            </a:extLst>
          </p:cNvPr>
          <p:cNvCxnSpPr/>
          <p:nvPr/>
        </p:nvCxnSpPr>
        <p:spPr>
          <a:xfrm>
            <a:off x="3180522" y="3766930"/>
            <a:ext cx="87464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9B15EE-0A0C-45C8-B7E8-BB0B9821DA07}"/>
              </a:ext>
            </a:extLst>
          </p:cNvPr>
          <p:cNvCxnSpPr>
            <a:cxnSpLocks/>
          </p:cNvCxnSpPr>
          <p:nvPr/>
        </p:nvCxnSpPr>
        <p:spPr>
          <a:xfrm flipH="1">
            <a:off x="6649278" y="5019261"/>
            <a:ext cx="10436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44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443808" y="1754886"/>
            <a:ext cx="321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16E76-C79C-472F-AA58-CBAA2F272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6" t="37386" r="25706" b="34817"/>
          <a:stretch/>
        </p:blipFill>
        <p:spPr>
          <a:xfrm>
            <a:off x="228600" y="1927583"/>
            <a:ext cx="11734800" cy="30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8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f9.photo.talk.zdn.vn/8817905451741724096/f07f0f8032fdc4a39d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" y="451732"/>
            <a:ext cx="12192000" cy="64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71" y="3312664"/>
            <a:ext cx="267058" cy="2504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47" y="3226947"/>
            <a:ext cx="276225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25" y="4194947"/>
            <a:ext cx="175050" cy="1641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92" y="2040562"/>
            <a:ext cx="781778" cy="542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1408" y="3322197"/>
            <a:ext cx="336551" cy="56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95" y="2939551"/>
            <a:ext cx="345053" cy="582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08" y="3060204"/>
            <a:ext cx="2482924" cy="1862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85" y="1792930"/>
            <a:ext cx="1454707" cy="21945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535715" y="4541397"/>
            <a:ext cx="2133600" cy="1133219"/>
            <a:chOff x="-2312095" y="2265304"/>
            <a:chExt cx="2133600" cy="1133219"/>
          </a:xfrm>
        </p:grpSpPr>
        <p:sp>
          <p:nvSpPr>
            <p:cNvPr id="14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tổ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36" y="1585472"/>
            <a:ext cx="2691443" cy="1371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6975050" y="451732"/>
            <a:ext cx="1784707" cy="1313126"/>
            <a:chOff x="-1884447" y="1728467"/>
            <a:chExt cx="1784707" cy="1313126"/>
          </a:xfrm>
        </p:grpSpPr>
        <p:sp>
          <p:nvSpPr>
            <p:cNvPr id="18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884447" y="1728467"/>
              <a:ext cx="1784707" cy="82786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tổ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535715" y="2841568"/>
            <a:ext cx="2133600" cy="1133219"/>
            <a:chOff x="-2312095" y="2265304"/>
            <a:chExt cx="2133600" cy="1133219"/>
          </a:xfrm>
        </p:grpSpPr>
        <p:sp>
          <p:nvSpPr>
            <p:cNvPr id="21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0752771" y="3408178"/>
            <a:ext cx="2133600" cy="1133219"/>
            <a:chOff x="-2312095" y="2265304"/>
            <a:chExt cx="2133600" cy="1133219"/>
          </a:xfrm>
        </p:grpSpPr>
        <p:sp>
          <p:nvSpPr>
            <p:cNvPr id="24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0752771" y="4551178"/>
            <a:ext cx="2133600" cy="1133219"/>
            <a:chOff x="-2312095" y="2265304"/>
            <a:chExt cx="2133600" cy="1133219"/>
          </a:xfrm>
        </p:grpSpPr>
        <p:sp>
          <p:nvSpPr>
            <p:cNvPr id="27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ca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63" y="439550"/>
            <a:ext cx="6619875" cy="13716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5998" y="669858"/>
            <a:ext cx="646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</a:t>
            </a:r>
            <a:endParaRPr lang="vi-VN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4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1028 4.07407E-6 L 0.01028 0.33032 L 2.5E-6 0.33032 L 2.5E-6 4.07407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0.5392 -4.44444E-6 L 0.5392 0.01783 L -3.54167E-6 0.01783 L -3.54167E-6 -4.44444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1029 -4.81481E-6 L 0.01029 0.33033 L -4.375E-6 0.33033 L -4.375E-6 -4.81481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4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7.40741E-7 L -2.08333E-7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f9.photo.talk.zdn.vn/8817905451741724096/f07f0f8032fdc4a39d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834"/>
            <a:ext cx="12192000" cy="645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71" y="3312664"/>
            <a:ext cx="267058" cy="2504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47" y="3226947"/>
            <a:ext cx="276225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25" y="4194947"/>
            <a:ext cx="175050" cy="1641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92" y="2040562"/>
            <a:ext cx="781778" cy="542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1408" y="3322197"/>
            <a:ext cx="336551" cy="568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95" y="2939551"/>
            <a:ext cx="345053" cy="582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08" y="3060204"/>
            <a:ext cx="2482924" cy="1862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85" y="1792930"/>
            <a:ext cx="1454707" cy="21945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70299" y="2854271"/>
            <a:ext cx="2133600" cy="1133219"/>
            <a:chOff x="-2312095" y="2265304"/>
            <a:chExt cx="2133600" cy="1133219"/>
          </a:xfrm>
        </p:grpSpPr>
        <p:sp>
          <p:nvSpPr>
            <p:cNvPr id="14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thị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36" y="1585472"/>
            <a:ext cx="2691443" cy="1371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6975050" y="491247"/>
            <a:ext cx="1998716" cy="1273611"/>
            <a:chOff x="-2098456" y="1767982"/>
            <a:chExt cx="1998716" cy="1273611"/>
          </a:xfrm>
        </p:grpSpPr>
        <p:sp>
          <p:nvSpPr>
            <p:cNvPr id="18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098456" y="1767982"/>
              <a:ext cx="1998716" cy="66067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thị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348413" y="4684266"/>
            <a:ext cx="2133600" cy="1133219"/>
            <a:chOff x="-2312095" y="2265304"/>
            <a:chExt cx="2133600" cy="1133219"/>
          </a:xfrm>
        </p:grpSpPr>
        <p:sp>
          <p:nvSpPr>
            <p:cNvPr id="21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mì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0752771" y="3408178"/>
            <a:ext cx="2133600" cy="1133219"/>
            <a:chOff x="-2312095" y="2265304"/>
            <a:chExt cx="2133600" cy="1133219"/>
          </a:xfrm>
        </p:grpSpPr>
        <p:sp>
          <p:nvSpPr>
            <p:cNvPr id="24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xẻ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0752771" y="4551178"/>
            <a:ext cx="2133600" cy="1133219"/>
            <a:chOff x="-2312095" y="2265304"/>
            <a:chExt cx="2133600" cy="1133219"/>
          </a:xfrm>
        </p:grpSpPr>
        <p:sp>
          <p:nvSpPr>
            <p:cNvPr id="27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</a:t>
              </a:r>
              <a:endPara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63" y="460218"/>
            <a:ext cx="6619875" cy="13716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172602" y="602692"/>
            <a:ext cx="6659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1028 4.07407E-6 L 0.01028 0.33032 L 2.5E-6 0.33032 L 2.5E-6 4.07407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0.5392 -4.44444E-6 L 0.5392 0.01783 L -3.54167E-6 0.01783 L -3.54167E-6 -4.44444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1029 -4.81481E-6 L 0.01029 0.33033 L -4.375E-6 0.33033 L -4.375E-6 -4.81481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4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2.22222E-6 L 2.91667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C33A-75A2-4988-68F9-F2B010B6B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_chuong_reo_het_gio-www_tiengdong_com">
            <a:hlinkClick r:id="" action="ppaction://media"/>
            <a:extLst>
              <a:ext uri="{FF2B5EF4-FFF2-40B4-BE49-F238E27FC236}">
                <a16:creationId xmlns:a16="http://schemas.microsoft.com/office/drawing/2014/main" id="{8B18C9F1-5107-2B14-E8CD-76966435E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96000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5622E3-CAAA-3E58-62C8-FBD401FAE2C7}"/>
              </a:ext>
            </a:extLst>
          </p:cNvPr>
          <p:cNvSpPr/>
          <p:nvPr/>
        </p:nvSpPr>
        <p:spPr>
          <a:xfrm>
            <a:off x="4237288" y="1858507"/>
            <a:ext cx="80021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endParaRPr lang="en-US" sz="16000" dirty="0">
              <a:solidFill>
                <a:srgbClr val="002060"/>
              </a:solidFill>
              <a:latin typeface="VNI-Avo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7DD511-B510-9A2B-B321-35DC13EBC147}"/>
              </a:ext>
            </a:extLst>
          </p:cNvPr>
          <p:cNvSpPr/>
          <p:nvPr/>
        </p:nvSpPr>
        <p:spPr>
          <a:xfrm>
            <a:off x="6923739" y="1896849"/>
            <a:ext cx="84029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r</a:t>
            </a:r>
            <a:endParaRPr lang="en-US" sz="16000" b="1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BC83D-6AE4-455B-5652-77FD44B9BCAB}"/>
              </a:ext>
            </a:extLst>
          </p:cNvPr>
          <p:cNvSpPr txBox="1"/>
          <p:nvPr/>
        </p:nvSpPr>
        <p:spPr>
          <a:xfrm>
            <a:off x="2208340" y="1867839"/>
            <a:ext cx="54903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b="1" dirty="0">
                <a:solidFill>
                  <a:srgbClr val="EE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tr</a:t>
            </a:r>
            <a:r>
              <a:rPr lang="en-US" sz="12000" b="1" dirty="0">
                <a:solidFill>
                  <a:srgbClr val="EE0000"/>
                </a:solidFill>
                <a:latin typeface="Century Gothic" pitchFamily="34" charset="0"/>
              </a:rPr>
              <a:t> </a:t>
            </a:r>
            <a:r>
              <a:rPr lang="en-US" sz="12000" b="1" dirty="0">
                <a:solidFill>
                  <a:srgbClr val="002060"/>
                </a:solidFill>
                <a:latin typeface="Century Gothic" pitchFamily="34" charset="0"/>
              </a:rPr>
              <a:t>  </a:t>
            </a:r>
            <a:r>
              <a:rPr lang="en-US" sz="8000" b="1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83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463 L -0.16835 0.0020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204CF-2715-B5D6-F089-9D3C7635C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AI-generated content may be incorrect.">
            <a:extLst>
              <a:ext uri="{FF2B5EF4-FFF2-40B4-BE49-F238E27FC236}">
                <a16:creationId xmlns:a16="http://schemas.microsoft.com/office/drawing/2014/main" id="{3C45A754-855C-1DDB-0025-8F8D164EF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571500"/>
            <a:ext cx="1045845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2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1CE38-022D-EA42-2C02-52C4B6CCB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_chuong_reo_het_gio-www_tiengdong_com">
            <a:hlinkClick r:id="" action="ppaction://media"/>
            <a:extLst>
              <a:ext uri="{FF2B5EF4-FFF2-40B4-BE49-F238E27FC236}">
                <a16:creationId xmlns:a16="http://schemas.microsoft.com/office/drawing/2014/main" id="{35D76769-CB48-0E7D-FFD7-BAD6E0B5C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96000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774CA-B4BB-5389-6C9D-C126EAC2655F}"/>
              </a:ext>
            </a:extLst>
          </p:cNvPr>
          <p:cNvSpPr/>
          <p:nvPr/>
        </p:nvSpPr>
        <p:spPr>
          <a:xfrm>
            <a:off x="4237288" y="1783859"/>
            <a:ext cx="149752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endParaRPr lang="en-US" sz="16000" dirty="0">
              <a:solidFill>
                <a:srgbClr val="002060"/>
              </a:solidFill>
              <a:latin typeface="VNI-Avo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D9F1B6-3315-4303-85DF-A83B82EC40E6}"/>
              </a:ext>
            </a:extLst>
          </p:cNvPr>
          <p:cNvSpPr/>
          <p:nvPr/>
        </p:nvSpPr>
        <p:spPr>
          <a:xfrm>
            <a:off x="7594046" y="1783858"/>
            <a:ext cx="141577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h</a:t>
            </a:r>
            <a:endParaRPr lang="en-US" sz="16000" b="1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8426D-4680-5639-56F7-17F00F50879F}"/>
              </a:ext>
            </a:extLst>
          </p:cNvPr>
          <p:cNvSpPr txBox="1"/>
          <p:nvPr/>
        </p:nvSpPr>
        <p:spPr>
          <a:xfrm>
            <a:off x="2831407" y="1793189"/>
            <a:ext cx="54903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b="1" dirty="0" err="1">
                <a:solidFill>
                  <a:srgbClr val="EE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ch</a:t>
            </a:r>
            <a:r>
              <a:rPr lang="en-US" sz="12000" b="1" dirty="0">
                <a:solidFill>
                  <a:srgbClr val="EE0000"/>
                </a:solidFill>
                <a:latin typeface="Century Gothic" pitchFamily="34" charset="0"/>
              </a:rPr>
              <a:t> </a:t>
            </a:r>
            <a:r>
              <a:rPr lang="en-US" sz="12000" b="1" dirty="0">
                <a:solidFill>
                  <a:srgbClr val="002060"/>
                </a:solidFill>
                <a:latin typeface="Century Gothic" pitchFamily="34" charset="0"/>
              </a:rPr>
              <a:t>  </a:t>
            </a:r>
            <a:r>
              <a:rPr lang="en-US" sz="8000" b="1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897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463 L -0.16835 0.0020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2" grpId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C4905-B34C-BAFB-D053-95B75038B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AI-generated content may be incorrect.">
            <a:extLst>
              <a:ext uri="{FF2B5EF4-FFF2-40B4-BE49-F238E27FC236}">
                <a16:creationId xmlns:a16="http://schemas.microsoft.com/office/drawing/2014/main" id="{3317C359-D04F-A965-0C38-AE3C7A0CA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82" y="233264"/>
            <a:ext cx="10422293" cy="662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18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898279" y="5088775"/>
            <a:ext cx="1294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tre</a:t>
            </a:r>
            <a:endParaRPr lang="en-US" sz="5400" dirty="0"/>
          </a:p>
        </p:txBody>
      </p:sp>
      <p:sp>
        <p:nvSpPr>
          <p:cNvPr id="15" name="TextBox 14"/>
          <p:cNvSpPr txBox="1"/>
          <p:nvPr/>
        </p:nvSpPr>
        <p:spPr>
          <a:xfrm>
            <a:off x="1898280" y="5088775"/>
            <a:ext cx="1294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718155" y="1854734"/>
            <a:ext cx="2658900" cy="1539239"/>
            <a:chOff x="6515924" y="838773"/>
            <a:chExt cx="2658900" cy="15392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15924" y="838773"/>
              <a:ext cx="2658900" cy="153923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468681" y="1016000"/>
              <a:ext cx="12943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</a:rPr>
                <a:t>tr</a:t>
              </a:r>
              <a:r>
                <a:rPr lang="en-US" sz="5400" dirty="0" err="1"/>
                <a:t>e</a:t>
              </a:r>
              <a:endParaRPr lang="en-US" sz="5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96000" y="3317238"/>
            <a:ext cx="2043156" cy="1275081"/>
            <a:chOff x="5893769" y="2301278"/>
            <a:chExt cx="2043156" cy="127508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3769" y="2301278"/>
              <a:ext cx="2043156" cy="127508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675003" y="2307628"/>
              <a:ext cx="6676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tr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15133" y="3317238"/>
            <a:ext cx="2043156" cy="1275081"/>
            <a:chOff x="7912902" y="2301277"/>
            <a:chExt cx="2043156" cy="127508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2902" y="2301277"/>
              <a:ext cx="2043156" cy="127508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718159" y="2307628"/>
              <a:ext cx="6676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e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F699483-CCA7-454D-9F72-00C055204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0" t="17607" r="36593" b="24364"/>
          <a:stretch/>
        </p:blipFill>
        <p:spPr>
          <a:xfrm>
            <a:off x="1133786" y="1073019"/>
            <a:ext cx="4263725" cy="376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9891" y="5091619"/>
            <a:ext cx="2098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chó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2419891" y="5091443"/>
            <a:ext cx="1605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ch</a:t>
            </a:r>
            <a:endParaRPr lang="en-US" sz="5400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09705" y="1958502"/>
            <a:ext cx="2940581" cy="1539239"/>
            <a:chOff x="6734020" y="614839"/>
            <a:chExt cx="2658900" cy="15392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4020" y="614839"/>
              <a:ext cx="2658900" cy="15392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65520" y="769084"/>
              <a:ext cx="1576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</a:rPr>
                <a:t>ch</a:t>
              </a:r>
              <a:r>
                <a:rPr lang="en-US" sz="5400" dirty="0" err="1"/>
                <a:t>ó</a:t>
              </a:r>
              <a:endParaRPr lang="en-US" sz="5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6000" y="3429000"/>
            <a:ext cx="2043156" cy="1275081"/>
            <a:chOff x="5919058" y="2085338"/>
            <a:chExt cx="2043156" cy="12750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9058" y="2085338"/>
              <a:ext cx="2043156" cy="127508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94746" y="2154078"/>
              <a:ext cx="13674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</a:rPr>
                <a:t>ch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77174" y="3429000"/>
            <a:ext cx="2043156" cy="1275081"/>
            <a:chOff x="8015243" y="2085337"/>
            <a:chExt cx="2043156" cy="12750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5243" y="2085337"/>
              <a:ext cx="2043156" cy="127508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791401" y="2151535"/>
              <a:ext cx="10130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ó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35F406-EEC3-4544-A980-2203AF689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9" r="34086" b="31706"/>
          <a:stretch/>
        </p:blipFill>
        <p:spPr>
          <a:xfrm>
            <a:off x="1188121" y="1005960"/>
            <a:ext cx="4069445" cy="38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7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70112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2576</TotalTime>
  <Words>70</Words>
  <Application>Microsoft Office PowerPoint</Application>
  <PresentationFormat>Widescreen</PresentationFormat>
  <Paragraphs>47</Paragraphs>
  <Slides>19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Times New Roman</vt:lpstr>
      <vt:lpstr>Century Gothic</vt:lpstr>
      <vt:lpstr>VNI-Avo</vt:lpstr>
      <vt:lpstr>Arial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206</cp:revision>
  <dcterms:created xsi:type="dcterms:W3CDTF">2021-11-01T08:16:43Z</dcterms:created>
  <dcterms:modified xsi:type="dcterms:W3CDTF">2025-10-12T09:42:30Z</dcterms:modified>
</cp:coreProperties>
</file>