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7"/>
  </p:notesMasterIdLst>
  <p:sldIdLst>
    <p:sldId id="300" r:id="rId2"/>
    <p:sldId id="311" r:id="rId3"/>
    <p:sldId id="258" r:id="rId4"/>
    <p:sldId id="261" r:id="rId5"/>
    <p:sldId id="265" r:id="rId6"/>
    <p:sldId id="266" r:id="rId7"/>
    <p:sldId id="269" r:id="rId8"/>
    <p:sldId id="270" r:id="rId9"/>
    <p:sldId id="271" r:id="rId10"/>
    <p:sldId id="272" r:id="rId11"/>
    <p:sldId id="299" r:id="rId12"/>
    <p:sldId id="312" r:id="rId13"/>
    <p:sldId id="273" r:id="rId14"/>
    <p:sldId id="327" r:id="rId15"/>
    <p:sldId id="275" r:id="rId16"/>
    <p:sldId id="328" r:id="rId17"/>
    <p:sldId id="301" r:id="rId18"/>
    <p:sldId id="303" r:id="rId19"/>
    <p:sldId id="304" r:id="rId20"/>
    <p:sldId id="313" r:id="rId21"/>
    <p:sldId id="305" r:id="rId22"/>
    <p:sldId id="314" r:id="rId23"/>
    <p:sldId id="322" r:id="rId24"/>
    <p:sldId id="329" r:id="rId25"/>
    <p:sldId id="317" r:id="rId26"/>
    <p:sldId id="309" r:id="rId27"/>
    <p:sldId id="318" r:id="rId28"/>
    <p:sldId id="325" r:id="rId29"/>
    <p:sldId id="326" r:id="rId30"/>
    <p:sldId id="324" r:id="rId31"/>
    <p:sldId id="310" r:id="rId32"/>
    <p:sldId id="321" r:id="rId33"/>
    <p:sldId id="319" r:id="rId34"/>
    <p:sldId id="267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4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>
            <a:extLst>
              <a:ext uri="{FF2B5EF4-FFF2-40B4-BE49-F238E27FC236}">
                <a16:creationId xmlns:a16="http://schemas.microsoft.com/office/drawing/2014/main" id="{E44B2F96-B988-44AC-90D6-E393D73F3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备注占位符 2">
            <a:extLst>
              <a:ext uri="{FF2B5EF4-FFF2-40B4-BE49-F238E27FC236}">
                <a16:creationId xmlns:a16="http://schemas.microsoft.com/office/drawing/2014/main" id="{8CCD8316-F9E0-4F17-9F14-FBE508A68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612" name="灯片编号占位符 3">
            <a:extLst>
              <a:ext uri="{FF2B5EF4-FFF2-40B4-BE49-F238E27FC236}">
                <a16:creationId xmlns:a16="http://schemas.microsoft.com/office/drawing/2014/main" id="{0FC73F0E-37A2-45F7-87F0-EA8C518CF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501D2-AB67-4766-A575-982DFBFCCA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0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419142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79212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711" r:id="rId4"/>
    <p:sldLayoutId id="2147483712" r:id="rId5"/>
    <p:sldLayoutId id="2147483714" r:id="rId6"/>
    <p:sldLayoutId id="2147483819" r:id="rId7"/>
    <p:sldLayoutId id="2147483820" r:id="rId8"/>
    <p:sldLayoutId id="21474838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76848" y="1648606"/>
            <a:ext cx="6888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dirty="0" err="1">
                <a:latin typeface="Century Gothic" panose="020B0502020202020204" pitchFamily="34" charset="0"/>
                <a:cs typeface="Arial" panose="020B0604020202020204" pitchFamily="34" charset="0"/>
              </a:rPr>
              <a:t>Bài</a:t>
            </a:r>
            <a:r>
              <a:rPr lang="en-US" sz="6600" dirty="0">
                <a:latin typeface="Century Gothic" panose="020B0502020202020204" pitchFamily="34" charset="0"/>
                <a:cs typeface="Arial" panose="020B0604020202020204" pitchFamily="34" charset="0"/>
              </a:rPr>
              <a:t> 22: </a:t>
            </a:r>
            <a:r>
              <a:rPr lang="en-US" sz="66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 – </a:t>
            </a:r>
            <a:r>
              <a:rPr lang="en-US" sz="66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ngh</a:t>
            </a:r>
            <a:endParaRPr lang="en-US" sz="6600" dirty="0">
              <a:solidFill>
                <a:srgbClr val="FA482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9">
            <a:extLst>
              <a:ext uri="{FF2B5EF4-FFF2-40B4-BE49-F238E27FC236}">
                <a16:creationId xmlns:a16="http://schemas.microsoft.com/office/drawing/2014/main" id="{4E720120-214C-4B8F-B503-45F71CE2C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83DBBD-23B8-4958-B5D4-E8D9C89BDA04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277" name="TextBox 1">
            <a:extLst>
              <a:ext uri="{FF2B5EF4-FFF2-40B4-BE49-F238E27FC236}">
                <a16:creationId xmlns:a16="http://schemas.microsoft.com/office/drawing/2014/main" id="{95A8DAE0-C67B-4B95-928F-108342F7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385888"/>
            <a:ext cx="95138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nói tiếng chứa âm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9CBF5A7-B675-42A8-9A94-128DCCE3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700338"/>
            <a:ext cx="180498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FF62CAD-2E54-483E-BC40-8A23183AA267}"/>
              </a:ext>
            </a:extLst>
          </p:cNvPr>
          <p:cNvSpPr>
            <a:spLocks/>
          </p:cNvSpPr>
          <p:nvPr/>
        </p:nvSpPr>
        <p:spPr bwMode="gray">
          <a:xfrm>
            <a:off x="6527800" y="152400"/>
            <a:ext cx="2341563" cy="17922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8D24114-BE7C-4294-8D33-54DF2FC68030}"/>
              </a:ext>
            </a:extLst>
          </p:cNvPr>
          <p:cNvSpPr>
            <a:spLocks/>
          </p:cNvSpPr>
          <p:nvPr/>
        </p:nvSpPr>
        <p:spPr bwMode="gray">
          <a:xfrm>
            <a:off x="3225800" y="639763"/>
            <a:ext cx="2463800" cy="186372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Nhóm 34">
            <a:extLst>
              <a:ext uri="{FF2B5EF4-FFF2-40B4-BE49-F238E27FC236}">
                <a16:creationId xmlns:a16="http://schemas.microsoft.com/office/drawing/2014/main" id="{57487B9E-5D9D-48A8-803F-8D066A80C206}"/>
              </a:ext>
            </a:extLst>
          </p:cNvPr>
          <p:cNvGrpSpPr/>
          <p:nvPr/>
        </p:nvGrpSpPr>
        <p:grpSpPr>
          <a:xfrm>
            <a:off x="1124152" y="415822"/>
            <a:ext cx="2711329" cy="3735962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>
              <a:extLst>
                <a:ext uri="{FF2B5EF4-FFF2-40B4-BE49-F238E27FC236}">
                  <a16:creationId xmlns:a16="http://schemas.microsoft.com/office/drawing/2014/main" id="{A2FF5182-2AB4-4DB3-A1DE-0160B91AE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AutoShape 17">
              <a:extLst>
                <a:ext uri="{FF2B5EF4-FFF2-40B4-BE49-F238E27FC236}">
                  <a16:creationId xmlns:a16="http://schemas.microsoft.com/office/drawing/2014/main" id="{670233F4-4038-4EAB-A007-B25539FA63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18">
              <a:extLst>
                <a:ext uri="{FF2B5EF4-FFF2-40B4-BE49-F238E27FC236}">
                  <a16:creationId xmlns:a16="http://schemas.microsoft.com/office/drawing/2014/main" id="{75386F03-F531-4C6D-81BD-4C3E19D81C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AutoShape 19">
              <a:extLst>
                <a:ext uri="{FF2B5EF4-FFF2-40B4-BE49-F238E27FC236}">
                  <a16:creationId xmlns:a16="http://schemas.microsoft.com/office/drawing/2014/main" id="{3486FCE5-4311-4850-9786-30A41F37B5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Nhóm 35">
            <a:extLst>
              <a:ext uri="{FF2B5EF4-FFF2-40B4-BE49-F238E27FC236}">
                <a16:creationId xmlns:a16="http://schemas.microsoft.com/office/drawing/2014/main" id="{AEF868AF-11CC-4C09-8B5D-9F660D95B2BC}"/>
              </a:ext>
            </a:extLst>
          </p:cNvPr>
          <p:cNvGrpSpPr/>
          <p:nvPr/>
        </p:nvGrpSpPr>
        <p:grpSpPr>
          <a:xfrm>
            <a:off x="4510500" y="1714374"/>
            <a:ext cx="2739614" cy="3226525"/>
            <a:chOff x="4413024" y="2403578"/>
            <a:chExt cx="2098787" cy="30117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A2893C3D-1632-4416-AB65-83EFB4153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36AFBAB9-05A5-4346-893D-2C518EEE87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6386" y="2403578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650AB03E-7633-4D3E-A7AD-103D8C4389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1AFBACFA-8BA7-423A-999A-DF72E89D93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Nhóm 36">
            <a:extLst>
              <a:ext uri="{FF2B5EF4-FFF2-40B4-BE49-F238E27FC236}">
                <a16:creationId xmlns:a16="http://schemas.microsoft.com/office/drawing/2014/main" id="{17D08A13-F7D0-47BE-A844-26D0507BF8BE}"/>
              </a:ext>
            </a:extLst>
          </p:cNvPr>
          <p:cNvGrpSpPr/>
          <p:nvPr/>
        </p:nvGrpSpPr>
        <p:grpSpPr>
          <a:xfrm>
            <a:off x="8291229" y="1594807"/>
            <a:ext cx="2717651" cy="3152186"/>
            <a:chOff x="6707755" y="1940568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8">
              <a:extLst>
                <a:ext uri="{FF2B5EF4-FFF2-40B4-BE49-F238E27FC236}">
                  <a16:creationId xmlns:a16="http://schemas.microsoft.com/office/drawing/2014/main" id="{81AA03A1-2E7C-40DA-A007-FD5BD1D8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F053E51A-A8FC-4B9C-9069-09566B66CB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BCCF266B-6423-4319-A745-679ACB71B8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AutoShape 11">
              <a:extLst>
                <a:ext uri="{FF2B5EF4-FFF2-40B4-BE49-F238E27FC236}">
                  <a16:creationId xmlns:a16="http://schemas.microsoft.com/office/drawing/2014/main" id="{6F62F4E3-3E82-46AA-A1CB-A765267737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303" name="TextBox 19">
            <a:extLst>
              <a:ext uri="{FF2B5EF4-FFF2-40B4-BE49-F238E27FC236}">
                <a16:creationId xmlns:a16="http://schemas.microsoft.com/office/drawing/2014/main" id="{B6A5B8F4-EC77-42FA-B20A-E6DEE9EAA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500" y="2600582"/>
            <a:ext cx="270986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55304" name="TextBox 20">
            <a:extLst>
              <a:ext uri="{FF2B5EF4-FFF2-40B4-BE49-F238E27FC236}">
                <a16:creationId xmlns:a16="http://schemas.microsoft.com/office/drawing/2014/main" id="{65CD663C-6FC7-446E-AD93-0054F5B9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153" y="1125055"/>
            <a:ext cx="24733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BÀI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22</a:t>
            </a:r>
          </a:p>
        </p:txBody>
      </p:sp>
      <p:sp>
        <p:nvSpPr>
          <p:cNvPr id="55305" name="TextBox 21">
            <a:extLst>
              <a:ext uri="{FF2B5EF4-FFF2-40B4-BE49-F238E27FC236}">
                <a16:creationId xmlns:a16="http://schemas.microsoft.com/office/drawing/2014/main" id="{2C48D2DC-4CBF-43A7-B77E-C3948E68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760" y="2503488"/>
            <a:ext cx="30050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66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ngh</a:t>
            </a:r>
            <a:endParaRPr lang="en-US" altLang="en-US" sz="6600" dirty="0">
              <a:solidFill>
                <a:srgbClr val="FA482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9">
            <a:extLst>
              <a:ext uri="{FF2B5EF4-FFF2-40B4-BE49-F238E27FC236}">
                <a16:creationId xmlns:a16="http://schemas.microsoft.com/office/drawing/2014/main" id="{3673AC0F-3AEC-4B84-901B-8B4148164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56324" name="PA_图片 6">
            <a:extLst>
              <a:ext uri="{FF2B5EF4-FFF2-40B4-BE49-F238E27FC236}">
                <a16:creationId xmlns:a16="http://schemas.microsoft.com/office/drawing/2014/main" id="{7508EA6A-A029-4502-BB5D-59520A4FF3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743" b="11258"/>
          <a:stretch/>
        </p:blipFill>
        <p:spPr bwMode="auto">
          <a:xfrm>
            <a:off x="835025" y="490654"/>
            <a:ext cx="9013825" cy="58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DF3933A5-9350-448C-A738-350274D38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A_图片 3">
            <a:extLst>
              <a:ext uri="{FF2B5EF4-FFF2-40B4-BE49-F238E27FC236}">
                <a16:creationId xmlns:a16="http://schemas.microsoft.com/office/drawing/2014/main" id="{36546FE8-6E7B-471E-AB5B-5192CC570A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15">
            <a:extLst>
              <a:ext uri="{FF2B5EF4-FFF2-40B4-BE49-F238E27FC236}">
                <a16:creationId xmlns:a16="http://schemas.microsoft.com/office/drawing/2014/main" id="{77D896D8-BD25-46AA-B7D4-BC9E5AAA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492" y="3950123"/>
            <a:ext cx="3440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latin typeface="Century Gothic" pitchFamily="34" charset="0"/>
              </a:rPr>
              <a:t>ngà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326" y="3951659"/>
            <a:ext cx="1770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>
                <a:solidFill>
                  <a:srgbClr val="EE0000"/>
                </a:solidFill>
                <a:latin typeface="Century Gothic" pitchFamily="34" charset="0"/>
              </a:rPr>
              <a:t>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EF234F2-E2AF-4339-9117-71B402E6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765175"/>
            <a:ext cx="40401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6FDAF-29C8-4B8A-9B7D-1104AF56784C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ng</a:t>
            </a:r>
            <a:r>
              <a:rPr lang="en-US" sz="9600" b="1" dirty="0" err="1">
                <a:latin typeface="Century Gothic" pitchFamily="34" charset="0"/>
              </a:rPr>
              <a:t>à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276773-7EFF-6DC7-6BDA-D95734315F03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AE8662-BDAB-2B59-7F63-ED88155815B2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CBD9F-A54A-0BC8-F78A-AEAD51875B4C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29DD48-C834-860C-3AF7-24F654CBD06D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6A4AEB-A9A6-9367-596E-F48C9F66372C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7D6150-F9E9-CFC9-A471-0C51E4D0E2B0}"/>
              </a:ext>
            </a:extLst>
          </p:cNvPr>
          <p:cNvCxnSpPr/>
          <p:nvPr/>
        </p:nvCxnSpPr>
        <p:spPr>
          <a:xfrm>
            <a:off x="8940835" y="426909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CEBE51-2E24-C590-2B23-6A6F3115FFF4}"/>
              </a:ext>
            </a:extLst>
          </p:cNvPr>
          <p:cNvSpPr txBox="1"/>
          <p:nvPr/>
        </p:nvSpPr>
        <p:spPr>
          <a:xfrm>
            <a:off x="7052192" y="4328824"/>
            <a:ext cx="1777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EE0000"/>
                </a:solidFill>
                <a:latin typeface="Century Gothic" pitchFamily="34" charset="0"/>
              </a:rPr>
              <a:t>ng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48DD6-0C8E-AD54-CE97-A702406B92E3}"/>
              </a:ext>
            </a:extLst>
          </p:cNvPr>
          <p:cNvSpPr txBox="1"/>
          <p:nvPr/>
        </p:nvSpPr>
        <p:spPr>
          <a:xfrm>
            <a:off x="9020844" y="4307058"/>
            <a:ext cx="140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</a:rPr>
              <a:t>à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A1455-6721-330D-2031-E16CACBC4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0723E74A-00F0-3FD5-0437-6C112B79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C22D0-FF50-89D7-77A9-27721E84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492" y="3950123"/>
            <a:ext cx="34401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latin typeface="Century Gothic" pitchFamily="34" charset="0"/>
              </a:rPr>
              <a:t>nghé</a:t>
            </a:r>
            <a:endParaRPr lang="en-US" altLang="en-US" sz="9600" b="1" dirty="0">
              <a:latin typeface="Century Gothic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7DF4E-8882-9901-14E0-E74676B4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864" y="3950123"/>
            <a:ext cx="26830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b="1" dirty="0" err="1">
                <a:solidFill>
                  <a:srgbClr val="EE0000"/>
                </a:solidFill>
                <a:latin typeface="Century Gothic" pitchFamily="34" charset="0"/>
              </a:rPr>
              <a:t>ngh</a:t>
            </a:r>
            <a:endParaRPr lang="en-US" altLang="en-US" sz="96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7B03D-43BA-0AA5-43FA-876A8B8E23C9}"/>
              </a:ext>
            </a:extLst>
          </p:cNvPr>
          <p:cNvSpPr txBox="1"/>
          <p:nvPr/>
        </p:nvSpPr>
        <p:spPr>
          <a:xfrm>
            <a:off x="6852760" y="2522954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ngh</a:t>
            </a:r>
            <a:r>
              <a:rPr lang="en-US" sz="9600" b="1" dirty="0" err="1">
                <a:latin typeface="Century Gothic" pitchFamily="34" charset="0"/>
              </a:rPr>
              <a:t>é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3368DF-0559-6F1D-05EE-5E8C65E5BB88}"/>
              </a:ext>
            </a:extLst>
          </p:cNvPr>
          <p:cNvCxnSpPr/>
          <p:nvPr/>
        </p:nvCxnSpPr>
        <p:spPr>
          <a:xfrm>
            <a:off x="6860439" y="2538996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CFEE60-503A-4BB7-70E2-4877609AB97F}"/>
              </a:ext>
            </a:extLst>
          </p:cNvPr>
          <p:cNvCxnSpPr/>
          <p:nvPr/>
        </p:nvCxnSpPr>
        <p:spPr>
          <a:xfrm>
            <a:off x="6856827" y="4277111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FE216A-5A65-AD38-A611-F84994A81253}"/>
              </a:ext>
            </a:extLst>
          </p:cNvPr>
          <p:cNvCxnSpPr/>
          <p:nvPr/>
        </p:nvCxnSpPr>
        <p:spPr>
          <a:xfrm flipH="1" flipV="1">
            <a:off x="6864066" y="2558123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65AA6E-E607-F898-A87E-399DC90AE242}"/>
              </a:ext>
            </a:extLst>
          </p:cNvPr>
          <p:cNvCxnSpPr/>
          <p:nvPr/>
        </p:nvCxnSpPr>
        <p:spPr>
          <a:xfrm flipV="1">
            <a:off x="11032805" y="2558123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B9B984-2452-D97A-3E80-B3E4C6D0CE0F}"/>
              </a:ext>
            </a:extLst>
          </p:cNvPr>
          <p:cNvCxnSpPr/>
          <p:nvPr/>
        </p:nvCxnSpPr>
        <p:spPr>
          <a:xfrm flipV="1">
            <a:off x="6860439" y="6059464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1EA765-4D28-5120-0AAF-24328EB0BEF1}"/>
              </a:ext>
            </a:extLst>
          </p:cNvPr>
          <p:cNvCxnSpPr/>
          <p:nvPr/>
        </p:nvCxnSpPr>
        <p:spPr>
          <a:xfrm>
            <a:off x="9107983" y="4277111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967246-AC46-5DAB-5E1E-5309BBA3E74D}"/>
              </a:ext>
            </a:extLst>
          </p:cNvPr>
          <p:cNvSpPr txBox="1"/>
          <p:nvPr/>
        </p:nvSpPr>
        <p:spPr>
          <a:xfrm>
            <a:off x="6651904" y="4258429"/>
            <a:ext cx="2610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Century Gothic" pitchFamily="34" charset="0"/>
              </a:rPr>
              <a:t>ngh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5B6C1-D094-2E0C-BF2C-8F736786294E}"/>
              </a:ext>
            </a:extLst>
          </p:cNvPr>
          <p:cNvSpPr txBox="1"/>
          <p:nvPr/>
        </p:nvSpPr>
        <p:spPr>
          <a:xfrm>
            <a:off x="9053858" y="4258429"/>
            <a:ext cx="1408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</a:rPr>
              <a:t>é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392D4C1-FD2C-299B-3AA2-C05416E0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1" y="1003403"/>
            <a:ext cx="391636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75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>
            <a:extLst>
              <a:ext uri="{FF2B5EF4-FFF2-40B4-BE49-F238E27FC236}">
                <a16:creationId xmlns:a16="http://schemas.microsoft.com/office/drawing/2014/main" id="{E78D8FB9-6131-49FC-A533-90A05DC2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5547" name="TextBox 19">
            <a:extLst>
              <a:ext uri="{FF2B5EF4-FFF2-40B4-BE49-F238E27FC236}">
                <a16:creationId xmlns:a16="http://schemas.microsoft.com/office/drawing/2014/main" id="{DB47E807-3394-414F-A7DD-7019B3E6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355" y="4225464"/>
            <a:ext cx="3770313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ngà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2FA925-45FF-4093-B941-B635060B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230313"/>
            <a:ext cx="40401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C031515-7660-4FDC-8954-9EAEFD1B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230313"/>
            <a:ext cx="3916363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7B279A95-1D31-402A-A11B-33CF2F65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999" y="4225464"/>
            <a:ext cx="338981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9583-5A1B-F5D5-1780-E91DE51F5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>
            <a:extLst>
              <a:ext uri="{FF2B5EF4-FFF2-40B4-BE49-F238E27FC236}">
                <a16:creationId xmlns:a16="http://schemas.microsoft.com/office/drawing/2014/main" id="{7F4CD3F5-67A1-C90E-C4D9-F8F57239B65D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1481" name="Freeform 5">
              <a:extLst>
                <a:ext uri="{FF2B5EF4-FFF2-40B4-BE49-F238E27FC236}">
                  <a16:creationId xmlns:a16="http://schemas.microsoft.com/office/drawing/2014/main" id="{4AD4F038-7793-079D-33BB-C6C10F9B0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2" name="Freeform 6">
              <a:extLst>
                <a:ext uri="{FF2B5EF4-FFF2-40B4-BE49-F238E27FC236}">
                  <a16:creationId xmlns:a16="http://schemas.microsoft.com/office/drawing/2014/main" id="{DE5ED4A0-8E09-E946-84DF-2FF49D41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3" name="Freeform 7">
              <a:extLst>
                <a:ext uri="{FF2B5EF4-FFF2-40B4-BE49-F238E27FC236}">
                  <a16:creationId xmlns:a16="http://schemas.microsoft.com/office/drawing/2014/main" id="{E5846875-4C0A-A686-2730-8E1EBA20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4" name="Freeform 8">
              <a:extLst>
                <a:ext uri="{FF2B5EF4-FFF2-40B4-BE49-F238E27FC236}">
                  <a16:creationId xmlns:a16="http://schemas.microsoft.com/office/drawing/2014/main" id="{FBD1A33B-4C4D-4533-223D-803312878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5" name="Freeform 9">
              <a:extLst>
                <a:ext uri="{FF2B5EF4-FFF2-40B4-BE49-F238E27FC236}">
                  <a16:creationId xmlns:a16="http://schemas.microsoft.com/office/drawing/2014/main" id="{B5C7B8F0-18BA-F16A-3360-9A66CCD0C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6" name="Freeform 10">
              <a:extLst>
                <a:ext uri="{FF2B5EF4-FFF2-40B4-BE49-F238E27FC236}">
                  <a16:creationId xmlns:a16="http://schemas.microsoft.com/office/drawing/2014/main" id="{BAC779AC-D5C7-99AD-2E0D-FE0D3FF54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7" name="Freeform 11">
              <a:extLst>
                <a:ext uri="{FF2B5EF4-FFF2-40B4-BE49-F238E27FC236}">
                  <a16:creationId xmlns:a16="http://schemas.microsoft.com/office/drawing/2014/main" id="{BDC61EFF-1542-F5CF-9755-585052453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8" name="Freeform 12">
              <a:extLst>
                <a:ext uri="{FF2B5EF4-FFF2-40B4-BE49-F238E27FC236}">
                  <a16:creationId xmlns:a16="http://schemas.microsoft.com/office/drawing/2014/main" id="{45611FFE-D478-1397-93CF-1C392034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9" name="Rectangle 13">
              <a:extLst>
                <a:ext uri="{FF2B5EF4-FFF2-40B4-BE49-F238E27FC236}">
                  <a16:creationId xmlns:a16="http://schemas.microsoft.com/office/drawing/2014/main" id="{BF57EAB9-C26F-F281-5825-BBD2499AB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0" name="Rectangle 14">
              <a:extLst>
                <a:ext uri="{FF2B5EF4-FFF2-40B4-BE49-F238E27FC236}">
                  <a16:creationId xmlns:a16="http://schemas.microsoft.com/office/drawing/2014/main" id="{CF1BC738-C5D3-3CB4-584E-A2B2CA0FB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1" name="Freeform 15">
              <a:extLst>
                <a:ext uri="{FF2B5EF4-FFF2-40B4-BE49-F238E27FC236}">
                  <a16:creationId xmlns:a16="http://schemas.microsoft.com/office/drawing/2014/main" id="{E4ADAEF4-BD17-7CC3-06B6-F04240BCA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2" name="Freeform 16">
              <a:extLst>
                <a:ext uri="{FF2B5EF4-FFF2-40B4-BE49-F238E27FC236}">
                  <a16:creationId xmlns:a16="http://schemas.microsoft.com/office/drawing/2014/main" id="{EECADC1B-9885-DE53-592B-6043A70F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3" name="Freeform 17">
              <a:extLst>
                <a:ext uri="{FF2B5EF4-FFF2-40B4-BE49-F238E27FC236}">
                  <a16:creationId xmlns:a16="http://schemas.microsoft.com/office/drawing/2014/main" id="{AA824D2D-4ABB-5341-1153-4B4080B1E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4" name="Freeform 18">
              <a:extLst>
                <a:ext uri="{FF2B5EF4-FFF2-40B4-BE49-F238E27FC236}">
                  <a16:creationId xmlns:a16="http://schemas.microsoft.com/office/drawing/2014/main" id="{02DEC182-4A97-BA60-DAFC-3047E3A04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5" name="Freeform 19">
              <a:extLst>
                <a:ext uri="{FF2B5EF4-FFF2-40B4-BE49-F238E27FC236}">
                  <a16:creationId xmlns:a16="http://schemas.microsoft.com/office/drawing/2014/main" id="{182BCFC5-ADDE-E3ED-A743-5525AA9369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6" name="Freeform 20">
              <a:extLst>
                <a:ext uri="{FF2B5EF4-FFF2-40B4-BE49-F238E27FC236}">
                  <a16:creationId xmlns:a16="http://schemas.microsoft.com/office/drawing/2014/main" id="{E099E440-2CED-F8E9-D1C5-990A42E02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7" name="Freeform 21">
              <a:extLst>
                <a:ext uri="{FF2B5EF4-FFF2-40B4-BE49-F238E27FC236}">
                  <a16:creationId xmlns:a16="http://schemas.microsoft.com/office/drawing/2014/main" id="{7CA788B3-F2B6-957C-50FB-300620266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443" name="Group 26">
            <a:extLst>
              <a:ext uri="{FF2B5EF4-FFF2-40B4-BE49-F238E27FC236}">
                <a16:creationId xmlns:a16="http://schemas.microsoft.com/office/drawing/2014/main" id="{DB0C67B1-5077-1B7A-E678-1F3DABDDF9BF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1454" name="Freeform 22">
              <a:extLst>
                <a:ext uri="{FF2B5EF4-FFF2-40B4-BE49-F238E27FC236}">
                  <a16:creationId xmlns:a16="http://schemas.microsoft.com/office/drawing/2014/main" id="{D17BC246-91DA-7061-5D97-2DA167532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5" name="Freeform 23">
              <a:extLst>
                <a:ext uri="{FF2B5EF4-FFF2-40B4-BE49-F238E27FC236}">
                  <a16:creationId xmlns:a16="http://schemas.microsoft.com/office/drawing/2014/main" id="{83996390-4D7C-B85A-1B77-4536EDF0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6" name="Freeform 24">
              <a:extLst>
                <a:ext uri="{FF2B5EF4-FFF2-40B4-BE49-F238E27FC236}">
                  <a16:creationId xmlns:a16="http://schemas.microsoft.com/office/drawing/2014/main" id="{C81A0990-2E05-0045-4D79-5D81966A6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7" name="Freeform 25">
              <a:extLst>
                <a:ext uri="{FF2B5EF4-FFF2-40B4-BE49-F238E27FC236}">
                  <a16:creationId xmlns:a16="http://schemas.microsoft.com/office/drawing/2014/main" id="{60264015-507A-D80E-A47B-04692BC1C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8" name="Freeform 26">
              <a:extLst>
                <a:ext uri="{FF2B5EF4-FFF2-40B4-BE49-F238E27FC236}">
                  <a16:creationId xmlns:a16="http://schemas.microsoft.com/office/drawing/2014/main" id="{E4897CDE-260C-489A-83D6-90C08434B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9" name="Freeform 27">
              <a:extLst>
                <a:ext uri="{FF2B5EF4-FFF2-40B4-BE49-F238E27FC236}">
                  <a16:creationId xmlns:a16="http://schemas.microsoft.com/office/drawing/2014/main" id="{0404068B-4755-A639-9210-9C8E69EB8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0" name="Freeform 28">
              <a:extLst>
                <a:ext uri="{FF2B5EF4-FFF2-40B4-BE49-F238E27FC236}">
                  <a16:creationId xmlns:a16="http://schemas.microsoft.com/office/drawing/2014/main" id="{2B5A48A8-0BFF-FC4D-7B17-460096A78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1" name="Freeform 29">
              <a:extLst>
                <a:ext uri="{FF2B5EF4-FFF2-40B4-BE49-F238E27FC236}">
                  <a16:creationId xmlns:a16="http://schemas.microsoft.com/office/drawing/2014/main" id="{1C0083EE-E817-23E6-7276-8B50E4EA9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2" name="Freeform 30">
              <a:extLst>
                <a:ext uri="{FF2B5EF4-FFF2-40B4-BE49-F238E27FC236}">
                  <a16:creationId xmlns:a16="http://schemas.microsoft.com/office/drawing/2014/main" id="{1794F310-DD76-154C-3DC0-C303E178C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3" name="Freeform 31">
              <a:extLst>
                <a:ext uri="{FF2B5EF4-FFF2-40B4-BE49-F238E27FC236}">
                  <a16:creationId xmlns:a16="http://schemas.microsoft.com/office/drawing/2014/main" id="{33D7A3D0-C734-CCDA-3052-C92BCAC6B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4" name="Freeform 32">
              <a:extLst>
                <a:ext uri="{FF2B5EF4-FFF2-40B4-BE49-F238E27FC236}">
                  <a16:creationId xmlns:a16="http://schemas.microsoft.com/office/drawing/2014/main" id="{0125420E-5FC9-301F-4E58-4A7E7FFAD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5" name="Freeform 33">
              <a:extLst>
                <a:ext uri="{FF2B5EF4-FFF2-40B4-BE49-F238E27FC236}">
                  <a16:creationId xmlns:a16="http://schemas.microsoft.com/office/drawing/2014/main" id="{41B95C07-1E03-B89C-DB32-59AFA0EC1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6" name="Freeform 34">
              <a:extLst>
                <a:ext uri="{FF2B5EF4-FFF2-40B4-BE49-F238E27FC236}">
                  <a16:creationId xmlns:a16="http://schemas.microsoft.com/office/drawing/2014/main" id="{FEEF012A-16DD-3191-31AC-AF9DA78E5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7" name="Freeform 35">
              <a:extLst>
                <a:ext uri="{FF2B5EF4-FFF2-40B4-BE49-F238E27FC236}">
                  <a16:creationId xmlns:a16="http://schemas.microsoft.com/office/drawing/2014/main" id="{416FD62A-09E5-5A15-215F-CE5B0D778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8" name="Freeform 36">
              <a:extLst>
                <a:ext uri="{FF2B5EF4-FFF2-40B4-BE49-F238E27FC236}">
                  <a16:creationId xmlns:a16="http://schemas.microsoft.com/office/drawing/2014/main" id="{FB105394-B8B5-CC68-5D71-BB4784F6A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9" name="Freeform 37">
              <a:extLst>
                <a:ext uri="{FF2B5EF4-FFF2-40B4-BE49-F238E27FC236}">
                  <a16:creationId xmlns:a16="http://schemas.microsoft.com/office/drawing/2014/main" id="{05940C01-2FBE-A6B6-A003-43B0ECA01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0" name="Freeform 38">
              <a:extLst>
                <a:ext uri="{FF2B5EF4-FFF2-40B4-BE49-F238E27FC236}">
                  <a16:creationId xmlns:a16="http://schemas.microsoft.com/office/drawing/2014/main" id="{3FBCB933-2EC1-E780-751F-9FA88E870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1" name="Freeform 39">
              <a:extLst>
                <a:ext uri="{FF2B5EF4-FFF2-40B4-BE49-F238E27FC236}">
                  <a16:creationId xmlns:a16="http://schemas.microsoft.com/office/drawing/2014/main" id="{6C7C9919-CF6C-0F6B-1D4A-05F139C26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2" name="Freeform 40">
              <a:extLst>
                <a:ext uri="{FF2B5EF4-FFF2-40B4-BE49-F238E27FC236}">
                  <a16:creationId xmlns:a16="http://schemas.microsoft.com/office/drawing/2014/main" id="{99047ECE-4FE1-EB80-EC1B-FF08C5F969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3" name="Freeform 41">
              <a:extLst>
                <a:ext uri="{FF2B5EF4-FFF2-40B4-BE49-F238E27FC236}">
                  <a16:creationId xmlns:a16="http://schemas.microsoft.com/office/drawing/2014/main" id="{A1C6EE1D-A669-3D84-43B4-1B6DA99D9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4" name="Freeform 42">
              <a:extLst>
                <a:ext uri="{FF2B5EF4-FFF2-40B4-BE49-F238E27FC236}">
                  <a16:creationId xmlns:a16="http://schemas.microsoft.com/office/drawing/2014/main" id="{8EA49435-5E53-3146-F65B-6083CC802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5" name="Freeform 43">
              <a:extLst>
                <a:ext uri="{FF2B5EF4-FFF2-40B4-BE49-F238E27FC236}">
                  <a16:creationId xmlns:a16="http://schemas.microsoft.com/office/drawing/2014/main" id="{EDEC394D-FF14-38A4-31E9-55CFD330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6" name="Freeform 44">
              <a:extLst>
                <a:ext uri="{FF2B5EF4-FFF2-40B4-BE49-F238E27FC236}">
                  <a16:creationId xmlns:a16="http://schemas.microsoft.com/office/drawing/2014/main" id="{96D16D81-0B13-FDE5-7693-B329FBEC3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7" name="Freeform 45">
              <a:extLst>
                <a:ext uri="{FF2B5EF4-FFF2-40B4-BE49-F238E27FC236}">
                  <a16:creationId xmlns:a16="http://schemas.microsoft.com/office/drawing/2014/main" id="{B5DF7808-2272-3D78-1C55-7A11F2C9D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8" name="Freeform 46">
              <a:extLst>
                <a:ext uri="{FF2B5EF4-FFF2-40B4-BE49-F238E27FC236}">
                  <a16:creationId xmlns:a16="http://schemas.microsoft.com/office/drawing/2014/main" id="{831748FA-88EE-2C2D-41C2-9B7281AC2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9" name="Freeform 47">
              <a:extLst>
                <a:ext uri="{FF2B5EF4-FFF2-40B4-BE49-F238E27FC236}">
                  <a16:creationId xmlns:a16="http://schemas.microsoft.com/office/drawing/2014/main" id="{2CFFC9F7-506B-58EF-65F4-3113B7D8B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0" name="Freeform 48">
              <a:extLst>
                <a:ext uri="{FF2B5EF4-FFF2-40B4-BE49-F238E27FC236}">
                  <a16:creationId xmlns:a16="http://schemas.microsoft.com/office/drawing/2014/main" id="{1A56E7C1-AF71-158C-1451-90A146F20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:a16="http://schemas.microsoft.com/office/drawing/2014/main" id="{811670D6-F71E-789F-7C2C-24502BF0AF0B}"/>
              </a:ext>
            </a:extLst>
          </p:cNvPr>
          <p:cNvSpPr/>
          <p:nvPr/>
        </p:nvSpPr>
        <p:spPr>
          <a:xfrm>
            <a:off x="3457575" y="288925"/>
            <a:ext cx="4598988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04608F-CC89-A223-07B0-5F1F6BC7AD63}"/>
              </a:ext>
            </a:extLst>
          </p:cNvPr>
          <p:cNvSpPr txBox="1"/>
          <p:nvPr/>
        </p:nvSpPr>
        <p:spPr>
          <a:xfrm>
            <a:off x="4191541" y="265542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648414E7-6010-4FD0-EAB1-5D3D546DF941}"/>
              </a:ext>
            </a:extLst>
          </p:cNvPr>
          <p:cNvSpPr/>
          <p:nvPr/>
        </p:nvSpPr>
        <p:spPr bwMode="auto">
          <a:xfrm rot="2187007">
            <a:off x="2800350" y="1247775"/>
            <a:ext cx="3206750" cy="469582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8CBDA6C2-9F19-24B2-AC55-B4C066FFAF47}"/>
              </a:ext>
            </a:extLst>
          </p:cNvPr>
          <p:cNvSpPr/>
          <p:nvPr/>
        </p:nvSpPr>
        <p:spPr bwMode="auto">
          <a:xfrm rot="19444945" flipH="1">
            <a:off x="6249988" y="1260475"/>
            <a:ext cx="3289300" cy="48260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052EB75-34CB-FDB3-8330-91E574C6E090}"/>
              </a:ext>
            </a:extLst>
          </p:cNvPr>
          <p:cNvSpPr/>
          <p:nvPr/>
        </p:nvSpPr>
        <p:spPr>
          <a:xfrm>
            <a:off x="2711617" y="2596027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D991F39-6E9E-1795-F856-54C301E028BF}"/>
              </a:ext>
            </a:extLst>
          </p:cNvPr>
          <p:cNvSpPr/>
          <p:nvPr/>
        </p:nvSpPr>
        <p:spPr>
          <a:xfrm>
            <a:off x="6028485" y="2646521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ngh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564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A87A10F0-A1FB-4ACD-8424-994CA6E75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84" y="491766"/>
            <a:ext cx="8867109" cy="587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1">
            <a:extLst>
              <a:ext uri="{FF2B5EF4-FFF2-40B4-BE49-F238E27FC236}">
                <a16:creationId xmlns:a16="http://schemas.microsoft.com/office/drawing/2014/main" id="{C625B7EA-4FB8-45EC-9F45-904D41EDBC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2825" y="561975"/>
            <a:ext cx="8639175" cy="1325563"/>
          </a:xfrm>
        </p:spPr>
        <p:txBody>
          <a:bodyPr/>
          <a:lstStyle/>
          <a:p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Tiếng nào có chữ 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</a:t>
            </a:r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? Tiếng nào có chữ 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</a:t>
            </a:r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en-US" sz="3000">
              <a:latin typeface="UTM Avo" panose="02040603050506020204" pitchFamily="18" charset="0"/>
              <a:ea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Content Placeholder 4" descr="backgroud-powerpoint-dep-17">
            <a:extLst>
              <a:ext uri="{FF2B5EF4-FFF2-40B4-BE49-F238E27FC236}">
                <a16:creationId xmlns:a16="http://schemas.microsoft.com/office/drawing/2014/main" id="{F4E1F172-C9CB-49D2-ABC3-F6AD48E9F01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472238"/>
          </a:xfrm>
        </p:spPr>
      </p:pic>
      <p:pic>
        <p:nvPicPr>
          <p:cNvPr id="62468" name="Content Placeholder 5">
            <a:extLst>
              <a:ext uri="{FF2B5EF4-FFF2-40B4-BE49-F238E27FC236}">
                <a16:creationId xmlns:a16="http://schemas.microsoft.com/office/drawing/2014/main" id="{0F80E600-41CF-478A-92FD-93647B1096C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17548" r="60999" b="60844"/>
          <a:stretch>
            <a:fillRect/>
          </a:stretch>
        </p:blipFill>
        <p:spPr>
          <a:xfrm>
            <a:off x="639097" y="1170040"/>
            <a:ext cx="2641472" cy="2376436"/>
          </a:xfrm>
        </p:spPr>
      </p:pic>
      <p:pic>
        <p:nvPicPr>
          <p:cNvPr id="62469" name="Picture 6">
            <a:extLst>
              <a:ext uri="{FF2B5EF4-FFF2-40B4-BE49-F238E27FC236}">
                <a16:creationId xmlns:a16="http://schemas.microsoft.com/office/drawing/2014/main" id="{F63AEAE0-DF08-4E4A-8000-E90978046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t="17796" r="43849" b="60306"/>
          <a:stretch>
            <a:fillRect/>
          </a:stretch>
        </p:blipFill>
        <p:spPr bwMode="auto">
          <a:xfrm>
            <a:off x="3967782" y="1227138"/>
            <a:ext cx="3277567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>
            <a:extLst>
              <a:ext uri="{FF2B5EF4-FFF2-40B4-BE49-F238E27FC236}">
                <a16:creationId xmlns:a16="http://schemas.microsoft.com/office/drawing/2014/main" id="{BA932327-5F6F-41CB-BCAE-3EE43F36B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5" t="18443" r="28276" b="61990"/>
          <a:stretch>
            <a:fillRect/>
          </a:stretch>
        </p:blipFill>
        <p:spPr bwMode="auto">
          <a:xfrm>
            <a:off x="8082116" y="1170040"/>
            <a:ext cx="2851355" cy="225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2">
            <a:extLst>
              <a:ext uri="{FF2B5EF4-FFF2-40B4-BE49-F238E27FC236}">
                <a16:creationId xmlns:a16="http://schemas.microsoft.com/office/drawing/2014/main" id="{31F174D8-0366-4B93-9481-1F164FA46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8676" r="52402" b="39694"/>
          <a:stretch>
            <a:fillRect/>
          </a:stretch>
        </p:blipFill>
        <p:spPr bwMode="auto">
          <a:xfrm>
            <a:off x="4658747" y="3712369"/>
            <a:ext cx="15224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3">
            <a:extLst>
              <a:ext uri="{FF2B5EF4-FFF2-40B4-BE49-F238E27FC236}">
                <a16:creationId xmlns:a16="http://schemas.microsoft.com/office/drawing/2014/main" id="{E55258B9-2896-4B4F-B1A6-9E5946AE8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5" t="38565" r="21948" b="40111"/>
          <a:stretch>
            <a:fillRect/>
          </a:stretch>
        </p:blipFill>
        <p:spPr bwMode="auto">
          <a:xfrm>
            <a:off x="6835437" y="3616325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B0D694-6A57-45D2-8C97-579AF3D6E027}"/>
              </a:ext>
            </a:extLst>
          </p:cNvPr>
          <p:cNvCxnSpPr>
            <a:cxnSpLocks/>
          </p:cNvCxnSpPr>
          <p:nvPr/>
        </p:nvCxnSpPr>
        <p:spPr>
          <a:xfrm>
            <a:off x="3280569" y="2636043"/>
            <a:ext cx="1445419" cy="1656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83939-8FEC-49E4-9BA9-BBE7540696CD}"/>
              </a:ext>
            </a:extLst>
          </p:cNvPr>
          <p:cNvCxnSpPr>
            <a:cxnSpLocks/>
            <a:stCxn id="62469" idx="2"/>
          </p:cNvCxnSpPr>
          <p:nvPr/>
        </p:nvCxnSpPr>
        <p:spPr>
          <a:xfrm flipH="1">
            <a:off x="5545263" y="3546476"/>
            <a:ext cx="61303" cy="301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66773D-9112-4653-B0AC-1EEB6C51BC80}"/>
              </a:ext>
            </a:extLst>
          </p:cNvPr>
          <p:cNvCxnSpPr>
            <a:cxnSpLocks/>
            <a:stCxn id="62470" idx="2"/>
          </p:cNvCxnSpPr>
          <p:nvPr/>
        </p:nvCxnSpPr>
        <p:spPr>
          <a:xfrm flipH="1">
            <a:off x="8283237" y="3429000"/>
            <a:ext cx="1224557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6" name="Picture 18">
            <a:extLst>
              <a:ext uri="{FF2B5EF4-FFF2-40B4-BE49-F238E27FC236}">
                <a16:creationId xmlns:a16="http://schemas.microsoft.com/office/drawing/2014/main" id="{CE9E9155-77BB-4287-9FCC-F02E0C129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40454" r="55490" b="27861"/>
          <a:stretch>
            <a:fillRect/>
          </a:stretch>
        </p:blipFill>
        <p:spPr bwMode="auto">
          <a:xfrm>
            <a:off x="2092325" y="4905375"/>
            <a:ext cx="247808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9">
            <a:extLst>
              <a:ext uri="{FF2B5EF4-FFF2-40B4-BE49-F238E27FC236}">
                <a16:creationId xmlns:a16="http://schemas.microsoft.com/office/drawing/2014/main" id="{9DADEDE1-1DF3-4F98-8444-E7139CE4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0" t="35954" r="16182" b="26759"/>
          <a:stretch>
            <a:fillRect/>
          </a:stretch>
        </p:blipFill>
        <p:spPr bwMode="auto">
          <a:xfrm>
            <a:off x="6413500" y="4905375"/>
            <a:ext cx="24479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901341-D555-4CF7-BCBE-6EE879C6ACE4}"/>
              </a:ext>
            </a:extLst>
          </p:cNvPr>
          <p:cNvCxnSpPr>
            <a:cxnSpLocks/>
          </p:cNvCxnSpPr>
          <p:nvPr/>
        </p:nvCxnSpPr>
        <p:spPr>
          <a:xfrm flipH="1">
            <a:off x="3331709" y="4587875"/>
            <a:ext cx="1395412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DF35D7-B91F-4B0C-8117-E2909DEEC9C4}"/>
              </a:ext>
            </a:extLst>
          </p:cNvPr>
          <p:cNvCxnSpPr>
            <a:cxnSpLocks/>
          </p:cNvCxnSpPr>
          <p:nvPr/>
        </p:nvCxnSpPr>
        <p:spPr>
          <a:xfrm>
            <a:off x="8283237" y="4057649"/>
            <a:ext cx="482783" cy="828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6D60D4-DB11-4332-9319-91F4CFD46875}"/>
              </a:ext>
            </a:extLst>
          </p:cNvPr>
          <p:cNvSpPr txBox="1"/>
          <p:nvPr/>
        </p:nvSpPr>
        <p:spPr>
          <a:xfrm>
            <a:off x="4141788" y="665163"/>
            <a:ext cx="3738562" cy="942975"/>
          </a:xfrm>
          <a:prstGeom prst="rect">
            <a:avLst/>
          </a:prstGeom>
          <a:solidFill>
            <a:srgbClr val="FFFF00"/>
          </a:solidFill>
        </p:spPr>
        <p:txBody>
          <a:bodyPr lIns="121908" tIns="60955" rIns="121908" bIns="6095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nhớ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AE840848-F63B-49A1-A636-AD8DC52F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336800"/>
            <a:ext cx="10866438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>
            <a:extLst>
              <a:ext uri="{FF2B5EF4-FFF2-40B4-BE49-F238E27FC236}">
                <a16:creationId xmlns:a16="http://schemas.microsoft.com/office/drawing/2014/main" id="{9F0BED32-6A42-4109-9366-F2A3F5876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46083" name="PA_图片 6">
            <a:extLst>
              <a:ext uri="{FF2B5EF4-FFF2-40B4-BE49-F238E27FC236}">
                <a16:creationId xmlns:a16="http://schemas.microsoft.com/office/drawing/2014/main" id="{915D5EA0-C462-4600-AA78-1BD39A66F9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743" b="11258"/>
          <a:stretch/>
        </p:blipFill>
        <p:spPr bwMode="auto">
          <a:xfrm>
            <a:off x="835025" y="490654"/>
            <a:ext cx="9013825" cy="5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97B0377-F5B2-43A4-8313-EF814E8AC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6085" name="PA_图片 3">
            <a:extLst>
              <a:ext uri="{FF2B5EF4-FFF2-40B4-BE49-F238E27FC236}">
                <a16:creationId xmlns:a16="http://schemas.microsoft.com/office/drawing/2014/main" id="{97D1D404-8D05-4911-B1F7-A5733F339E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15">
            <a:extLst>
              <a:ext uri="{FF2B5EF4-FFF2-40B4-BE49-F238E27FC236}">
                <a16:creationId xmlns:a16="http://schemas.microsoft.com/office/drawing/2014/main" id="{BD533290-7F00-44F7-8012-507BCDEB8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067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897726C7-ABF9-467B-819C-7ADE19640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65539" name="PA_图片 6">
            <a:extLst>
              <a:ext uri="{FF2B5EF4-FFF2-40B4-BE49-F238E27FC236}">
                <a16:creationId xmlns:a16="http://schemas.microsoft.com/office/drawing/2014/main" id="{95DF7D7C-886C-48D1-BB22-247A7C6A06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1" r="9743" b="11258"/>
          <a:stretch/>
        </p:blipFill>
        <p:spPr bwMode="auto">
          <a:xfrm>
            <a:off x="835025" y="1494262"/>
            <a:ext cx="9013825" cy="48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1F759638-A868-41E5-9EC5-FB2027E3B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5541" name="PA_图片 3">
            <a:extLst>
              <a:ext uri="{FF2B5EF4-FFF2-40B4-BE49-F238E27FC236}">
                <a16:creationId xmlns:a16="http://schemas.microsoft.com/office/drawing/2014/main" id="{D691DDD1-A7F8-43FD-BAF8-2B16175C2C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15">
            <a:extLst>
              <a:ext uri="{FF2B5EF4-FFF2-40B4-BE49-F238E27FC236}">
                <a16:creationId xmlns:a16="http://schemas.microsoft.com/office/drawing/2014/main" id="{D834EE69-D355-454A-938E-B714D975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E871D6-EA72-4BCB-918E-1E693039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49" y="349250"/>
            <a:ext cx="5004803" cy="79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ctr" defTabSz="685783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Bi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nghỉ</a:t>
            </a:r>
            <a:r>
              <a:rPr lang="en-US" altLang="en-US" sz="54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5400" b="1" dirty="0" err="1">
                <a:solidFill>
                  <a:srgbClr val="EE0000"/>
                </a:solidFill>
                <a:latin typeface="Century Gothic" pitchFamily="34" charset="0"/>
              </a:rPr>
              <a:t>hè</a:t>
            </a:r>
            <a:endParaRPr lang="en-US" altLang="en-US" sz="54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95E3B5E9-85F2-4DC3-BC47-B2B47017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>
            <a:extLst>
              <a:ext uri="{FF2B5EF4-FFF2-40B4-BE49-F238E27FC236}">
                <a16:creationId xmlns:a16="http://schemas.microsoft.com/office/drawing/2014/main" id="{E1889D1D-6C6B-422D-8931-4F4354CDB3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211263"/>
            <a:ext cx="11833225" cy="4525962"/>
          </a:xfrm>
        </p:spPr>
        <p:txBody>
          <a:bodyPr>
            <a:normAutofit/>
          </a:bodyPr>
          <a:lstStyle/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   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Nghỉ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hè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Bi ở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</a:p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   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Ổ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be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bé.Gà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ngô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nho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</a:p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mía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  <a:endParaRPr lang="vi-VN" altLang="en-US" sz="4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>
            <a:extLst>
              <a:ext uri="{FF2B5EF4-FFF2-40B4-BE49-F238E27FC236}">
                <a16:creationId xmlns:a16="http://schemas.microsoft.com/office/drawing/2014/main" id="{5B3117DE-0CEE-4A09-888C-1682EBF90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98"/>
            <a:ext cx="12191999" cy="642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图片 5">
            <a:extLst>
              <a:ext uri="{FF2B5EF4-FFF2-40B4-BE49-F238E27FC236}">
                <a16:creationId xmlns:a16="http://schemas.microsoft.com/office/drawing/2014/main" id="{A8C3D453-088E-4A01-BA44-27EF6B216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图片 4">
            <a:extLst>
              <a:ext uri="{FF2B5EF4-FFF2-40B4-BE49-F238E27FC236}">
                <a16:creationId xmlns:a16="http://schemas.microsoft.com/office/drawing/2014/main" id="{6C60DD50-1E2A-4126-96CF-F21FAC719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06FD0C4-385C-40BA-A487-7715203B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67590" name="TextBox 1">
            <a:extLst>
              <a:ext uri="{FF2B5EF4-FFF2-40B4-BE49-F238E27FC236}">
                <a16:creationId xmlns:a16="http://schemas.microsoft.com/office/drawing/2014/main" id="{05028E96-8E85-48AE-91A1-AE08CE4B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5433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 giãn</a:t>
            </a:r>
          </a:p>
        </p:txBody>
      </p:sp>
      <p:pic>
        <p:nvPicPr>
          <p:cNvPr id="8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FC63F85F-BBA8-454E-AA1C-45F5F428D3B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218" y="1485427"/>
            <a:ext cx="83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id="{69F8AE40-6C26-4AF2-B8DE-49E606FE5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2595"/>
            <a:ext cx="12192000" cy="6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7857-A8BE-370E-1929-15EECC2A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80F05497-5F73-53A6-BEA7-EB841D533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78E64-49C6-BDE2-BD1C-BD73FEA6A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516" y="1266960"/>
            <a:ext cx="5197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nghỉ</a:t>
            </a:r>
            <a:r>
              <a:rPr lang="en-US" altLang="en-US" sz="72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hè</a:t>
            </a:r>
            <a:endParaRPr lang="en-US" altLang="en-US" sz="72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B1BD1-1E19-A878-11BB-5C3AF9365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193" y="2580068"/>
            <a:ext cx="5197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nho</a:t>
            </a:r>
            <a:r>
              <a:rPr lang="en-US" altLang="en-US" sz="7200" b="1" dirty="0">
                <a:solidFill>
                  <a:srgbClr val="EE0000"/>
                </a:solidFill>
                <a:latin typeface="Century Gothic" pitchFamily="34" charset="0"/>
              </a:rPr>
              <a:t> </a:t>
            </a:r>
            <a:r>
              <a:rPr lang="en-US" altLang="en-US" sz="7200" b="1" dirty="0" err="1">
                <a:solidFill>
                  <a:srgbClr val="EE0000"/>
                </a:solidFill>
                <a:latin typeface="Century Gothic" pitchFamily="34" charset="0"/>
              </a:rPr>
              <a:t>nhỏ</a:t>
            </a:r>
            <a:endParaRPr lang="en-US" altLang="en-US" sz="7200" b="1" dirty="0">
              <a:solidFill>
                <a:srgbClr val="EE0000"/>
              </a:solidFill>
              <a:latin typeface="Century Gothic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CDCA7-636A-B05E-D1AD-01A72830B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547" y="1182593"/>
            <a:ext cx="51972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nhà</a:t>
            </a:r>
            <a:r>
              <a:rPr lang="en-GB" altLang="en-US" sz="7200" b="1" dirty="0">
                <a:solidFill>
                  <a:srgbClr val="00B050"/>
                </a:solidFill>
                <a:latin typeface="Century Gothic" pitchFamily="34" charset="0"/>
              </a:rPr>
              <a:t> </a:t>
            </a: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bà</a:t>
            </a:r>
            <a:endParaRPr lang="en-US" altLang="en-US" sz="7200" b="1" dirty="0">
              <a:solidFill>
                <a:srgbClr val="00B050"/>
              </a:solidFill>
              <a:latin typeface="Century Gothic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22B49-66DD-C852-FDC3-2274CDD1B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502018"/>
            <a:ext cx="53487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có</a:t>
            </a:r>
            <a:r>
              <a:rPr lang="en-GB" altLang="en-US" sz="7200" b="1" dirty="0">
                <a:solidFill>
                  <a:srgbClr val="00B050"/>
                </a:solidFill>
                <a:latin typeface="Century Gothic" pitchFamily="34" charset="0"/>
              </a:rPr>
              <a:t> </a:t>
            </a:r>
            <a:r>
              <a:rPr lang="en-GB" altLang="en-US" sz="7200" b="1" dirty="0" err="1">
                <a:solidFill>
                  <a:srgbClr val="00B050"/>
                </a:solidFill>
                <a:latin typeface="Century Gothic" pitchFamily="34" charset="0"/>
              </a:rPr>
              <a:t>ngô</a:t>
            </a:r>
            <a:endParaRPr lang="en-US" altLang="en-US" sz="7200" b="1" dirty="0">
              <a:solidFill>
                <a:srgbClr val="00B05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4">
            <a:extLst>
              <a:ext uri="{FF2B5EF4-FFF2-40B4-BE49-F238E27FC236}">
                <a16:creationId xmlns:a16="http://schemas.microsoft.com/office/drawing/2014/main" id="{6E9FB801-D1F2-45AC-BC51-C2D207A1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49250"/>
            <a:ext cx="3765550" cy="87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fontAlgn="base">
              <a:lnSpc>
                <a:spcPts val="61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Bi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nghỉ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hè</a:t>
            </a:r>
            <a:endParaRPr lang="en-US" altLang="en-US" sz="4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C455C572-DA33-49FD-86F3-1ABD19F9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Chỗ dành sẵn cho Nội dung 2">
            <a:extLst>
              <a:ext uri="{FF2B5EF4-FFF2-40B4-BE49-F238E27FC236}">
                <a16:creationId xmlns:a16="http://schemas.microsoft.com/office/drawing/2014/main" id="{36F0DCF2-C7E0-4039-B14B-CF26550AB9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166813"/>
            <a:ext cx="11833225" cy="4525962"/>
          </a:xfrm>
        </p:spPr>
        <p:txBody>
          <a:bodyPr/>
          <a:lstStyle/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Nghỉ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hè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Bi ở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</a:p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Ổ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be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bé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Gà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ngô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Nhà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nho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nhỏ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Nghé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cỏ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,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có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Century Gothic" pitchFamily="34" charset="0"/>
              </a:rPr>
              <a:t>mía</a:t>
            </a:r>
            <a:r>
              <a:rPr lang="en-US" altLang="en-US" sz="4800" b="1" dirty="0">
                <a:solidFill>
                  <a:srgbClr val="0070C0"/>
                </a:solidFill>
                <a:latin typeface="Century Gothic" pitchFamily="34" charset="0"/>
              </a:rPr>
              <a:t>.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9" name="Hình Bầu dục 14">
            <a:extLst>
              <a:ext uri="{FF2B5EF4-FFF2-40B4-BE49-F238E27FC236}">
                <a16:creationId xmlns:a16="http://schemas.microsoft.com/office/drawing/2014/main" id="{9379DFF0-0B03-491F-BDAA-774C3DB55D2B}"/>
              </a:ext>
            </a:extLst>
          </p:cNvPr>
          <p:cNvSpPr/>
          <p:nvPr/>
        </p:nvSpPr>
        <p:spPr>
          <a:xfrm>
            <a:off x="460375" y="1071716"/>
            <a:ext cx="406400" cy="4824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Bầu dục 15">
            <a:extLst>
              <a:ext uri="{FF2B5EF4-FFF2-40B4-BE49-F238E27FC236}">
                <a16:creationId xmlns:a16="http://schemas.microsoft.com/office/drawing/2014/main" id="{56BFC8D9-EB47-4403-AA0F-A9253D862846}"/>
              </a:ext>
            </a:extLst>
          </p:cNvPr>
          <p:cNvSpPr/>
          <p:nvPr/>
        </p:nvSpPr>
        <p:spPr>
          <a:xfrm>
            <a:off x="155575" y="1649260"/>
            <a:ext cx="406400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ình Bầu dục 16">
            <a:extLst>
              <a:ext uri="{FF2B5EF4-FFF2-40B4-BE49-F238E27FC236}">
                <a16:creationId xmlns:a16="http://schemas.microsoft.com/office/drawing/2014/main" id="{247FA4B2-50FC-4EA5-A3E1-CF4B7CB2AC15}"/>
              </a:ext>
            </a:extLst>
          </p:cNvPr>
          <p:cNvSpPr/>
          <p:nvPr/>
        </p:nvSpPr>
        <p:spPr>
          <a:xfrm>
            <a:off x="7429192" y="1659527"/>
            <a:ext cx="406400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Hình Bầu dục 17">
            <a:extLst>
              <a:ext uri="{FF2B5EF4-FFF2-40B4-BE49-F238E27FC236}">
                <a16:creationId xmlns:a16="http://schemas.microsoft.com/office/drawing/2014/main" id="{AC1E55C3-8B8F-44AC-B599-A88D2D313C1F}"/>
              </a:ext>
            </a:extLst>
          </p:cNvPr>
          <p:cNvSpPr/>
          <p:nvPr/>
        </p:nvSpPr>
        <p:spPr>
          <a:xfrm>
            <a:off x="53975" y="2504922"/>
            <a:ext cx="406400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Bầu dục 18">
            <a:extLst>
              <a:ext uri="{FF2B5EF4-FFF2-40B4-BE49-F238E27FC236}">
                <a16:creationId xmlns:a16="http://schemas.microsoft.com/office/drawing/2014/main" id="{9B34CFBF-9F9D-48A0-8316-0537CEE274C9}"/>
              </a:ext>
            </a:extLst>
          </p:cNvPr>
          <p:cNvSpPr/>
          <p:nvPr/>
        </p:nvSpPr>
        <p:spPr>
          <a:xfrm>
            <a:off x="3584115" y="2555915"/>
            <a:ext cx="350838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Bầu dục 19">
            <a:extLst>
              <a:ext uri="{FF2B5EF4-FFF2-40B4-BE49-F238E27FC236}">
                <a16:creationId xmlns:a16="http://schemas.microsoft.com/office/drawing/2014/main" id="{BCACB547-F173-4464-9436-35FBA8E055CB}"/>
              </a:ext>
            </a:extLst>
          </p:cNvPr>
          <p:cNvSpPr/>
          <p:nvPr/>
        </p:nvSpPr>
        <p:spPr>
          <a:xfrm flipH="1">
            <a:off x="9321871" y="2555915"/>
            <a:ext cx="406399" cy="551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AD067155-7A2B-4DBC-89F9-65449AE940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53" y="2512897"/>
            <a:ext cx="10972800" cy="263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E5BDAA-9248-4276-9322-DA40133836C7}"/>
              </a:ext>
            </a:extLst>
          </p:cNvPr>
          <p:cNvCxnSpPr>
            <a:cxnSpLocks/>
          </p:cNvCxnSpPr>
          <p:nvPr/>
        </p:nvCxnSpPr>
        <p:spPr>
          <a:xfrm>
            <a:off x="4348163" y="3554413"/>
            <a:ext cx="1283203" cy="10699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0E18F-E32A-489E-A2C8-D1865B98E82F}"/>
              </a:ext>
            </a:extLst>
          </p:cNvPr>
          <p:cNvCxnSpPr>
            <a:cxnSpLocks/>
          </p:cNvCxnSpPr>
          <p:nvPr/>
        </p:nvCxnSpPr>
        <p:spPr>
          <a:xfrm flipV="1">
            <a:off x="4427034" y="3429000"/>
            <a:ext cx="1204332" cy="119538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êu đề 1">
            <a:extLst>
              <a:ext uri="{FF2B5EF4-FFF2-40B4-BE49-F238E27FC236}">
                <a16:creationId xmlns:a16="http://schemas.microsoft.com/office/drawing/2014/main" id="{A8220B7F-0757-44CC-85A3-D8D65812DB45}"/>
              </a:ext>
            </a:extLst>
          </p:cNvPr>
          <p:cNvSpPr txBox="1">
            <a:spLocks/>
          </p:cNvSpPr>
          <p:nvPr/>
        </p:nvSpPr>
        <p:spPr bwMode="auto">
          <a:xfrm>
            <a:off x="3719513" y="1230313"/>
            <a:ext cx="4811170" cy="7604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>
            <a:extLst>
              <a:ext uri="{FF2B5EF4-FFF2-40B4-BE49-F238E27FC236}">
                <a16:creationId xmlns:a16="http://schemas.microsoft.com/office/drawing/2014/main" id="{00BBB552-2D66-4872-92BD-E3273B59B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2707" name="Picture 5">
            <a:extLst>
              <a:ext uri="{FF2B5EF4-FFF2-40B4-BE49-F238E27FC236}">
                <a16:creationId xmlns:a16="http://schemas.microsoft.com/office/drawing/2014/main" id="{054CA69D-C819-406E-926B-767C739CF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F99D19-C874-47EF-9AD8-9266676AEB0E}"/>
              </a:ext>
            </a:extLst>
          </p:cNvPr>
          <p:cNvSpPr/>
          <p:nvPr/>
        </p:nvSpPr>
        <p:spPr>
          <a:xfrm>
            <a:off x="3017432" y="2419392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B0294-CDFE-CF7A-D01A-FE6360C8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CC7BA398-12C9-EA22-75BE-FB04C3700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326571"/>
            <a:ext cx="9323614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18370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9848D-7A78-DB23-DB49-6589092C2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paper with writing on it&#10;&#10;AI-generated content may be incorrect.">
            <a:extLst>
              <a:ext uri="{FF2B5EF4-FFF2-40B4-BE49-F238E27FC236}">
                <a16:creationId xmlns:a16="http://schemas.microsoft.com/office/drawing/2014/main" id="{75193852-5B29-1CAA-FCDB-839367DD5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447216"/>
            <a:ext cx="10352315" cy="64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3679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9">
            <a:extLst>
              <a:ext uri="{FF2B5EF4-FFF2-40B4-BE49-F238E27FC236}">
                <a16:creationId xmlns:a16="http://schemas.microsoft.com/office/drawing/2014/main" id="{6358FB76-E33E-469B-AFB4-AB1D20F2F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47108" name="图片 37896" descr="1-26">
            <a:extLst>
              <a:ext uri="{FF2B5EF4-FFF2-40B4-BE49-F238E27FC236}">
                <a16:creationId xmlns:a16="http://schemas.microsoft.com/office/drawing/2014/main" id="{5733F436-C105-4080-80E4-A77A75CF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565400"/>
            <a:ext cx="477678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图片 37894" descr="1-29">
            <a:extLst>
              <a:ext uri="{FF2B5EF4-FFF2-40B4-BE49-F238E27FC236}">
                <a16:creationId xmlns:a16="http://schemas.microsoft.com/office/drawing/2014/main" id="{717B9F5A-AFC9-4F87-9EE9-F054BB6F9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46088"/>
            <a:ext cx="6046788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37893" descr="1-28">
            <a:extLst>
              <a:ext uri="{FF2B5EF4-FFF2-40B4-BE49-F238E27FC236}">
                <a16:creationId xmlns:a16="http://schemas.microsoft.com/office/drawing/2014/main" id="{FD0E288A-4041-4140-B7A1-C34795D84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546475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">
            <a:extLst>
              <a:ext uri="{FF2B5EF4-FFF2-40B4-BE49-F238E27FC236}">
                <a16:creationId xmlns:a16="http://schemas.microsoft.com/office/drawing/2014/main" id="{C8C31CA4-8A35-44EF-A936-8F0C66705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046" y="2339975"/>
            <a:ext cx="2541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47112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2A52FCAE-E219-4ECB-AA64-FA7859F7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44034">
            <a:off x="2389188" y="1571625"/>
            <a:ext cx="3200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 descr="100+ hình ảnh doremon yasuo - hinhanhsieudep.net">
            <a:extLst>
              <a:ext uri="{FF2B5EF4-FFF2-40B4-BE49-F238E27FC236}">
                <a16:creationId xmlns:a16="http://schemas.microsoft.com/office/drawing/2014/main" id="{5EE61C19-3CDE-4E01-AE4B-531CD0023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6088"/>
            <a:ext cx="380523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F5E4EAD-EE52-4C6D-BA29-6BE9A8369664}"/>
              </a:ext>
            </a:extLst>
          </p:cNvPr>
          <p:cNvSpPr txBox="1"/>
          <p:nvPr/>
        </p:nvSpPr>
        <p:spPr>
          <a:xfrm>
            <a:off x="5605135" y="3810248"/>
            <a:ext cx="54864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1DB0-285F-AAE2-8260-0596D4855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4666EE61-6C59-0A0F-3580-BF35843AB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352"/>
            <a:ext cx="12192000" cy="638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58531EC-D1C8-4194-82F7-1ACF89B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" y="2454797"/>
            <a:ext cx="11933238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1">
            <a:extLst>
              <a:ext uri="{FF2B5EF4-FFF2-40B4-BE49-F238E27FC236}">
                <a16:creationId xmlns:a16="http://schemas.microsoft.com/office/drawing/2014/main" id="{01ED30B6-F99B-4D5E-918C-3705F935E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427038"/>
            <a:ext cx="27193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3779EA7A-0D86-491F-80F8-BABEED3D1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8352"/>
            <a:ext cx="12192000" cy="6389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3" descr="hinh-nen-powerpoint-dep-nhat-12.jpg">
            <a:extLst>
              <a:ext uri="{FF2B5EF4-FFF2-40B4-BE49-F238E27FC236}">
                <a16:creationId xmlns:a16="http://schemas.microsoft.com/office/drawing/2014/main" id="{B761875D-D2E9-428E-8901-3CBCFE8E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6" y="1292225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E0C37015-A72F-4AC5-BCF3-63B454CE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51" y="2803525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782" name="WordArt 15">
            <a:extLst>
              <a:ext uri="{FF2B5EF4-FFF2-40B4-BE49-F238E27FC236}">
                <a16:creationId xmlns:a16="http://schemas.microsoft.com/office/drawing/2014/main" id="{5CED0184-43E2-4EC6-A3BA-AB6E48E05F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5100" y="3082306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>
            <a:extLst>
              <a:ext uri="{FF2B5EF4-FFF2-40B4-BE49-F238E27FC236}">
                <a16:creationId xmlns:a16="http://schemas.microsoft.com/office/drawing/2014/main" id="{C6CECA35-8CFC-4EB9-9D7F-54F5B6F7D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6803" name="Picture 1">
            <a:extLst>
              <a:ext uri="{FF2B5EF4-FFF2-40B4-BE49-F238E27FC236}">
                <a16:creationId xmlns:a16="http://schemas.microsoft.com/office/drawing/2014/main" id="{CDCDCE57-17B3-482F-A95D-144B06A63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33829"/>
            <a:ext cx="117284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605C7F17-FB9D-4EBF-977B-E76EC270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1">
            <a:extLst>
              <a:ext uri="{FF2B5EF4-FFF2-40B4-BE49-F238E27FC236}">
                <a16:creationId xmlns:a16="http://schemas.microsoft.com/office/drawing/2014/main" id="{D840CBED-9E66-4B54-BB35-7FDDFD3D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628657"/>
            <a:ext cx="119507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1C71662-BB3E-4D96-B0ED-57BC7E4B2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348038"/>
            <a:ext cx="37734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EA5F44B9-62CD-4077-A62A-7021F2E4C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/>
          <a:stretch>
            <a:fillRect/>
          </a:stretch>
        </p:blipFill>
        <p:spPr bwMode="auto">
          <a:xfrm>
            <a:off x="1558925" y="803275"/>
            <a:ext cx="304323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E88ED37A-220C-4206-A77C-8D5DEE9EF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>
            <a:fillRect/>
          </a:stretch>
        </p:blipFill>
        <p:spPr bwMode="auto">
          <a:xfrm>
            <a:off x="3946525" y="819150"/>
            <a:ext cx="364013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C503CD27-1135-432D-AB30-7B51FE360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798513"/>
            <a:ext cx="3632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F8CBA0FC-6A4A-47FA-917C-022020D0FA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744788"/>
            <a:ext cx="29479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50DDF0C-865B-4FDE-B786-46C4918A1A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340100"/>
            <a:ext cx="3573463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图片 37893" descr="1-28">
            <a:hlinkClick r:id="rId16" action="ppaction://hlinksldjump"/>
            <a:extLst>
              <a:ext uri="{FF2B5EF4-FFF2-40B4-BE49-F238E27FC236}">
                <a16:creationId xmlns:a16="http://schemas.microsoft.com/office/drawing/2014/main" id="{F54CC8D7-B81B-4F5B-A63A-0B210E98C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65650"/>
            <a:ext cx="16224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9">
            <a:extLst>
              <a:ext uri="{FF2B5EF4-FFF2-40B4-BE49-F238E27FC236}">
                <a16:creationId xmlns:a16="http://schemas.microsoft.com/office/drawing/2014/main" id="{3E644189-BFD6-49EE-80C3-BA8D94EC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 descr="Tổng hợp ảnh Doremon PNG">
            <a:hlinkClick r:id="rId2" action="ppaction://hlinksldjump"/>
            <a:extLst>
              <a:ext uri="{FF2B5EF4-FFF2-40B4-BE49-F238E27FC236}">
                <a16:creationId xmlns:a16="http://schemas.microsoft.com/office/drawing/2014/main" id="{06824393-A45A-4A0E-9B55-13E95A06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46475"/>
            <a:ext cx="1989137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53429E74-37CD-4073-A1D0-018AD7848708}"/>
              </a:ext>
            </a:extLst>
          </p:cNvPr>
          <p:cNvSpPr/>
          <p:nvPr/>
        </p:nvSpPr>
        <p:spPr>
          <a:xfrm>
            <a:off x="1016000" y="1141413"/>
            <a:ext cx="10760075" cy="196215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158" name="TextBox 1">
            <a:extLst>
              <a:ext uri="{FF2B5EF4-FFF2-40B4-BE49-F238E27FC236}">
                <a16:creationId xmlns:a16="http://schemas.microsoft.com/office/drawing/2014/main" id="{82B3EBBB-30CA-4E42-B0DD-7FB94316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975" y="1485747"/>
            <a:ext cx="94710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 / </a:t>
            </a:r>
            <a:r>
              <a:rPr lang="en-US" altLang="en-US" sz="4400" dirty="0" err="1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gh</a:t>
            </a: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trống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Nhà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……..ế …ỗ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8431D-B2E6-F83A-D1CF-84FAEB345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009" y="2170866"/>
            <a:ext cx="7678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26B90-0D8F-B149-C227-56403BB4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319" y="2133022"/>
            <a:ext cx="1077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gh</a:t>
            </a:r>
            <a:r>
              <a:rPr lang="en-US" altLang="en-US" sz="4400" dirty="0">
                <a:solidFill>
                  <a:srgbClr val="00B050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9">
            <a:extLst>
              <a:ext uri="{FF2B5EF4-FFF2-40B4-BE49-F238E27FC236}">
                <a16:creationId xmlns:a16="http://schemas.microsoft.com/office/drawing/2014/main" id="{879761E5-DF38-4822-95C3-B84116993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184DE150-E5BC-47B8-86BF-D4D48A6D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2874963"/>
            <a:ext cx="30210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560896FD-E229-484F-8198-42C5AFF842FD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182" name="TextBox 1">
            <a:extLst>
              <a:ext uri="{FF2B5EF4-FFF2-40B4-BE49-F238E27FC236}">
                <a16:creationId xmlns:a16="http://schemas.microsoft.com/office/drawing/2014/main" id="{EF470A35-2272-42E3-A129-C438D941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13" y="1046163"/>
            <a:ext cx="9513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giỗ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9">
            <a:extLst>
              <a:ext uri="{FF2B5EF4-FFF2-40B4-BE49-F238E27FC236}">
                <a16:creationId xmlns:a16="http://schemas.microsoft.com/office/drawing/2014/main" id="{2026BDB8-3FA0-4457-A82B-EE4881FB3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FFEFB9C8-4D07-4E6D-AE4D-2E4BF9D6A1B0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144B89E4-FD03-4012-9BED-018BEA58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1084263"/>
            <a:ext cx="98694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nhè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9993AD45-C352-44D7-9358-F7A8887A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846388"/>
            <a:ext cx="2887663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9">
            <a:extLst>
              <a:ext uri="{FF2B5EF4-FFF2-40B4-BE49-F238E27FC236}">
                <a16:creationId xmlns:a16="http://schemas.microsoft.com/office/drawing/2014/main" id="{669E8C3C-9D49-4940-B0D5-BCD94E05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04BDC45-40F6-460C-9F4A-151C675E7738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229" name="TextBox 1">
            <a:extLst>
              <a:ext uri="{FF2B5EF4-FFF2-40B4-BE49-F238E27FC236}">
                <a16:creationId xmlns:a16="http://schemas.microsoft.com/office/drawing/2014/main" id="{F5441613-B067-4CCB-BC38-AE0A9238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1276350"/>
            <a:ext cx="9513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ìm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âm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39D58E40-FF64-45B9-B69D-7C83515E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8" y="3416300"/>
            <a:ext cx="3435351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9">
            <a:extLst>
              <a:ext uri="{FF2B5EF4-FFF2-40B4-BE49-F238E27FC236}">
                <a16:creationId xmlns:a16="http://schemas.microsoft.com/office/drawing/2014/main" id="{4F0BC043-DEE0-4BDC-A717-8E9A39FA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7D05EC83-ED19-4FAF-B72E-B939D70377CF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253" name="TextBox 1">
            <a:extLst>
              <a:ext uri="{FF2B5EF4-FFF2-40B4-BE49-F238E27FC236}">
                <a16:creationId xmlns:a16="http://schemas.microsoft.com/office/drawing/2014/main" id="{7CC9B490-C8CA-4407-8B9A-32879A40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55" y="1000228"/>
            <a:ext cx="95138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kì</a:t>
            </a:r>
            <a:r>
              <a:rPr lang="en-US" altLang="en-US" sz="4400" dirty="0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FA482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đà</a:t>
            </a:r>
            <a:endParaRPr lang="en-US" altLang="en-US" sz="4400" dirty="0">
              <a:solidFill>
                <a:srgbClr val="FA482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3A42EEB-AEF6-4E64-B650-ED424073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3097213"/>
            <a:ext cx="2873376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249</Words>
  <Application>Microsoft Office PowerPoint</Application>
  <PresentationFormat>Widescreen</PresentationFormat>
  <Paragraphs>90</Paragraphs>
  <Slides>35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Century Gothic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nào có chữ ng? Tiếng nào có chữ ngh?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38</cp:revision>
  <dcterms:created xsi:type="dcterms:W3CDTF">2021-12-19T16:42:59Z</dcterms:created>
  <dcterms:modified xsi:type="dcterms:W3CDTF">2025-10-06T12:18:47Z</dcterms:modified>
</cp:coreProperties>
</file>