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66" r:id="rId4"/>
    <p:sldId id="441" r:id="rId5"/>
    <p:sldId id="282" r:id="rId6"/>
    <p:sldId id="418" r:id="rId7"/>
    <p:sldId id="486" r:id="rId8"/>
    <p:sldId id="499" r:id="rId9"/>
    <p:sldId id="500" r:id="rId10"/>
    <p:sldId id="260" r:id="rId11"/>
    <p:sldId id="261" r:id="rId12"/>
    <p:sldId id="507" r:id="rId13"/>
    <p:sldId id="508" r:id="rId14"/>
    <p:sldId id="510" r:id="rId15"/>
    <p:sldId id="509" r:id="rId16"/>
    <p:sldId id="303" r:id="rId17"/>
    <p:sldId id="310" r:id="rId18"/>
    <p:sldId id="304" r:id="rId19"/>
    <p:sldId id="306" r:id="rId20"/>
    <p:sldId id="308" r:id="rId21"/>
    <p:sldId id="511" r:id="rId22"/>
    <p:sldId id="512" r:id="rId23"/>
    <p:sldId id="435" r:id="rId24"/>
    <p:sldId id="263" r:id="rId25"/>
    <p:sldId id="268" r:id="rId26"/>
    <p:sldId id="267" r:id="rId27"/>
    <p:sldId id="270" r:id="rId28"/>
  </p:sldIdLst>
  <p:sldSz cx="12192000" cy="6858000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UTM Avo" panose="02040603050506020204" pitchFamily="18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A"/>
    <a:srgbClr val="FFFAF7"/>
    <a:srgbClr val="C7EDE6"/>
    <a:srgbClr val="000000"/>
    <a:srgbClr val="F251B0"/>
    <a:srgbClr val="FF5264"/>
    <a:srgbClr val="FFD15C"/>
    <a:srgbClr val="E6E6E6"/>
    <a:srgbClr val="002060"/>
    <a:srgbClr val="DBD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631AB-CB30-9844-AAC1-14353E5E7E7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2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631AB-CB30-9844-AAC1-14353E5E7E7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45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631AB-CB30-9844-AAC1-14353E5E7E7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6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7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3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8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3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8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85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41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1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1pPr>
            <a:lvl2pPr marL="247665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2pPr>
            <a:lvl3pPr marL="495330" indent="0">
              <a:buNone/>
              <a:defRPr sz="867">
                <a:solidFill>
                  <a:schemeClr val="tx1">
                    <a:tint val="75000"/>
                  </a:schemeClr>
                </a:solidFill>
              </a:defRPr>
            </a:lvl3pPr>
            <a:lvl4pPr marL="742996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4pPr>
            <a:lvl5pPr marL="990661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5pPr>
            <a:lvl6pPr marL="1238326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6pPr>
            <a:lvl7pPr marL="1485991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7pPr>
            <a:lvl8pPr marL="1733657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8pPr>
            <a:lvl9pPr marL="1981322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1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1"/>
            <a:ext cx="2692400" cy="3017309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1" y="1066801"/>
            <a:ext cx="2692400" cy="3017309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25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65" indent="0">
              <a:buNone/>
              <a:defRPr sz="1083" b="1"/>
            </a:lvl2pPr>
            <a:lvl3pPr marL="495330" indent="0">
              <a:buNone/>
              <a:defRPr sz="975" b="1"/>
            </a:lvl3pPr>
            <a:lvl4pPr marL="742996" indent="0">
              <a:buNone/>
              <a:defRPr sz="867" b="1"/>
            </a:lvl4pPr>
            <a:lvl5pPr marL="990661" indent="0">
              <a:buNone/>
              <a:defRPr sz="867" b="1"/>
            </a:lvl5pPr>
            <a:lvl6pPr marL="1238326" indent="0">
              <a:buNone/>
              <a:defRPr sz="867" b="1"/>
            </a:lvl6pPr>
            <a:lvl7pPr marL="1485991" indent="0">
              <a:buNone/>
              <a:defRPr sz="867" b="1"/>
            </a:lvl7pPr>
            <a:lvl8pPr marL="1733657" indent="0">
              <a:buNone/>
              <a:defRPr sz="867" b="1"/>
            </a:lvl8pPr>
            <a:lvl9pPr marL="1981322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8" cy="2634192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65" indent="0">
              <a:buNone/>
              <a:defRPr sz="1083" b="1"/>
            </a:lvl2pPr>
            <a:lvl3pPr marL="495330" indent="0">
              <a:buNone/>
              <a:defRPr sz="975" b="1"/>
            </a:lvl3pPr>
            <a:lvl4pPr marL="742996" indent="0">
              <a:buNone/>
              <a:defRPr sz="867" b="1"/>
            </a:lvl4pPr>
            <a:lvl5pPr marL="990661" indent="0">
              <a:buNone/>
              <a:defRPr sz="867" b="1"/>
            </a:lvl5pPr>
            <a:lvl6pPr marL="1238326" indent="0">
              <a:buNone/>
              <a:defRPr sz="867" b="1"/>
            </a:lvl6pPr>
            <a:lvl7pPr marL="1485991" indent="0">
              <a:buNone/>
              <a:defRPr sz="867" b="1"/>
            </a:lvl7pPr>
            <a:lvl8pPr marL="1733657" indent="0">
              <a:buNone/>
              <a:defRPr sz="867" b="1"/>
            </a:lvl8pPr>
            <a:lvl9pPr marL="1981322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69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50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4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2" cy="774700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5"/>
            <a:ext cx="3407834" cy="3902075"/>
          </a:xfrm>
        </p:spPr>
        <p:txBody>
          <a:bodyPr/>
          <a:lstStyle>
            <a:lvl1pPr>
              <a:defRPr sz="1733"/>
            </a:lvl1pPr>
            <a:lvl2pPr>
              <a:defRPr sz="1517"/>
            </a:lvl2pPr>
            <a:lvl3pPr>
              <a:defRPr sz="1300"/>
            </a:lvl3pPr>
            <a:lvl4pPr>
              <a:defRPr sz="1083"/>
            </a:lvl4pPr>
            <a:lvl5pPr>
              <a:defRPr sz="1083"/>
            </a:lvl5pPr>
            <a:lvl6pPr>
              <a:defRPr sz="1083"/>
            </a:lvl6pPr>
            <a:lvl7pPr>
              <a:defRPr sz="1083"/>
            </a:lvl7pPr>
            <a:lvl8pPr>
              <a:defRPr sz="1083"/>
            </a:lvl8pPr>
            <a:lvl9pPr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2" cy="3127375"/>
          </a:xfrm>
        </p:spPr>
        <p:txBody>
          <a:bodyPr/>
          <a:lstStyle>
            <a:lvl1pPr marL="0" indent="0">
              <a:buNone/>
              <a:defRPr sz="758"/>
            </a:lvl1pPr>
            <a:lvl2pPr marL="247665" indent="0">
              <a:buNone/>
              <a:defRPr sz="650"/>
            </a:lvl2pPr>
            <a:lvl3pPr marL="495330" indent="0">
              <a:buNone/>
              <a:defRPr sz="542"/>
            </a:lvl3pPr>
            <a:lvl4pPr marL="742996" indent="0">
              <a:buNone/>
              <a:defRPr sz="488"/>
            </a:lvl4pPr>
            <a:lvl5pPr marL="990661" indent="0">
              <a:buNone/>
              <a:defRPr sz="488"/>
            </a:lvl5pPr>
            <a:lvl6pPr marL="1238326" indent="0">
              <a:buNone/>
              <a:defRPr sz="488"/>
            </a:lvl6pPr>
            <a:lvl7pPr marL="1485991" indent="0">
              <a:buNone/>
              <a:defRPr sz="488"/>
            </a:lvl7pPr>
            <a:lvl8pPr marL="1733657" indent="0">
              <a:buNone/>
              <a:defRPr sz="488"/>
            </a:lvl8pPr>
            <a:lvl9pPr marL="1981322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8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733"/>
            </a:lvl1pPr>
            <a:lvl2pPr marL="247665" indent="0">
              <a:buNone/>
              <a:defRPr sz="1517"/>
            </a:lvl2pPr>
            <a:lvl3pPr marL="495330" indent="0">
              <a:buNone/>
              <a:defRPr sz="1300"/>
            </a:lvl3pPr>
            <a:lvl4pPr marL="742996" indent="0">
              <a:buNone/>
              <a:defRPr sz="1083"/>
            </a:lvl4pPr>
            <a:lvl5pPr marL="990661" indent="0">
              <a:buNone/>
              <a:defRPr sz="1083"/>
            </a:lvl5pPr>
            <a:lvl6pPr marL="1238326" indent="0">
              <a:buNone/>
              <a:defRPr sz="1083"/>
            </a:lvl6pPr>
            <a:lvl7pPr marL="1485991" indent="0">
              <a:buNone/>
              <a:defRPr sz="1083"/>
            </a:lvl7pPr>
            <a:lvl8pPr marL="1733657" indent="0">
              <a:buNone/>
              <a:defRPr sz="1083"/>
            </a:lvl8pPr>
            <a:lvl9pPr marL="1981322" indent="0">
              <a:buNone/>
              <a:defRPr sz="10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58"/>
            </a:lvl1pPr>
            <a:lvl2pPr marL="247665" indent="0">
              <a:buNone/>
              <a:defRPr sz="650"/>
            </a:lvl2pPr>
            <a:lvl3pPr marL="495330" indent="0">
              <a:buNone/>
              <a:defRPr sz="542"/>
            </a:lvl3pPr>
            <a:lvl4pPr marL="742996" indent="0">
              <a:buNone/>
              <a:defRPr sz="488"/>
            </a:lvl4pPr>
            <a:lvl5pPr marL="990661" indent="0">
              <a:buNone/>
              <a:defRPr sz="488"/>
            </a:lvl5pPr>
            <a:lvl6pPr marL="1238326" indent="0">
              <a:buNone/>
              <a:defRPr sz="488"/>
            </a:lvl6pPr>
            <a:lvl7pPr marL="1485991" indent="0">
              <a:buNone/>
              <a:defRPr sz="488"/>
            </a:lvl7pPr>
            <a:lvl8pPr marL="1733657" indent="0">
              <a:buNone/>
              <a:defRPr sz="488"/>
            </a:lvl8pPr>
            <a:lvl9pPr marL="1981322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1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6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5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3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95330" rtl="0" eaLnBrk="1" latinLnBrk="0" hangingPunct="1">
        <a:spcBef>
          <a:spcPct val="0"/>
        </a:spcBef>
        <a:buNone/>
        <a:defRPr sz="2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9" indent="-185749" algn="l" defTabSz="495330" rtl="0" eaLnBrk="1" latinLnBrk="0" hangingPunct="1">
        <a:spcBef>
          <a:spcPct val="20000"/>
        </a:spcBef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02456" indent="-154791" algn="l" defTabSz="495330" rtl="0" eaLnBrk="1" latinLnBrk="0" hangingPunct="1">
        <a:spcBef>
          <a:spcPct val="20000"/>
        </a:spcBef>
        <a:buFont typeface="Arial" pitchFamily="34" charset="0"/>
        <a:buChar char="–"/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619163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828" indent="-123833" algn="l" defTabSz="495330" rtl="0" eaLnBrk="1" latinLnBrk="0" hangingPunct="1">
        <a:spcBef>
          <a:spcPct val="20000"/>
        </a:spcBef>
        <a:buFont typeface="Arial" pitchFamily="34" charset="0"/>
        <a:buChar char="–"/>
        <a:defRPr sz="1083" kern="1200">
          <a:solidFill>
            <a:schemeClr val="tx1"/>
          </a:solidFill>
          <a:latin typeface="+mn-lt"/>
          <a:ea typeface="+mn-ea"/>
          <a:cs typeface="+mn-cs"/>
        </a:defRPr>
      </a:lvl4pPr>
      <a:lvl5pPr marL="1114494" indent="-123833" algn="l" defTabSz="495330" rtl="0" eaLnBrk="1" latinLnBrk="0" hangingPunct="1">
        <a:spcBef>
          <a:spcPct val="20000"/>
        </a:spcBef>
        <a:buFont typeface="Arial" pitchFamily="34" charset="0"/>
        <a:buChar char="»"/>
        <a:defRPr sz="1083" kern="1200">
          <a:solidFill>
            <a:schemeClr val="tx1"/>
          </a:solidFill>
          <a:latin typeface="+mn-lt"/>
          <a:ea typeface="+mn-ea"/>
          <a:cs typeface="+mn-cs"/>
        </a:defRPr>
      </a:lvl5pPr>
      <a:lvl6pPr marL="136215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6pPr>
      <a:lvl7pPr marL="1609824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7pPr>
      <a:lvl8pPr marL="185748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8pPr>
      <a:lvl9pPr marL="2105155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65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33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299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66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32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599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657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322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6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jpg"/><Relationship Id="rId10" Type="http://schemas.openxmlformats.org/officeDocument/2006/relationships/image" Target="../media/image22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audio" Target="../media/audio1.wav"/><Relationship Id="rId21" Type="http://schemas.openxmlformats.org/officeDocument/2006/relationships/slide" Target="slide18.xml"/><Relationship Id="rId7" Type="http://schemas.openxmlformats.org/officeDocument/2006/relationships/image" Target="../media/image17.png"/><Relationship Id="rId12" Type="http://schemas.openxmlformats.org/officeDocument/2006/relationships/slide" Target="slide21.xml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20" Type="http://schemas.openxmlformats.org/officeDocument/2006/relationships/slide" Target="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svg"/><Relationship Id="rId11" Type="http://schemas.openxmlformats.org/officeDocument/2006/relationships/image" Target="../media/image22.png"/><Relationship Id="rId24" Type="http://schemas.openxmlformats.org/officeDocument/2006/relationships/image" Target="../media/image26.jpg"/><Relationship Id="rId5" Type="http://schemas.openxmlformats.org/officeDocument/2006/relationships/image" Target="../media/image15.png"/><Relationship Id="rId15" Type="http://schemas.openxmlformats.org/officeDocument/2006/relationships/image" Target="../media/image30.png"/><Relationship Id="rId23" Type="http://schemas.openxmlformats.org/officeDocument/2006/relationships/slide" Target="slide20.xml"/><Relationship Id="rId10" Type="http://schemas.openxmlformats.org/officeDocument/2006/relationships/image" Target="../media/image21.png"/><Relationship Id="rId19" Type="http://schemas.openxmlformats.org/officeDocument/2006/relationships/image" Target="../media/image34.png"/><Relationship Id="rId4" Type="http://schemas.openxmlformats.org/officeDocument/2006/relationships/image" Target="../media/image27.jpeg"/><Relationship Id="rId9" Type="http://schemas.openxmlformats.org/officeDocument/2006/relationships/image" Target="../media/image20.png"/><Relationship Id="rId14" Type="http://schemas.openxmlformats.org/officeDocument/2006/relationships/image" Target="../media/image18.png"/><Relationship Id="rId22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6.jpg"/><Relationship Id="rId3" Type="http://schemas.microsoft.com/office/2007/relationships/media" Target="../media/media2.mp3"/><Relationship Id="rId7" Type="http://schemas.openxmlformats.org/officeDocument/2006/relationships/image" Target="../media/image27.jpeg"/><Relationship Id="rId12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slide" Target="slide16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7.png"/><Relationship Id="rId4" Type="http://schemas.openxmlformats.org/officeDocument/2006/relationships/audio" Target="../media/media2.mp3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2.mp3"/><Relationship Id="rId7" Type="http://schemas.openxmlformats.org/officeDocument/2006/relationships/image" Target="../media/image35.png"/><Relationship Id="rId12" Type="http://schemas.openxmlformats.org/officeDocument/2006/relationships/image" Target="../media/image2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23.xml"/><Relationship Id="rId10" Type="http://schemas.openxmlformats.org/officeDocument/2006/relationships/slide" Target="slide16.xml"/><Relationship Id="rId4" Type="http://schemas.openxmlformats.org/officeDocument/2006/relationships/audio" Target="../media/media2.mp3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6.jpg"/><Relationship Id="rId3" Type="http://schemas.microsoft.com/office/2007/relationships/media" Target="../media/media2.mp3"/><Relationship Id="rId7" Type="http://schemas.openxmlformats.org/officeDocument/2006/relationships/image" Target="../media/image27.jpeg"/><Relationship Id="rId12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slide" Target="slide16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7.png"/><Relationship Id="rId4" Type="http://schemas.openxmlformats.org/officeDocument/2006/relationships/audio" Target="../media/media2.mp3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4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2.mp3"/><Relationship Id="rId7" Type="http://schemas.openxmlformats.org/officeDocument/2006/relationships/image" Target="../media/image35.png"/><Relationship Id="rId12" Type="http://schemas.openxmlformats.org/officeDocument/2006/relationships/image" Target="../media/image2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23.xml"/><Relationship Id="rId10" Type="http://schemas.openxmlformats.org/officeDocument/2006/relationships/slide" Target="slide16.xml"/><Relationship Id="rId4" Type="http://schemas.openxmlformats.org/officeDocument/2006/relationships/audio" Target="../media/media2.mp3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48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47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48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24100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202309" y="3030965"/>
            <a:ext cx="1178738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 6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18: So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sánh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các</a:t>
            </a:r>
            <a:r>
              <a:rPr lang="en-US" sz="5200" b="1" kern="0" noProof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442356" y="1635244"/>
            <a:ext cx="10204212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số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301C0F-DCFD-C337-D7F6-304C9BE09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2" y="2328198"/>
            <a:ext cx="11006349" cy="21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442356" y="1635244"/>
            <a:ext cx="10204212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B2C72-E538-D735-43D9-ABCEB822E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1" y="2217565"/>
            <a:ext cx="11108358" cy="24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8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442356" y="1635244"/>
            <a:ext cx="10204212" cy="52306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 dẫn làm bài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1017C9-F55A-5D3B-73FA-51FAC8AD6BC9}"/>
                  </a:ext>
                </a:extLst>
              </p:cNvPr>
              <p:cNvSpPr txBox="1"/>
              <p:nvPr/>
            </p:nvSpPr>
            <p:spPr>
              <a:xfrm>
                <a:off x="424714" y="2742198"/>
                <a:ext cx="9710688" cy="1256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fr-FR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Sắp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xếp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bé (bé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VN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fr-FR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bé </a:t>
                </a:r>
                <a:r>
                  <a:rPr lang="fr-FR" sz="2400" dirty="0" err="1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fr-FR" sz="24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1017C9-F55A-5D3B-73FA-51FAC8AD6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14" y="2742198"/>
                <a:ext cx="9710688" cy="1256883"/>
              </a:xfrm>
              <a:prstGeom prst="rect">
                <a:avLst/>
              </a:prstGeom>
              <a:blipFill>
                <a:blip r:embed="rId3"/>
                <a:stretch>
                  <a:fillRect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F54F286-246B-7237-FF2B-D685A215C6D5}"/>
              </a:ext>
            </a:extLst>
          </p:cNvPr>
          <p:cNvSpPr txBox="1"/>
          <p:nvPr/>
        </p:nvSpPr>
        <p:spPr>
          <a:xfrm>
            <a:off x="426337" y="2261702"/>
            <a:ext cx="3038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r-FR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 </a:t>
            </a:r>
            <a:r>
              <a:rPr lang="fr-FR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fr-FR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</a:t>
            </a:r>
            <a:r>
              <a:rPr lang="fr-F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7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442356" y="1635244"/>
            <a:ext cx="10204212" cy="52306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4F286-246B-7237-FF2B-D685A215C6D5}"/>
              </a:ext>
            </a:extLst>
          </p:cNvPr>
          <p:cNvSpPr txBox="1"/>
          <p:nvPr/>
        </p:nvSpPr>
        <p:spPr>
          <a:xfrm>
            <a:off x="426337" y="2386830"/>
            <a:ext cx="3038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r-F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Số bé </a:t>
            </a:r>
            <a:r>
              <a:rPr lang="fr-FR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fr-F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là:</a:t>
            </a:r>
            <a:endParaRPr lang="en-VN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C6311-3576-0C3C-FC55-841A59D23898}"/>
              </a:ext>
            </a:extLst>
          </p:cNvPr>
          <p:cNvSpPr txBox="1"/>
          <p:nvPr/>
        </p:nvSpPr>
        <p:spPr>
          <a:xfrm>
            <a:off x="6365125" y="2386830"/>
            <a:ext cx="3038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r-FR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fr-F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fr-F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là:</a:t>
            </a:r>
            <a:endParaRPr lang="en-VN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B1424-7159-F08C-66F5-72B863B585A8}"/>
              </a:ext>
            </a:extLst>
          </p:cNvPr>
          <p:cNvSpPr/>
          <p:nvPr/>
        </p:nvSpPr>
        <p:spPr>
          <a:xfrm>
            <a:off x="3142142" y="2341163"/>
            <a:ext cx="1314355" cy="5464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2,061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445927-A2C9-F303-CF0B-4D530B52A3D4}"/>
              </a:ext>
            </a:extLst>
          </p:cNvPr>
          <p:cNvSpPr/>
          <p:nvPr/>
        </p:nvSpPr>
        <p:spPr>
          <a:xfrm>
            <a:off x="8701993" y="2341163"/>
            <a:ext cx="1314355" cy="5464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20,61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C51D2-70C0-41FC-2AA3-65EE692A924A}"/>
              </a:ext>
            </a:extLst>
          </p:cNvPr>
          <p:cNvSpPr txBox="1"/>
          <p:nvPr/>
        </p:nvSpPr>
        <p:spPr>
          <a:xfrm>
            <a:off x="426336" y="3281980"/>
            <a:ext cx="9506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r-F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Các số </a:t>
            </a:r>
            <a:r>
              <a:rPr lang="fr-FR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fr-F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fr-F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fr-F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bé là: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91737D-EE7C-2A20-3358-3D2250635BA8}"/>
              </a:ext>
            </a:extLst>
          </p:cNvPr>
          <p:cNvSpPr/>
          <p:nvPr/>
        </p:nvSpPr>
        <p:spPr>
          <a:xfrm>
            <a:off x="1726310" y="4018514"/>
            <a:ext cx="1256579" cy="6275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23,853</a:t>
            </a:r>
            <a:endParaRPr lang="en-VN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1C27C7-FF83-933A-006A-EE199BE9411E}"/>
              </a:ext>
            </a:extLst>
          </p:cNvPr>
          <p:cNvSpPr/>
          <p:nvPr/>
        </p:nvSpPr>
        <p:spPr>
          <a:xfrm>
            <a:off x="4049521" y="4018514"/>
            <a:ext cx="1256579" cy="6275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23,01</a:t>
            </a:r>
            <a:endParaRPr lang="en-VN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24DCED-D300-D290-21CC-52C9F601A898}"/>
              </a:ext>
            </a:extLst>
          </p:cNvPr>
          <p:cNvSpPr/>
          <p:nvPr/>
        </p:nvSpPr>
        <p:spPr>
          <a:xfrm>
            <a:off x="6372732" y="4021499"/>
            <a:ext cx="1256579" cy="6275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22,86</a:t>
            </a:r>
            <a:endParaRPr lang="en-VN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DBC198-9D3C-2763-5937-7FA825CD6CF0}"/>
              </a:ext>
            </a:extLst>
          </p:cNvPr>
          <p:cNvSpPr/>
          <p:nvPr/>
        </p:nvSpPr>
        <p:spPr>
          <a:xfrm>
            <a:off x="8695942" y="4018514"/>
            <a:ext cx="1256579" cy="6275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22,68</a:t>
            </a:r>
            <a:endParaRPr lang="en-VN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EC9E78-77EA-0CDC-CAD8-27C030CB18A7}"/>
              </a:ext>
            </a:extLst>
          </p:cNvPr>
          <p:cNvCxnSpPr/>
          <p:nvPr/>
        </p:nvCxnSpPr>
        <p:spPr>
          <a:xfrm>
            <a:off x="3187449" y="4343744"/>
            <a:ext cx="73863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475DCC-BC3C-0417-C78B-922780D63D84}"/>
              </a:ext>
            </a:extLst>
          </p:cNvPr>
          <p:cNvCxnSpPr/>
          <p:nvPr/>
        </p:nvCxnSpPr>
        <p:spPr>
          <a:xfrm>
            <a:off x="5510659" y="4336870"/>
            <a:ext cx="73863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4C921F-18DD-2E6B-A5D8-FD492614E403}"/>
              </a:ext>
            </a:extLst>
          </p:cNvPr>
          <p:cNvCxnSpPr/>
          <p:nvPr/>
        </p:nvCxnSpPr>
        <p:spPr>
          <a:xfrm>
            <a:off x="7790034" y="4336870"/>
            <a:ext cx="73863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96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65147" y="947739"/>
            <a:ext cx="1001387" cy="106957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368265" y="1150422"/>
            <a:ext cx="4928354" cy="2115688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4137520" y="786137"/>
            <a:ext cx="4074130" cy="211080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695751" y="1975038"/>
            <a:ext cx="4761503" cy="1077020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5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2969071" y="4805312"/>
            <a:ext cx="930366" cy="814071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52213" y="4378466"/>
            <a:ext cx="741110" cy="1121478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90447" y="4032812"/>
            <a:ext cx="1521823" cy="15449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1162606" y="5200318"/>
            <a:ext cx="9872552" cy="682339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444442" y="708174"/>
            <a:ext cx="4563836" cy="5408991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074354" y="4872750"/>
            <a:ext cx="2428713" cy="1332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A3E3F7-C720-DBA8-8633-AAC440253C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92" y="0"/>
            <a:ext cx="1008108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65147" y="947739"/>
            <a:ext cx="1001387" cy="106957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368265" y="1150422"/>
            <a:ext cx="4928354" cy="2115688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4137520" y="786137"/>
            <a:ext cx="4074130" cy="211080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2969071" y="4805312"/>
            <a:ext cx="930366" cy="814071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52213" y="4378466"/>
            <a:ext cx="741110" cy="1121478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90447" y="4032812"/>
            <a:ext cx="1521823" cy="15449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1162606" y="5200318"/>
            <a:ext cx="9872552" cy="682339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444442" y="708174"/>
            <a:ext cx="4563836" cy="5408991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3EE6CB15-FEBC-092C-D9F5-0FDD9218EE13}"/>
              </a:ext>
            </a:extLst>
          </p:cNvPr>
          <p:cNvSpPr/>
          <p:nvPr/>
        </p:nvSpPr>
        <p:spPr>
          <a:xfrm>
            <a:off x="240609" y="1065448"/>
            <a:ext cx="8431924" cy="461949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2278909" y="1452327"/>
            <a:ext cx="4649792" cy="1075447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solidFill>
                    <a:srgbClr val="F8D22D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j-ea"/>
                <a:cs typeface="Arial" panose="020B0604020202020204" pitchFamily="34" charset="0"/>
              </a:rPr>
              <a:t>Hướng dẫn</a:t>
            </a:r>
            <a:endParaRPr kumimoji="0" lang="en-US" sz="5000" b="1" i="0" u="none" strike="noStrike" kern="1200" cap="none" spc="0" normalizeH="0" baseline="0" noProof="0" dirty="0">
              <a:ln>
                <a:solidFill>
                  <a:srgbClr val="F8D22D"/>
                </a:solidFill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5A056-8D56-157C-9C48-6DF1559CE03D}"/>
              </a:ext>
            </a:extLst>
          </p:cNvPr>
          <p:cNvSpPr txBox="1"/>
          <p:nvPr/>
        </p:nvSpPr>
        <p:spPr>
          <a:xfrm>
            <a:off x="896101" y="2449009"/>
            <a:ext cx="7764510" cy="252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5363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- Mỗi quả chanh tương ứng với 1 câu hỏi. </a:t>
            </a:r>
          </a:p>
          <a:p>
            <a:pPr marL="0" marR="0" lvl="0" indent="0" algn="just" defTabSz="5363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- GV click vào quả chanh để hiển thị câu hỏi và đáp án tương ứng. </a:t>
            </a:r>
          </a:p>
          <a:p>
            <a:pPr marL="0" marR="0" lvl="0" indent="0" algn="just" defTabSz="5363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- Sau khi chọn đáp án, GV click vào bảng 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uay về" để về màn hình hái chanh. </a:t>
            </a:r>
          </a:p>
          <a:p>
            <a:pPr marL="0" marR="0" lvl="0" indent="0" algn="just" defTabSz="5363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- Click vào quả chanh vừa chọn, quả chanh sẽ rơi xuống.</a:t>
            </a:r>
          </a:p>
          <a:p>
            <a:pPr marL="0" marR="0" lvl="0" indent="0" algn="just" defTabSz="5363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- Click vào quả chanh tiếp theo để tiếp tục trò chơi.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87E3D-0DBA-CE84-98B3-B5CE501084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92" y="0"/>
            <a:ext cx="1008108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0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6079" y="870275"/>
            <a:ext cx="1428063" cy="152530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4137520" y="786137"/>
            <a:ext cx="4074130" cy="211080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2969071" y="4805312"/>
            <a:ext cx="930366" cy="814071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52213" y="4378466"/>
            <a:ext cx="741110" cy="1121478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90447" y="4032812"/>
            <a:ext cx="1521823" cy="15449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1162606" y="5200318"/>
            <a:ext cx="9872552" cy="682339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5012" y="4774676"/>
            <a:ext cx="1530610" cy="1431542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368265" y="1150422"/>
            <a:ext cx="4928354" cy="2115688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3359470" y="982807"/>
            <a:ext cx="4531705" cy="525161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05227" y="1403784"/>
            <a:ext cx="738061" cy="117891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9038" y="2344903"/>
            <a:ext cx="743014" cy="118386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0878" y="1403784"/>
            <a:ext cx="743014" cy="117891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52387" y="2055962"/>
            <a:ext cx="743014" cy="1188823"/>
          </a:xfrm>
          <a:prstGeom prst="rect">
            <a:avLst/>
          </a:prstGeom>
        </p:spPr>
      </p:pic>
      <p:pic>
        <p:nvPicPr>
          <p:cNvPr id="8" name="Picture 7">
            <a:hlinkClick r:id="rId20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00074" y="1394104"/>
            <a:ext cx="738061" cy="1178916"/>
          </a:xfrm>
          <a:prstGeom prst="rect">
            <a:avLst/>
          </a:prstGeom>
        </p:spPr>
      </p:pic>
      <p:pic>
        <p:nvPicPr>
          <p:cNvPr id="10" name="Picture 9">
            <a:hlinkClick r:id="rId21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9057" y="2344636"/>
            <a:ext cx="743014" cy="1183869"/>
          </a:xfrm>
          <a:prstGeom prst="rect">
            <a:avLst/>
          </a:prstGeom>
        </p:spPr>
      </p:pic>
      <p:pic>
        <p:nvPicPr>
          <p:cNvPr id="11" name="Picture 10">
            <a:hlinkClick r:id="rId22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43955" y="1394104"/>
            <a:ext cx="743014" cy="1178916"/>
          </a:xfrm>
          <a:prstGeom prst="rect">
            <a:avLst/>
          </a:prstGeom>
        </p:spPr>
      </p:pic>
      <p:pic>
        <p:nvPicPr>
          <p:cNvPr id="12" name="Picture 11">
            <a:hlinkClick r:id="rId23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47464" y="2055962"/>
            <a:ext cx="743014" cy="1188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0B624-7332-439F-6439-38BD7E476B2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92" y="0"/>
            <a:ext cx="1008108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7421" y="-517779"/>
            <a:ext cx="395983" cy="39598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55497" y="-517779"/>
            <a:ext cx="395983" cy="39598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7C25B7-146E-5751-8C9F-8941FD06CBA1}"/>
              </a:ext>
            </a:extLst>
          </p:cNvPr>
          <p:cNvSpPr/>
          <p:nvPr/>
        </p:nvSpPr>
        <p:spPr>
          <a:xfrm>
            <a:off x="2002055" y="1102708"/>
            <a:ext cx="7931217" cy="138061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</a:pPr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Câu </a:t>
            </a:r>
            <a:r>
              <a:rPr lang="en-US" sz="26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hỏi</a:t>
            </a:r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1: 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Số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thập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bé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nhất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số </a:t>
            </a:r>
          </a:p>
          <a:p>
            <a:pPr lvl="0" algn="ctr" defTabSz="536387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3,045; 3,405; 3,504; 3,054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D43943-1386-A032-8B53-8B3FE331A9FE}"/>
              </a:ext>
            </a:extLst>
          </p:cNvPr>
          <p:cNvSpPr/>
          <p:nvPr/>
        </p:nvSpPr>
        <p:spPr>
          <a:xfrm>
            <a:off x="6218367" y="3995555"/>
            <a:ext cx="3698910" cy="12203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D. 3,054</a:t>
            </a:r>
            <a:endParaRPr lang="en-VN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68571F-724E-19F8-5AB0-94BAE9586DC2}"/>
              </a:ext>
            </a:extLst>
          </p:cNvPr>
          <p:cNvSpPr/>
          <p:nvPr/>
        </p:nvSpPr>
        <p:spPr>
          <a:xfrm>
            <a:off x="1968814" y="3961779"/>
            <a:ext cx="3676525" cy="123128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C. 3,405</a:t>
            </a:r>
            <a:endParaRPr lang="en-VN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E696D1-0AC1-234E-95E6-2CA71CB40872}"/>
              </a:ext>
            </a:extLst>
          </p:cNvPr>
          <p:cNvSpPr/>
          <p:nvPr/>
        </p:nvSpPr>
        <p:spPr>
          <a:xfrm>
            <a:off x="6209851" y="2627697"/>
            <a:ext cx="3698910" cy="12203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B. 3,504</a:t>
            </a:r>
            <a:endParaRPr lang="en-VN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44BDB0B-DE5D-9803-AF93-0713CFD0742F}"/>
              </a:ext>
            </a:extLst>
          </p:cNvPr>
          <p:cNvSpPr/>
          <p:nvPr/>
        </p:nvSpPr>
        <p:spPr>
          <a:xfrm>
            <a:off x="1952811" y="2607495"/>
            <a:ext cx="3698910" cy="123128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A. 3,045</a:t>
            </a:r>
            <a:endParaRPr lang="en-VN" sz="26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954DA32-06DE-2968-54D1-084D85B3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4" y="3173936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DD57D492-693A-486B-5759-2A596DB7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824" y="4657219"/>
            <a:ext cx="758622" cy="6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81E310F3-DE29-4393-1927-840B3E54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57" y="3198043"/>
            <a:ext cx="790704" cy="70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C47A01-45DD-6E6C-CCA4-5FA782268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44" y="4597562"/>
            <a:ext cx="755242" cy="6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F5E8D14D-6D13-0CD6-6CD1-64D1E7AA02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37093" y="5246337"/>
            <a:ext cx="1724565" cy="16013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18E897-3EDC-E2BA-0751-84A81D0A95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92" y="0"/>
            <a:ext cx="1008108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77421" y="-517779"/>
            <a:ext cx="395983" cy="39598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5497" y="-517779"/>
            <a:ext cx="395983" cy="39598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99CBA-2082-0B5C-9128-A57BA65CC18A}"/>
              </a:ext>
            </a:extLst>
          </p:cNvPr>
          <p:cNvSpPr/>
          <p:nvPr/>
        </p:nvSpPr>
        <p:spPr>
          <a:xfrm>
            <a:off x="1456243" y="1263564"/>
            <a:ext cx="9029261" cy="144874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</a:pPr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Câu </a:t>
            </a:r>
            <a:r>
              <a:rPr lang="en-US" sz="26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hỏi</a:t>
            </a:r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2: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Chọn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dấu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thích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hợp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điền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chỗ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chấm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  <a:p>
            <a:pPr lvl="0" algn="ctr" defTabSz="536387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7,451 ….. 7,46.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AF9BEB0-E303-4CC0-6E3D-03244A1F7CF3}"/>
              </a:ext>
            </a:extLst>
          </p:cNvPr>
          <p:cNvSpPr/>
          <p:nvPr/>
        </p:nvSpPr>
        <p:spPr>
          <a:xfrm>
            <a:off x="1522365" y="2965253"/>
            <a:ext cx="2793456" cy="125307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ts val="3200"/>
            </a:pPr>
            <a:r>
              <a:rPr lang="en-US" sz="2600" dirty="0">
                <a:latin typeface="UTM Avo" panose="02040603050506020204" pitchFamily="18" charset="0"/>
              </a:rPr>
              <a:t>A. &gt;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47EF38-0C95-6CBC-1F6E-E9158624C8A3}"/>
              </a:ext>
            </a:extLst>
          </p:cNvPr>
          <p:cNvSpPr/>
          <p:nvPr/>
        </p:nvSpPr>
        <p:spPr>
          <a:xfrm>
            <a:off x="7833590" y="2953172"/>
            <a:ext cx="2648321" cy="125307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ts val="3200"/>
            </a:pPr>
            <a:r>
              <a:rPr lang="en-US" sz="2600" dirty="0">
                <a:latin typeface="UTM Avo" panose="02040603050506020204" pitchFamily="18" charset="0"/>
              </a:rPr>
              <a:t>C. =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936F43-F4A1-4507-5D7B-17A10A2FAB13}"/>
              </a:ext>
            </a:extLst>
          </p:cNvPr>
          <p:cNvSpPr/>
          <p:nvPr/>
        </p:nvSpPr>
        <p:spPr>
          <a:xfrm>
            <a:off x="4608371" y="2965253"/>
            <a:ext cx="2793456" cy="125307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3200"/>
            </a:pPr>
            <a:r>
              <a:rPr lang="en-US" sz="2600" dirty="0">
                <a:latin typeface="UTM Avo" panose="02040603050506020204" pitchFamily="18" charset="0"/>
              </a:rPr>
              <a:t>B. &lt;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7961877-87FB-0615-B366-613AB8CCC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71" y="3589170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D77FA3A2-9E61-862F-42A1-71615307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86" y="3635745"/>
            <a:ext cx="734898" cy="65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A92FC9-D625-3ED2-5AFA-AAC5938CA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179" y="3622069"/>
            <a:ext cx="695280" cy="62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10" action="ppaction://hlinksldjump"/>
            <a:extLst>
              <a:ext uri="{FF2B5EF4-FFF2-40B4-BE49-F238E27FC236}">
                <a16:creationId xmlns:a16="http://schemas.microsoft.com/office/drawing/2014/main" id="{E3C3C2C4-C337-BB96-2F03-FA4E5F0930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7093" y="5246337"/>
            <a:ext cx="1724565" cy="1601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6912EF-4FE4-1325-A810-92C8BCD5DD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92" y="0"/>
            <a:ext cx="1008108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7421" y="-517779"/>
            <a:ext cx="395983" cy="39598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55497" y="-517779"/>
            <a:ext cx="395983" cy="39598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7C25B7-146E-5751-8C9F-8941FD06CBA1}"/>
              </a:ext>
            </a:extLst>
          </p:cNvPr>
          <p:cNvSpPr/>
          <p:nvPr/>
        </p:nvSpPr>
        <p:spPr>
          <a:xfrm>
            <a:off x="2002055" y="1102708"/>
            <a:ext cx="7931217" cy="138061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</a:pPr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Câu </a:t>
            </a:r>
            <a:r>
              <a:rPr lang="en-US" sz="26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hỏi</a:t>
            </a:r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3: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Dãy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số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sắp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xếp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theo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thứ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tự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từ</a:t>
            </a:r>
            <a:endParaRPr lang="en-US" sz="2600" dirty="0">
              <a:solidFill>
                <a:srgbClr val="0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lvl="0" algn="ctr" defTabSz="536387">
              <a:lnSpc>
                <a:spcPct val="150000"/>
              </a:lnSpc>
            </a:pP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bé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đến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lớn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D43943-1386-A032-8B53-8B3FE331A9FE}"/>
              </a:ext>
            </a:extLst>
          </p:cNvPr>
          <p:cNvSpPr/>
          <p:nvPr/>
        </p:nvSpPr>
        <p:spPr>
          <a:xfrm>
            <a:off x="2002055" y="5176958"/>
            <a:ext cx="7930614" cy="68498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D. 5,046; 5,604; 5,064; 50,46.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68571F-724E-19F8-5AB0-94BAE9586DC2}"/>
              </a:ext>
            </a:extLst>
          </p:cNvPr>
          <p:cNvSpPr/>
          <p:nvPr/>
        </p:nvSpPr>
        <p:spPr>
          <a:xfrm>
            <a:off x="2002055" y="4277074"/>
            <a:ext cx="7930614" cy="70906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C. 5,064; 5,046; 5,604; 50,46.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E696D1-0AC1-234E-95E6-2CA71CB40872}"/>
              </a:ext>
            </a:extLst>
          </p:cNvPr>
          <p:cNvSpPr/>
          <p:nvPr/>
        </p:nvSpPr>
        <p:spPr>
          <a:xfrm>
            <a:off x="2002055" y="3402242"/>
            <a:ext cx="7930614" cy="70906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B. 50,46; 5,604; 5,064; 5,046.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44BDB0B-DE5D-9803-AF93-0713CFD0742F}"/>
              </a:ext>
            </a:extLst>
          </p:cNvPr>
          <p:cNvSpPr/>
          <p:nvPr/>
        </p:nvSpPr>
        <p:spPr>
          <a:xfrm>
            <a:off x="2002055" y="2616204"/>
            <a:ext cx="7930614" cy="70568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A. 5,046; 5,064; 5,604; 50,46.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954DA32-06DE-2968-54D1-084D85B3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13" y="2563673"/>
            <a:ext cx="869274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DD57D492-693A-486B-5759-2A596DB7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13" y="5184895"/>
            <a:ext cx="830533" cy="6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81E310F3-DE29-4393-1927-840B3E54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961" y="3402241"/>
            <a:ext cx="865656" cy="70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C47A01-45DD-6E6C-CCA4-5FA782268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373" y="4294588"/>
            <a:ext cx="826832" cy="6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F5E8D14D-6D13-0CD6-6CD1-64D1E7AA02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37093" y="5246337"/>
            <a:ext cx="1724565" cy="16013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18E897-3EDC-E2BA-0751-84A81D0A95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92" y="0"/>
            <a:ext cx="1008108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95FDBA3E-1B07-A2DB-026A-9171EAEB3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839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77421" y="-517779"/>
            <a:ext cx="395983" cy="39598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5497" y="-517779"/>
            <a:ext cx="395983" cy="39598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99CBA-2082-0B5C-9128-A57BA65CC18A}"/>
              </a:ext>
            </a:extLst>
          </p:cNvPr>
          <p:cNvSpPr/>
          <p:nvPr/>
        </p:nvSpPr>
        <p:spPr>
          <a:xfrm>
            <a:off x="1456243" y="1263564"/>
            <a:ext cx="9029261" cy="144874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</a:pPr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Câu </a:t>
            </a:r>
            <a:r>
              <a:rPr lang="en-US" sz="26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hỏi</a:t>
            </a:r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Chọn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dấu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thích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hợp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điền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chỗ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chấm</a:t>
            </a:r>
            <a:r>
              <a:rPr lang="en-US" sz="260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  <a:p>
            <a:pPr lvl="0" algn="ctr" defTabSz="536387">
              <a:lnSpc>
                <a:spcPct val="150000"/>
              </a:lnSpc>
            </a:pPr>
            <a:r>
              <a:rPr lang="en-US" sz="260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16,04 </a:t>
            </a:r>
            <a:r>
              <a:rPr lang="en-US" sz="26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….. 16,004.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AF9BEB0-E303-4CC0-6E3D-03244A1F7CF3}"/>
              </a:ext>
            </a:extLst>
          </p:cNvPr>
          <p:cNvSpPr/>
          <p:nvPr/>
        </p:nvSpPr>
        <p:spPr>
          <a:xfrm>
            <a:off x="1522365" y="2965253"/>
            <a:ext cx="2793456" cy="125307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ts val="3200"/>
            </a:pPr>
            <a:r>
              <a:rPr lang="en-US" sz="2600" dirty="0">
                <a:latin typeface="UTM Avo" panose="02040603050506020204" pitchFamily="18" charset="0"/>
              </a:rPr>
              <a:t>A. &lt;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47EF38-0C95-6CBC-1F6E-E9158624C8A3}"/>
              </a:ext>
            </a:extLst>
          </p:cNvPr>
          <p:cNvSpPr/>
          <p:nvPr/>
        </p:nvSpPr>
        <p:spPr>
          <a:xfrm>
            <a:off x="4657253" y="2953172"/>
            <a:ext cx="2648321" cy="125307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ts val="3200"/>
            </a:pPr>
            <a:r>
              <a:rPr lang="en-US" sz="2600" dirty="0">
                <a:latin typeface="UTM Avo" panose="02040603050506020204" pitchFamily="18" charset="0"/>
              </a:rPr>
              <a:t>B. =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936F43-F4A1-4507-5D7B-17A10A2FAB13}"/>
              </a:ext>
            </a:extLst>
          </p:cNvPr>
          <p:cNvSpPr/>
          <p:nvPr/>
        </p:nvSpPr>
        <p:spPr>
          <a:xfrm>
            <a:off x="7659579" y="2965253"/>
            <a:ext cx="2793456" cy="125307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3200"/>
            </a:pPr>
            <a:r>
              <a:rPr lang="en-US" sz="2600" dirty="0">
                <a:latin typeface="UTM Avo" panose="02040603050506020204" pitchFamily="18" charset="0"/>
              </a:rPr>
              <a:t>C. &gt;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7961877-87FB-0615-B366-613AB8CCC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379" y="3589170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D77FA3A2-9E61-862F-42A1-71615307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86" y="3635745"/>
            <a:ext cx="734898" cy="65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A92FC9-D625-3ED2-5AFA-AAC5938CA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42" y="3622069"/>
            <a:ext cx="695280" cy="62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10" action="ppaction://hlinksldjump"/>
            <a:extLst>
              <a:ext uri="{FF2B5EF4-FFF2-40B4-BE49-F238E27FC236}">
                <a16:creationId xmlns:a16="http://schemas.microsoft.com/office/drawing/2014/main" id="{E3C3C2C4-C337-BB96-2F03-FA4E5F0930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7093" y="5246337"/>
            <a:ext cx="1724565" cy="1601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6912EF-4FE4-1325-A810-92C8BCD5DD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92" y="0"/>
            <a:ext cx="1008108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CA3599-848E-4345-6C04-71CDAF232FFE}"/>
              </a:ext>
            </a:extLst>
          </p:cNvPr>
          <p:cNvSpPr txBox="1"/>
          <p:nvPr/>
        </p:nvSpPr>
        <p:spPr>
          <a:xfrm>
            <a:off x="1795111" y="1736075"/>
            <a:ext cx="817756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lvl="0" algn="ctr">
              <a:lnSpc>
                <a:spcPct val="150000"/>
              </a:lnSpc>
              <a:buClr>
                <a:srgbClr val="000000"/>
              </a:buClr>
              <a:buSzPts val="2800"/>
              <a:defRPr sz="2800" b="1" kern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defRPr>
            </a:lvl1pPr>
          </a:lstStyle>
          <a:p>
            <a:r>
              <a:rPr lang="vi-VN" dirty="0"/>
              <a:t>Qua bài học hôm nay, em biết thêm được điều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5BB140FD-0F2F-3C58-2D12-8D13A2C39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960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D1E34AC-10E8-4E53-A2FA-0BF93ACA3477}"/>
              </a:ext>
            </a:extLst>
          </p:cNvPr>
          <p:cNvGrpSpPr/>
          <p:nvPr/>
        </p:nvGrpSpPr>
        <p:grpSpPr>
          <a:xfrm>
            <a:off x="577515" y="2094296"/>
            <a:ext cx="3108961" cy="2342950"/>
            <a:chOff x="577515" y="2094296"/>
            <a:chExt cx="3108961" cy="23429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AD46801-86F2-FE65-5245-E16C6210D437}"/>
                </a:ext>
              </a:extLst>
            </p:cNvPr>
            <p:cNvSpPr/>
            <p:nvPr/>
          </p:nvSpPr>
          <p:spPr>
            <a:xfrm>
              <a:off x="577515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Ôn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kiến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thức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học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026" name="Picture 2" descr="Smiling ">
              <a:extLst>
                <a:ext uri="{FF2B5EF4-FFF2-40B4-BE49-F238E27FC236}">
                  <a16:creationId xmlns:a16="http://schemas.microsoft.com/office/drawing/2014/main" id="{2AF4BC4C-522E-61DC-C14E-CBB78EEF1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215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738D842-CA7C-2C67-5705-B5A7B2E71F13}"/>
              </a:ext>
            </a:extLst>
          </p:cNvPr>
          <p:cNvGrpSpPr/>
          <p:nvPr/>
        </p:nvGrpSpPr>
        <p:grpSpPr>
          <a:xfrm>
            <a:off x="3830854" y="2094296"/>
            <a:ext cx="3108961" cy="2342950"/>
            <a:chOff x="3830854" y="2094296"/>
            <a:chExt cx="3108961" cy="23429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22F8B86-F9D5-AC6E-410B-1BD83F492524}"/>
                </a:ext>
              </a:extLst>
            </p:cNvPr>
            <p:cNvSpPr/>
            <p:nvPr/>
          </p:nvSpPr>
          <p:spPr>
            <a:xfrm>
              <a:off x="3830854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Hoàn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VBT</a:t>
              </a:r>
            </a:p>
          </p:txBody>
        </p:sp>
        <p:pic>
          <p:nvPicPr>
            <p:cNvPr id="5" name="Picture 2" descr="Smiling ">
              <a:extLst>
                <a:ext uri="{FF2B5EF4-FFF2-40B4-BE49-F238E27FC236}">
                  <a16:creationId xmlns:a16="http://schemas.microsoft.com/office/drawing/2014/main" id="{25162135-E582-8631-BFA0-5E3CE0152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80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056B2B-19AE-FC8A-4816-D457E24BEC43}"/>
              </a:ext>
            </a:extLst>
          </p:cNvPr>
          <p:cNvGrpSpPr/>
          <p:nvPr/>
        </p:nvGrpSpPr>
        <p:grpSpPr>
          <a:xfrm>
            <a:off x="7055318" y="2094296"/>
            <a:ext cx="4650907" cy="2342950"/>
            <a:chOff x="7055318" y="2094296"/>
            <a:chExt cx="4650907" cy="23429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3171EBC-D247-F6D4-AC63-1578E2BA5CBE}"/>
                </a:ext>
              </a:extLst>
            </p:cNvPr>
            <p:cNvSpPr/>
            <p:nvPr/>
          </p:nvSpPr>
          <p:spPr>
            <a:xfrm>
              <a:off x="7055318" y="2435192"/>
              <a:ext cx="4650907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vi-VN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Đọc và chuẩn bị trước          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BT3,4,5,6 –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2400" b="1">
                  <a:solidFill>
                    <a:schemeClr val="tx1"/>
                  </a:solidFill>
                  <a:latin typeface="UTM Avo" panose="02040603050506020204" pitchFamily="18" charset="0"/>
                </a:rPr>
                <a:t> 18</a:t>
              </a:r>
              <a:endParaRPr lang="vi-VN" sz="2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6" name="Picture 2" descr="Smiling ">
              <a:extLst>
                <a:ext uri="{FF2B5EF4-FFF2-40B4-BE49-F238E27FC236}">
                  <a16:creationId xmlns:a16="http://schemas.microsoft.com/office/drawing/2014/main" id="{34AC5703-8565-4B83-7D03-68692799B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41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lang="vi-VN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lang="vi-VN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dirty="0"/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</a:t>
            </a:r>
            <a:r>
              <a:rPr lang="en-US" sz="2000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truy</a:t>
            </a: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cập</a:t>
            </a: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qua QR code</a:t>
            </a:r>
            <a:endParaRPr dirty="0"/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228994-B622-F2AB-BB29-870F7645DA51}"/>
              </a:ext>
            </a:extLst>
          </p:cNvPr>
          <p:cNvSpPr txBox="1"/>
          <p:nvPr/>
        </p:nvSpPr>
        <p:spPr>
          <a:xfrm>
            <a:off x="777240" y="1603840"/>
            <a:ext cx="3167743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EB9CE-3ACE-7BDA-69E8-4D6E5EEB1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33" y="1199535"/>
            <a:ext cx="7296151" cy="541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6C620DD-EFA8-A65C-AC2B-8B9E6F493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990FE5-C08D-7CBD-BE06-BFD6424011D0}"/>
              </a:ext>
            </a:extLst>
          </p:cNvPr>
          <p:cNvSpPr/>
          <p:nvPr/>
        </p:nvSpPr>
        <p:spPr>
          <a:xfrm>
            <a:off x="6839152" y="3817861"/>
            <a:ext cx="5305425" cy="310515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D73739-5A83-42E3-EC86-8E939A8CF761}"/>
              </a:ext>
            </a:extLst>
          </p:cNvPr>
          <p:cNvSpPr txBox="1"/>
          <p:nvPr/>
        </p:nvSpPr>
        <p:spPr>
          <a:xfrm>
            <a:off x="549888" y="5656404"/>
            <a:ext cx="11092223" cy="1127232"/>
          </a:xfrm>
          <a:prstGeom prst="rect">
            <a:avLst/>
          </a:prstGeom>
          <a:solidFill>
            <a:srgbClr val="C7EDE6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333"/>
              </a:spcAft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thập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phân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phần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nguyên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khác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nhau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thập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phân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phần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nguyên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lớn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hơn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thì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đó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lớn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hơn</a:t>
            </a:r>
            <a:r>
              <a:rPr lang="en-US" sz="2400" b="1" kern="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</a:t>
            </a:r>
            <a:endParaRPr lang="en-VN" sz="2400" kern="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9" name="Table 55">
            <a:extLst>
              <a:ext uri="{FF2B5EF4-FFF2-40B4-BE49-F238E27FC236}">
                <a16:creationId xmlns:a16="http://schemas.microsoft.com/office/drawing/2014/main" id="{F061EFA9-A686-6B60-9028-482E8C926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492474"/>
              </p:ext>
            </p:extLst>
          </p:nvPr>
        </p:nvGraphicFramePr>
        <p:xfrm>
          <a:off x="2656113" y="2472274"/>
          <a:ext cx="8128000" cy="1773159"/>
        </p:xfrm>
        <a:graphic>
          <a:graphicData uri="http://schemas.openxmlformats.org/drawingml/2006/table">
            <a:tbl>
              <a:tblPr firstRow="1" bandRow="1"/>
              <a:tblGrid>
                <a:gridCol w="4019288">
                  <a:extLst>
                    <a:ext uri="{9D8B030D-6E8A-4147-A177-3AD203B41FA5}">
                      <a16:colId xmlns:a16="http://schemas.microsoft.com/office/drawing/2014/main" val="181284872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891523988"/>
                    </a:ext>
                  </a:extLst>
                </a:gridCol>
                <a:gridCol w="3041912">
                  <a:extLst>
                    <a:ext uri="{9D8B030D-6E8A-4147-A177-3AD203B41FA5}">
                      <a16:colId xmlns:a16="http://schemas.microsoft.com/office/drawing/2014/main" val="4220138792"/>
                    </a:ext>
                  </a:extLst>
                </a:gridCol>
              </a:tblGrid>
              <a:tr h="591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dirty="0">
                          <a:latin typeface="UTM Avo" panose="02040603050506020204" pitchFamily="18" charset="0"/>
                        </a:rPr>
                        <a:t>Phần nguyên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D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dirty="0">
                          <a:latin typeface="UTM Avo" panose="02040603050506020204" pitchFamily="18" charset="0"/>
                        </a:rPr>
                        <a:t>,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D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dirty="0">
                          <a:latin typeface="UTM Avo" panose="02040603050506020204" pitchFamily="18" charset="0"/>
                        </a:rPr>
                        <a:t>Phần thập phân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D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954934"/>
                  </a:ext>
                </a:extLst>
              </a:tr>
              <a:tr h="591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dirty="0"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dirty="0">
                          <a:latin typeface="UTM Avo" panose="02040603050506020204" pitchFamily="18" charset="0"/>
                        </a:rPr>
                        <a:t>,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856738"/>
                  </a:ext>
                </a:extLst>
              </a:tr>
              <a:tr h="591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dirty="0"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dirty="0">
                          <a:latin typeface="UTM Avo" panose="02040603050506020204" pitchFamily="18" charset="0"/>
                        </a:rPr>
                        <a:t>,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dirty="0"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475343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218A6D-2366-D55A-7E93-8E2A8408B01D}"/>
              </a:ext>
            </a:extLst>
          </p:cNvPr>
          <p:cNvCxnSpPr>
            <a:cxnSpLocks/>
          </p:cNvCxnSpPr>
          <p:nvPr/>
        </p:nvCxnSpPr>
        <p:spPr>
          <a:xfrm>
            <a:off x="1944914" y="3333164"/>
            <a:ext cx="537029" cy="0"/>
          </a:xfrm>
          <a:prstGeom prst="straightConnector1">
            <a:avLst/>
          </a:prstGeom>
          <a:noFill/>
          <a:ln w="38100" cap="flat" cmpd="sng" algn="ctr">
            <a:solidFill>
              <a:srgbClr val="C26BC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B165DA-B44E-A95E-01C8-903A0303F0C4}"/>
              </a:ext>
            </a:extLst>
          </p:cNvPr>
          <p:cNvCxnSpPr>
            <a:cxnSpLocks/>
          </p:cNvCxnSpPr>
          <p:nvPr/>
        </p:nvCxnSpPr>
        <p:spPr>
          <a:xfrm>
            <a:off x="1944914" y="3986906"/>
            <a:ext cx="537029" cy="0"/>
          </a:xfrm>
          <a:prstGeom prst="straightConnector1">
            <a:avLst/>
          </a:prstGeom>
          <a:noFill/>
          <a:ln w="38100" cap="flat" cmpd="sng" algn="ctr">
            <a:solidFill>
              <a:srgbClr val="C26BC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AE4780-DAA5-1DA5-A0D0-A1E3D468B972}"/>
              </a:ext>
            </a:extLst>
          </p:cNvPr>
          <p:cNvCxnSpPr>
            <a:cxnSpLocks/>
          </p:cNvCxnSpPr>
          <p:nvPr/>
        </p:nvCxnSpPr>
        <p:spPr>
          <a:xfrm>
            <a:off x="4651828" y="4372521"/>
            <a:ext cx="0" cy="462039"/>
          </a:xfrm>
          <a:prstGeom prst="straightConnector1">
            <a:avLst/>
          </a:prstGeom>
          <a:noFill/>
          <a:ln w="38100" cap="flat" cmpd="sng" algn="ctr">
            <a:solidFill>
              <a:srgbClr val="C26BC2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770BBD6-E129-4214-2FE6-A33CE5F74A74}"/>
              </a:ext>
            </a:extLst>
          </p:cNvPr>
          <p:cNvSpPr txBox="1"/>
          <p:nvPr/>
        </p:nvSpPr>
        <p:spPr>
          <a:xfrm>
            <a:off x="983661" y="3086944"/>
            <a:ext cx="667520" cy="461665"/>
          </a:xfrm>
          <a:prstGeom prst="rect">
            <a:avLst/>
          </a:prstGeom>
          <a:solidFill>
            <a:srgbClr val="83D1BD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7,3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F94C73-7DC0-A8CF-0074-402D0B353A21}"/>
              </a:ext>
            </a:extLst>
          </p:cNvPr>
          <p:cNvSpPr txBox="1"/>
          <p:nvPr/>
        </p:nvSpPr>
        <p:spPr>
          <a:xfrm>
            <a:off x="983661" y="3709839"/>
            <a:ext cx="667520" cy="461665"/>
          </a:xfrm>
          <a:prstGeom prst="rect">
            <a:avLst/>
          </a:prstGeom>
          <a:solidFill>
            <a:srgbClr val="83D1BD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6,5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156D4E-D8D3-EBC9-92B2-F6060F0AB2A8}"/>
              </a:ext>
            </a:extLst>
          </p:cNvPr>
          <p:cNvSpPr txBox="1"/>
          <p:nvPr/>
        </p:nvSpPr>
        <p:spPr>
          <a:xfrm>
            <a:off x="3859147" y="4908771"/>
            <a:ext cx="1585361" cy="461665"/>
          </a:xfrm>
          <a:prstGeom prst="rect">
            <a:avLst/>
          </a:prstGeom>
          <a:solidFill>
            <a:srgbClr val="83D1BD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7 &gt;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C496B-F01A-ADF3-87AA-7ADDB650E28B}"/>
              </a:ext>
            </a:extLst>
          </p:cNvPr>
          <p:cNvSpPr txBox="1"/>
          <p:nvPr/>
        </p:nvSpPr>
        <p:spPr>
          <a:xfrm>
            <a:off x="719756" y="1698164"/>
            <a:ext cx="78641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2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So </a:t>
            </a:r>
            <a:r>
              <a:rPr lang="en-US" sz="22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2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2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</a:t>
            </a:r>
            <a:r>
              <a:rPr lang="en-US" sz="22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2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2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2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2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endParaRPr lang="en-US" sz="22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A77BE-D669-1AB9-7234-D08AE6F68F1B}"/>
              </a:ext>
            </a:extLst>
          </p:cNvPr>
          <p:cNvSpPr txBox="1"/>
          <p:nvPr/>
        </p:nvSpPr>
        <p:spPr>
          <a:xfrm>
            <a:off x="5974080" y="4883574"/>
            <a:ext cx="468811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</a:rPr>
              <a:t>Vậy</a:t>
            </a:r>
            <a:r>
              <a:rPr lang="en-US" sz="2400" dirty="0">
                <a:latin typeface="UTM Avo" panose="02040603050506020204" pitchFamily="18" charset="0"/>
              </a:rPr>
              <a:t> 7,3 &gt; 6,5 hay 6,5 &lt; 7,3.</a:t>
            </a:r>
          </a:p>
        </p:txBody>
      </p:sp>
    </p:spTree>
    <p:extLst>
      <p:ext uri="{BB962C8B-B14F-4D97-AF65-F5344CB8AC3E}">
        <p14:creationId xmlns:p14="http://schemas.microsoft.com/office/powerpoint/2010/main" val="16921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49CF7E-BB13-7353-5008-A1F15194D554}"/>
              </a:ext>
            </a:extLst>
          </p:cNvPr>
          <p:cNvSpPr/>
          <p:nvPr/>
        </p:nvSpPr>
        <p:spPr>
          <a:xfrm>
            <a:off x="6886575" y="3752850"/>
            <a:ext cx="5305425" cy="310515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29F91-0719-081D-6825-63A69E982A4A}"/>
              </a:ext>
            </a:extLst>
          </p:cNvPr>
          <p:cNvSpPr txBox="1"/>
          <p:nvPr/>
        </p:nvSpPr>
        <p:spPr>
          <a:xfrm>
            <a:off x="595996" y="1974872"/>
            <a:ext cx="11165856" cy="1036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2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 sánh từng cặp chữ số ở cùng một hàng của phần thập phân, kể từ trái sang phải. Cặp chữ số đầu tiên khác nhau: Số có chữ số lớn hơn thì lớn hơn.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60E22F-BE34-AD4A-E25F-59039F36F9E1}"/>
              </a:ext>
            </a:extLst>
          </p:cNvPr>
          <p:cNvSpPr txBox="1"/>
          <p:nvPr/>
        </p:nvSpPr>
        <p:spPr>
          <a:xfrm>
            <a:off x="652077" y="4039172"/>
            <a:ext cx="949299" cy="461665"/>
          </a:xfrm>
          <a:prstGeom prst="rect">
            <a:avLst/>
          </a:prstGeom>
          <a:solidFill>
            <a:srgbClr val="83D1BD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5,329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9C8C36-9730-DE94-683D-A5AED94AB177}"/>
              </a:ext>
            </a:extLst>
          </p:cNvPr>
          <p:cNvSpPr txBox="1"/>
          <p:nvPr/>
        </p:nvSpPr>
        <p:spPr>
          <a:xfrm>
            <a:off x="652077" y="4578507"/>
            <a:ext cx="949299" cy="461665"/>
          </a:xfrm>
          <a:prstGeom prst="rect">
            <a:avLst/>
          </a:prstGeom>
          <a:solidFill>
            <a:srgbClr val="83D1BD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5,371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F83276-43F2-51DF-2A5E-DCFAFCD25DBE}"/>
              </a:ext>
            </a:extLst>
          </p:cNvPr>
          <p:cNvSpPr txBox="1"/>
          <p:nvPr/>
        </p:nvSpPr>
        <p:spPr>
          <a:xfrm>
            <a:off x="3101087" y="5624287"/>
            <a:ext cx="880369" cy="461665"/>
          </a:xfrm>
          <a:prstGeom prst="rect">
            <a:avLst/>
          </a:prstGeom>
          <a:solidFill>
            <a:srgbClr val="83D1BD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5 =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2818E2-4678-383B-3CD7-DAD6E90C279D}"/>
              </a:ext>
            </a:extLst>
          </p:cNvPr>
          <p:cNvSpPr txBox="1"/>
          <p:nvPr/>
        </p:nvSpPr>
        <p:spPr>
          <a:xfrm>
            <a:off x="5843117" y="5637942"/>
            <a:ext cx="880369" cy="461665"/>
          </a:xfrm>
          <a:prstGeom prst="rect">
            <a:avLst/>
          </a:prstGeom>
          <a:solidFill>
            <a:srgbClr val="83D1BD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3 =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28EB33-3EE6-2372-0B76-7FAA0A66DF07}"/>
              </a:ext>
            </a:extLst>
          </p:cNvPr>
          <p:cNvSpPr txBox="1"/>
          <p:nvPr/>
        </p:nvSpPr>
        <p:spPr>
          <a:xfrm>
            <a:off x="7858158" y="5637942"/>
            <a:ext cx="880369" cy="461665"/>
          </a:xfrm>
          <a:prstGeom prst="rect">
            <a:avLst/>
          </a:prstGeom>
          <a:solidFill>
            <a:srgbClr val="83D1BD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2 &lt; 7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6C6419-134C-006E-E826-C41D6F2CB607}"/>
              </a:ext>
            </a:extLst>
          </p:cNvPr>
          <p:cNvCxnSpPr/>
          <p:nvPr/>
        </p:nvCxnSpPr>
        <p:spPr>
          <a:xfrm>
            <a:off x="1943680" y="4285392"/>
            <a:ext cx="43542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F53A80-8F9B-5116-0092-F5CD8B15EA08}"/>
              </a:ext>
            </a:extLst>
          </p:cNvPr>
          <p:cNvCxnSpPr/>
          <p:nvPr/>
        </p:nvCxnSpPr>
        <p:spPr>
          <a:xfrm>
            <a:off x="1943680" y="4824728"/>
            <a:ext cx="43542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3D144C2-1C8C-3F3C-1026-C21A50DD8D87}"/>
              </a:ext>
            </a:extLst>
          </p:cNvPr>
          <p:cNvCxnSpPr>
            <a:cxnSpLocks/>
          </p:cNvCxnSpPr>
          <p:nvPr/>
        </p:nvCxnSpPr>
        <p:spPr>
          <a:xfrm>
            <a:off x="3570445" y="5136299"/>
            <a:ext cx="1" cy="39833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2B72C76-95F9-967E-1E13-6C009FF686F9}"/>
              </a:ext>
            </a:extLst>
          </p:cNvPr>
          <p:cNvCxnSpPr>
            <a:cxnSpLocks/>
          </p:cNvCxnSpPr>
          <p:nvPr/>
        </p:nvCxnSpPr>
        <p:spPr>
          <a:xfrm>
            <a:off x="6283443" y="5156475"/>
            <a:ext cx="1" cy="39833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3F6736D-3CEB-664C-C2D0-FC4C3CCEDDD4}"/>
              </a:ext>
            </a:extLst>
          </p:cNvPr>
          <p:cNvCxnSpPr>
            <a:cxnSpLocks/>
          </p:cNvCxnSpPr>
          <p:nvPr/>
        </p:nvCxnSpPr>
        <p:spPr>
          <a:xfrm>
            <a:off x="8284970" y="5172535"/>
            <a:ext cx="1" cy="39833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EE8D11B6-2690-C73D-A086-2236D18EB28E}"/>
              </a:ext>
            </a:extLst>
          </p:cNvPr>
          <p:cNvSpPr/>
          <p:nvPr/>
        </p:nvSpPr>
        <p:spPr>
          <a:xfrm>
            <a:off x="7889634" y="4028447"/>
            <a:ext cx="848893" cy="10117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2489" b="0" i="0" u="none" strike="noStrike" kern="0" cap="none" spc="0" normalizeH="0" baseline="0" noProof="0" dirty="0">
              <a:ln>
                <a:noFill/>
              </a:ln>
              <a:solidFill>
                <a:srgbClr val="F5E5F3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39768E-4F8A-1C1F-18E8-80BCE3629B24}"/>
              </a:ext>
            </a:extLst>
          </p:cNvPr>
          <p:cNvSpPr txBox="1"/>
          <p:nvPr/>
        </p:nvSpPr>
        <p:spPr>
          <a:xfrm>
            <a:off x="796293" y="6306040"/>
            <a:ext cx="6973204" cy="461665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1333"/>
              </a:spcAft>
            </a:pPr>
            <a:r>
              <a:rPr lang="es-E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s-E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5,329 &lt; 5,371 hay 5,371 &gt; 5,329</a:t>
            </a:r>
          </a:p>
        </p:txBody>
      </p:sp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CBE38320-7BCF-CAF8-6ACB-390BA6540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615205"/>
              </p:ext>
            </p:extLst>
          </p:nvPr>
        </p:nvGraphicFramePr>
        <p:xfrm>
          <a:off x="2542393" y="3155622"/>
          <a:ext cx="9165773" cy="1902517"/>
        </p:xfrm>
        <a:graphic>
          <a:graphicData uri="http://schemas.openxmlformats.org/drawingml/2006/table">
            <a:tbl>
              <a:tblPr firstRow="1" bandRow="1"/>
              <a:tblGrid>
                <a:gridCol w="2061989">
                  <a:extLst>
                    <a:ext uri="{9D8B030D-6E8A-4147-A177-3AD203B41FA5}">
                      <a16:colId xmlns:a16="http://schemas.microsoft.com/office/drawing/2014/main" val="977202032"/>
                    </a:ext>
                  </a:extLst>
                </a:gridCol>
                <a:gridCol w="694308">
                  <a:extLst>
                    <a:ext uri="{9D8B030D-6E8A-4147-A177-3AD203B41FA5}">
                      <a16:colId xmlns:a16="http://schemas.microsoft.com/office/drawing/2014/main" val="1002929408"/>
                    </a:ext>
                  </a:extLst>
                </a:gridCol>
                <a:gridCol w="1970877">
                  <a:extLst>
                    <a:ext uri="{9D8B030D-6E8A-4147-A177-3AD203B41FA5}">
                      <a16:colId xmlns:a16="http://schemas.microsoft.com/office/drawing/2014/main" val="2805531371"/>
                    </a:ext>
                  </a:extLst>
                </a:gridCol>
                <a:gridCol w="2102495">
                  <a:extLst>
                    <a:ext uri="{9D8B030D-6E8A-4147-A177-3AD203B41FA5}">
                      <a16:colId xmlns:a16="http://schemas.microsoft.com/office/drawing/2014/main" val="3257629019"/>
                    </a:ext>
                  </a:extLst>
                </a:gridCol>
                <a:gridCol w="2336104">
                  <a:extLst>
                    <a:ext uri="{9D8B030D-6E8A-4147-A177-3AD203B41FA5}">
                      <a16:colId xmlns:a16="http://schemas.microsoft.com/office/drawing/2014/main" val="4204624216"/>
                    </a:ext>
                  </a:extLst>
                </a:gridCol>
              </a:tblGrid>
              <a:tr h="881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i="0" dirty="0">
                          <a:latin typeface="UTM Avo" panose="02040603050506020204" pitchFamily="18" charset="0"/>
                        </a:rPr>
                        <a:t>Hàng đơn vị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D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i="0" dirty="0">
                          <a:latin typeface="UTM Avo" panose="02040603050506020204" pitchFamily="18" charset="0"/>
                        </a:rPr>
                        <a:t>,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D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i="0" dirty="0">
                          <a:latin typeface="UTM Avo" panose="02040603050506020204" pitchFamily="18" charset="0"/>
                        </a:rPr>
                        <a:t>Hàng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i="0" kern="12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phần mười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D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VN" sz="2400" i="0" kern="12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Hàng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VN" sz="2400" i="0" kern="12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phần trăm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D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VN" sz="2400" i="0" kern="12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Hàng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VN" sz="2400" i="0" kern="12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phần nghìn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D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860562"/>
                  </a:ext>
                </a:extLst>
              </a:tr>
              <a:tr h="510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i="0" dirty="0"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i="0" dirty="0">
                          <a:latin typeface="UTM Avo" panose="02040603050506020204" pitchFamily="18" charset="0"/>
                        </a:rPr>
                        <a:t>,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i="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i="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i="0" dirty="0"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211541"/>
                  </a:ext>
                </a:extLst>
              </a:tr>
              <a:tr h="510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i="0" dirty="0"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i="0" dirty="0">
                          <a:latin typeface="UTM Avo" panose="02040603050506020204" pitchFamily="18" charset="0"/>
                        </a:rPr>
                        <a:t>,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i="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i="0" dirty="0"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VN" sz="2400" i="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0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4109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EB9556-2B81-FBB5-E537-D68FE0D872C3}"/>
              </a:ext>
            </a:extLst>
          </p:cNvPr>
          <p:cNvSpPr txBox="1"/>
          <p:nvPr/>
        </p:nvSpPr>
        <p:spPr>
          <a:xfrm>
            <a:off x="539915" y="1633877"/>
            <a:ext cx="78641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2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So </a:t>
            </a:r>
            <a:r>
              <a:rPr lang="en-US" sz="22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2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2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2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2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2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2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endParaRPr lang="en-US" sz="22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3EA455-3894-55DD-612C-2CEDDB65F310}"/>
              </a:ext>
            </a:extLst>
          </p:cNvPr>
          <p:cNvSpPr/>
          <p:nvPr/>
        </p:nvSpPr>
        <p:spPr>
          <a:xfrm>
            <a:off x="6886575" y="3752850"/>
            <a:ext cx="5305425" cy="310515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29F91-0719-081D-6825-63A69E982A4A}"/>
              </a:ext>
            </a:extLst>
          </p:cNvPr>
          <p:cNvSpPr txBox="1"/>
          <p:nvPr/>
        </p:nvSpPr>
        <p:spPr>
          <a:xfrm>
            <a:off x="539915" y="1539534"/>
            <a:ext cx="11165856" cy="534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2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Khái quát nội dung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5E0F6C-0CFA-9BC7-A7C0-F715020279FA}"/>
              </a:ext>
            </a:extLst>
          </p:cNvPr>
          <p:cNvSpPr/>
          <p:nvPr/>
        </p:nvSpPr>
        <p:spPr>
          <a:xfrm>
            <a:off x="660402" y="2142633"/>
            <a:ext cx="10784112" cy="268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tabLst>
                <a:tab pos="130383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solidFill>
                <a:schemeClr val="tx1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D4BA7-829E-D084-C2AF-21960A998BDA}"/>
              </a:ext>
            </a:extLst>
          </p:cNvPr>
          <p:cNvSpPr/>
          <p:nvPr/>
        </p:nvSpPr>
        <p:spPr>
          <a:xfrm>
            <a:off x="660402" y="5036458"/>
            <a:ext cx="10784112" cy="116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333"/>
              </a:spcAft>
              <a:tabLst>
                <a:tab pos="130383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solidFill>
                <a:schemeClr val="tx1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6C620DD-EFA8-A65C-AC2B-8B9E6F493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442356" y="1635244"/>
            <a:ext cx="4148819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&gt;; &lt;; = 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E75A7-9299-2583-F663-D82A7470F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18" y="2498666"/>
            <a:ext cx="10008114" cy="2298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1EF0DC-79DF-9836-AFA6-0DAF1CB002BF}"/>
              </a:ext>
            </a:extLst>
          </p:cNvPr>
          <p:cNvSpPr txBox="1"/>
          <p:nvPr/>
        </p:nvSpPr>
        <p:spPr>
          <a:xfrm>
            <a:off x="2374900" y="2691884"/>
            <a:ext cx="311150" cy="4124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VN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49C24-53D6-1B78-307C-A72F29493D28}"/>
              </a:ext>
            </a:extLst>
          </p:cNvPr>
          <p:cNvSpPr txBox="1"/>
          <p:nvPr/>
        </p:nvSpPr>
        <p:spPr>
          <a:xfrm>
            <a:off x="2374900" y="3485634"/>
            <a:ext cx="311150" cy="4124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&gt;</a:t>
            </a:r>
            <a:endParaRPr lang="en-VN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F7DD42-887D-90A6-137B-F09942838714}"/>
              </a:ext>
            </a:extLst>
          </p:cNvPr>
          <p:cNvSpPr txBox="1"/>
          <p:nvPr/>
        </p:nvSpPr>
        <p:spPr>
          <a:xfrm>
            <a:off x="2370909" y="4272307"/>
            <a:ext cx="311150" cy="4124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&gt;</a:t>
            </a:r>
            <a:endParaRPr lang="en-VN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A790BF-987C-C2CC-F302-18E1C9E32674}"/>
              </a:ext>
            </a:extLst>
          </p:cNvPr>
          <p:cNvSpPr txBox="1"/>
          <p:nvPr/>
        </p:nvSpPr>
        <p:spPr>
          <a:xfrm>
            <a:off x="5664200" y="2691884"/>
            <a:ext cx="311150" cy="4124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VN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E15B0F-D50D-CCD8-A366-C858B704D650}"/>
              </a:ext>
            </a:extLst>
          </p:cNvPr>
          <p:cNvSpPr txBox="1"/>
          <p:nvPr/>
        </p:nvSpPr>
        <p:spPr>
          <a:xfrm>
            <a:off x="5664200" y="3485634"/>
            <a:ext cx="311150" cy="4124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&gt;</a:t>
            </a:r>
            <a:endParaRPr lang="en-VN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B2C19-6648-8B95-F2E2-B06F844ABB48}"/>
              </a:ext>
            </a:extLst>
          </p:cNvPr>
          <p:cNvSpPr txBox="1"/>
          <p:nvPr/>
        </p:nvSpPr>
        <p:spPr>
          <a:xfrm>
            <a:off x="5651500" y="4272307"/>
            <a:ext cx="311150" cy="4124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=</a:t>
            </a:r>
            <a:endParaRPr lang="en-VN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73C7A-6B14-3688-6F8F-904E23F661B2}"/>
              </a:ext>
            </a:extLst>
          </p:cNvPr>
          <p:cNvSpPr txBox="1"/>
          <p:nvPr/>
        </p:nvSpPr>
        <p:spPr>
          <a:xfrm>
            <a:off x="9298759" y="2674466"/>
            <a:ext cx="311150" cy="4124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&gt;</a:t>
            </a:r>
            <a:endParaRPr lang="en-VN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F0C17-E8C5-A046-232B-147459DFC627}"/>
              </a:ext>
            </a:extLst>
          </p:cNvPr>
          <p:cNvSpPr txBox="1"/>
          <p:nvPr/>
        </p:nvSpPr>
        <p:spPr>
          <a:xfrm>
            <a:off x="9281341" y="3468216"/>
            <a:ext cx="311150" cy="4124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&lt;</a:t>
            </a:r>
            <a:endParaRPr lang="en-VN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465D9E-E310-961A-A270-6F47F9665995}"/>
              </a:ext>
            </a:extLst>
          </p:cNvPr>
          <p:cNvSpPr txBox="1"/>
          <p:nvPr/>
        </p:nvSpPr>
        <p:spPr>
          <a:xfrm>
            <a:off x="9268641" y="4255616"/>
            <a:ext cx="311150" cy="4124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</a:rPr>
              <a:t>&lt;</a:t>
            </a:r>
            <a:endParaRPr lang="en-VN" sz="2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609</TotalTime>
  <Words>707</Words>
  <Application>Microsoft Office PowerPoint</Application>
  <PresentationFormat>Widescreen</PresentationFormat>
  <Paragraphs>121</Paragraphs>
  <Slides>25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Cambria Math</vt:lpstr>
      <vt:lpstr>Calibri Light</vt:lpstr>
      <vt:lpstr>UTM Avo</vt:lpstr>
      <vt:lpstr>Arial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65</cp:revision>
  <dcterms:created xsi:type="dcterms:W3CDTF">2023-10-24T04:45:10Z</dcterms:created>
  <dcterms:modified xsi:type="dcterms:W3CDTF">2024-10-08T06:55:23Z</dcterms:modified>
</cp:coreProperties>
</file>