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7" r:id="rId2"/>
    <p:sldId id="256" r:id="rId3"/>
    <p:sldId id="258" r:id="rId4"/>
    <p:sldId id="259" r:id="rId5"/>
    <p:sldId id="260" r:id="rId6"/>
    <p:sldId id="261" r:id="rId7"/>
    <p:sldId id="270" r:id="rId8"/>
    <p:sldId id="262" r:id="rId9"/>
  </p:sldIdLst>
  <p:sldSz cx="12192000" cy="6858000"/>
  <p:notesSz cx="6858000" cy="9144000"/>
  <p:embeddedFontLst>
    <p:embeddedFont>
      <p:font typeface="#9Slide04 Abraham Lincoln" panose="020B0604020202020204" charset="0"/>
      <p:regular r:id="rId11"/>
    </p:embeddedFont>
    <p:embeddedFont>
      <p:font typeface="#9Slide06 SVNJonitha Script" panose="020B0604020202020204" charset="0"/>
      <p:regular r:id="rId12"/>
    </p:embeddedFont>
    <p:embeddedFont>
      <p:font typeface="#9Slide07 Baloo Tamma" panose="020B0604020202020204" charset="0"/>
      <p:regular r:id="rId13"/>
    </p:embeddedFont>
    <p:embeddedFont>
      <p:font typeface="Be Vietnam" panose="020B0604020202020204" charset="0"/>
      <p:regular r:id="rId14"/>
    </p:embeddedFont>
    <p:embeddedFont>
      <p:font typeface="Bungee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C75"/>
    <a:srgbClr val="A0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0CC55-74A0-4A0B-9DA1-292929AF7BB1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EC2D1-81D8-4C9C-AAB5-1DAD9A5F8E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818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F3BF-7663-3CD2-433B-86FD5D773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5107A-58B5-4ABD-1035-8191E9B9A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430C5-11CE-661C-D0CC-1B77A945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00433-DBBB-89F9-7338-014CB2A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04532-1AA4-4012-1E3E-F32354EB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3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870D-C209-6D69-BDB3-2A0209F0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BE216-1B29-5EBE-A4ED-66788E9E8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4947D-A3E1-721E-05E2-85F2EDEE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4482A-B2DB-C82D-EE3A-CE7E2A55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8C3E2-6DFC-4487-07EA-806F45D2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5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F9853-EE1F-EA5D-BA52-2961B9792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C99FD-1687-64EE-6FA2-BD0CBE941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9F103-5256-864F-7D2D-6DDD6829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8E596-F848-F883-7B06-B4B88809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B412F-81BE-00B3-2C8B-324AA055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5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1850-D6B1-EDF9-C87D-86F0C350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A9408-E9FF-F493-D556-237296B2C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56FF-C690-8A6A-D9D1-07C6F36A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B678C-7459-5940-9F79-31D64C58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FD7A-C516-41DC-C207-F92412D5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le with orange and white lines&#10;&#10;Description automatically generated">
            <a:extLst>
              <a:ext uri="{FF2B5EF4-FFF2-40B4-BE49-F238E27FC236}">
                <a16:creationId xmlns:a16="http://schemas.microsoft.com/office/drawing/2014/main" id="{AD866E2B-608D-A93B-6FFA-643FC0B1E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CDDC-9EB6-5461-1087-95030E82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680DE-91ED-5457-6EDA-D54302B64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7CE2B-B857-2F24-78D4-7D106877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5978-AF7E-EF8A-6738-93034B3C8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6114-E62B-515F-515D-47F27D21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5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BD37-B4BE-A3C9-7D36-96DD85C6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49B3C-CC2B-43E0-CFD2-609881997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73AB5-C5EA-75A1-0873-5FF241B0D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E512F-7842-43D4-84BC-DC76C271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25F9C-4913-1C90-7690-065B9241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0ACFF-DB5B-44D7-825B-E766AF7A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0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EE52-6D97-AB98-818A-FDAB8447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DD68E-2EDB-8E82-F707-76BA8BDB8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BE0A2-7FB8-2523-B7D5-601B583D4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782CF-9769-C9C1-9F08-EE65937E0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AFE08-D3B7-1303-AD50-9ADC916B8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B880D-8321-7FE2-59F0-295B2D3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6B381-86C2-42B8-0093-1CB4BC3F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8780D-6E55-580E-3CB2-A3ACD647E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9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7234-D2E9-9C53-2DBB-72C6E4D0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10105-B17B-4E3B-4B92-7C328C81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69B6-BCFD-8929-178B-13002031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A575B-2B5A-3820-898C-B4D79658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2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0F14D-AE23-0944-EA6B-F4F9B8CF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287F8-5441-13D3-A94C-F0EDFFD8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F879B-09D9-66F9-F07D-9D73C994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A135-E34E-A501-F261-9386CCC4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177F9-3D5B-83DB-4160-A85904126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A15D2-D661-67C6-C4E0-E01A29AF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CE1D0-4E8B-9D27-5122-C79BBEB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DCA38-52B9-41E9-1748-487588C5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3AB7A-6FEB-ED47-ECE4-D59270D3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9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8ECF-C372-51F2-2E0F-351A0119A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22CD8C-AF4A-8EC2-49E7-9809EA2C1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FC30E-A586-B104-3723-67D75E0FC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80CC4-CD34-9AA1-A25C-38F685A5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D2BF-E9C7-CC6E-07BF-E7B289DE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50270-F10E-FFB0-F38C-BB75F4B6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5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1BBAF-16EF-F1ED-8539-8E850F05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5138-8A83-8C42-3D76-5D988E3A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E9E04-652B-6FE5-3368-CBE840626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5F91D5-0833-4534-9929-AB5AB97DC1AB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1BB90-8F5B-80A1-D6C6-CDFD2FAD9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2BD9C-8033-4AB6-BB80-F601B7F36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728FE-57D2-4F5F-A333-461324A28D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585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sv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8CF49533-A530-926B-EFD3-26CCEE71D0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39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8913-DBD1-B7E4-087F-E51900D92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FF004-6635-96ED-D1E9-565240950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and a child sitting on a blanket in a park&#10;&#10;Description automatically generated">
            <a:extLst>
              <a:ext uri="{FF2B5EF4-FFF2-40B4-BE49-F238E27FC236}">
                <a16:creationId xmlns:a16="http://schemas.microsoft.com/office/drawing/2014/main" id="{80916617-2B79-8DC4-4F0B-FEC082AADD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6E591A-F3E1-F60E-65A8-51AE12D3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25" y="334808"/>
            <a:ext cx="3486148" cy="10653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423F88-4BCA-9498-EFB9-B455E923C7D3}"/>
              </a:ext>
            </a:extLst>
          </p:cNvPr>
          <p:cNvSpPr/>
          <p:nvPr/>
        </p:nvSpPr>
        <p:spPr>
          <a:xfrm>
            <a:off x="1936420" y="1609725"/>
            <a:ext cx="3097158" cy="590550"/>
          </a:xfrm>
          <a:prstGeom prst="roundRect">
            <a:avLst>
              <a:gd name="adj" fmla="val 50000"/>
            </a:avLst>
          </a:prstGeom>
          <a:solidFill>
            <a:srgbClr val="10A3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latin typeface="#9Slide06 SVNJonitha Script" panose="02000000000000000000" pitchFamily="2" charset="0"/>
                <a:ea typeface="#9Slide04 Abraham Lincoln" pitchFamily="2" charset="-93"/>
              </a:rPr>
              <a:t>Nói</a:t>
            </a:r>
            <a:r>
              <a:rPr lang="en-GB" sz="3200" dirty="0">
                <a:latin typeface="#9Slide06 SVNJonitha Script" panose="02000000000000000000" pitchFamily="2" charset="0"/>
                <a:ea typeface="#9Slide04 Abraham Lincoln" pitchFamily="2" charset="-93"/>
              </a:rPr>
              <a:t> </a:t>
            </a:r>
            <a:r>
              <a:rPr lang="en-GB" sz="3200" dirty="0" err="1">
                <a:latin typeface="#9Slide06 SVNJonitha Script" panose="02000000000000000000" pitchFamily="2" charset="0"/>
                <a:ea typeface="#9Slide04 Abraham Lincoln" pitchFamily="2" charset="-93"/>
              </a:rPr>
              <a:t>và</a:t>
            </a:r>
            <a:r>
              <a:rPr lang="en-GB" sz="3200" dirty="0">
                <a:latin typeface="#9Slide06 SVNJonitha Script" panose="02000000000000000000" pitchFamily="2" charset="0"/>
                <a:ea typeface="#9Slide04 Abraham Lincoln" pitchFamily="2" charset="-93"/>
              </a:rPr>
              <a:t> </a:t>
            </a:r>
            <a:r>
              <a:rPr lang="en-GB" sz="3200" dirty="0" err="1">
                <a:latin typeface="#9Slide06 SVNJonitha Script" panose="02000000000000000000" pitchFamily="2" charset="0"/>
                <a:ea typeface="#9Slide04 Abraham Lincoln" pitchFamily="2" charset="-93"/>
              </a:rPr>
              <a:t>nghe</a:t>
            </a:r>
            <a:endParaRPr lang="vi-VN" sz="3200" dirty="0">
              <a:latin typeface="#9Slide04 Abraham Lincoln" pitchFamily="2" charset="-93"/>
              <a:ea typeface="#9Slide04 Abraham Lincoln" pitchFamily="2" charset="-93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2D5051-3871-34D3-1958-FC1704C81704}"/>
              </a:ext>
            </a:extLst>
          </p:cNvPr>
          <p:cNvGrpSpPr/>
          <p:nvPr/>
        </p:nvGrpSpPr>
        <p:grpSpPr>
          <a:xfrm>
            <a:off x="173736" y="2580550"/>
            <a:ext cx="2497800" cy="848450"/>
            <a:chOff x="768096" y="2298710"/>
            <a:chExt cx="2497800" cy="8484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3AE9FB-3014-DEE2-02A8-A35571C5B612}"/>
                </a:ext>
              </a:extLst>
            </p:cNvPr>
            <p:cNvSpPr txBox="1"/>
            <p:nvPr/>
          </p:nvSpPr>
          <p:spPr>
            <a:xfrm>
              <a:off x="768096" y="2316163"/>
              <a:ext cx="2497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ln w="190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schemeClr val="accent3">
                        <a:lumMod val="75000"/>
                      </a:schemeClr>
                    </a:outerShdw>
                  </a:effectLst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Trao </a:t>
              </a:r>
              <a:r>
                <a:rPr lang="en-GB" sz="4800" dirty="0" err="1">
                  <a:ln w="190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schemeClr val="accent3">
                        <a:lumMod val="75000"/>
                      </a:schemeClr>
                    </a:outerShdw>
                  </a:effectLst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đổi</a:t>
              </a:r>
              <a:endParaRPr lang="vi-VN" sz="4800" dirty="0">
                <a:ln w="190500">
                  <a:solidFill>
                    <a:schemeClr val="bg1"/>
                  </a:solidFill>
                </a:ln>
                <a:effectLst>
                  <a:outerShdw dist="38100" dir="5400000" algn="t" rotWithShape="0">
                    <a:schemeClr val="accent3">
                      <a:lumMod val="75000"/>
                    </a:schemeClr>
                  </a:outerShdw>
                </a:effectLst>
                <a:latin typeface="#9Slide07 Baloo Tamma" panose="03080902040302020200" pitchFamily="66" charset="-93"/>
                <a:cs typeface="#9Slide07 Baloo Tamma" panose="03080902040302020200" pitchFamily="66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9C8B6-12D7-0027-165A-A2950ED9ACE1}"/>
                </a:ext>
              </a:extLst>
            </p:cNvPr>
            <p:cNvSpPr txBox="1"/>
            <p:nvPr/>
          </p:nvSpPr>
          <p:spPr>
            <a:xfrm>
              <a:off x="768096" y="2298710"/>
              <a:ext cx="2497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gradFill>
                    <a:gsLst>
                      <a:gs pos="42000">
                        <a:srgbClr val="FF6C75"/>
                      </a:gs>
                      <a:gs pos="42000">
                        <a:srgbClr val="94BB17"/>
                      </a:gs>
                    </a:gsLst>
                    <a:lin ang="5400000" scaled="1"/>
                  </a:gradFill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Trao </a:t>
              </a:r>
              <a:r>
                <a:rPr lang="en-GB" sz="4800" dirty="0" err="1">
                  <a:gradFill>
                    <a:gsLst>
                      <a:gs pos="42000">
                        <a:srgbClr val="FF6C75"/>
                      </a:gs>
                      <a:gs pos="42000">
                        <a:srgbClr val="94BB17"/>
                      </a:gs>
                    </a:gsLst>
                    <a:lin ang="5400000" scaled="1"/>
                  </a:gradFill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đổi</a:t>
              </a:r>
              <a:endParaRPr lang="vi-VN" sz="4800" dirty="0">
                <a:gradFill>
                  <a:gsLst>
                    <a:gs pos="42000">
                      <a:srgbClr val="FF6C75"/>
                    </a:gs>
                    <a:gs pos="42000">
                      <a:srgbClr val="94BB17"/>
                    </a:gs>
                  </a:gsLst>
                  <a:lin ang="5400000" scaled="1"/>
                </a:gradFill>
                <a:latin typeface="#9Slide07 Baloo Tamma" panose="03080902040302020200" pitchFamily="66" charset="-93"/>
                <a:cs typeface="#9Slide07 Baloo Tamma" panose="03080902040302020200" pitchFamily="66" charset="-93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35D29E-C71B-61C8-C65D-2A394A0FAEFA}"/>
              </a:ext>
            </a:extLst>
          </p:cNvPr>
          <p:cNvGrpSpPr/>
          <p:nvPr/>
        </p:nvGrpSpPr>
        <p:grpSpPr>
          <a:xfrm>
            <a:off x="977356" y="3344944"/>
            <a:ext cx="6395719" cy="3048284"/>
            <a:chOff x="977356" y="3344944"/>
            <a:chExt cx="6395719" cy="30482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A6A7F2-221A-1A95-BEE0-73B028ADCC48}"/>
                </a:ext>
              </a:extLst>
            </p:cNvPr>
            <p:cNvSpPr txBox="1"/>
            <p:nvPr/>
          </p:nvSpPr>
          <p:spPr>
            <a:xfrm>
              <a:off x="1017996" y="3346240"/>
              <a:ext cx="635507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ln w="317500">
                    <a:solidFill>
                      <a:schemeClr val="bg1"/>
                    </a:solidFill>
                  </a:ln>
                  <a:effectLst>
                    <a:innerShdw dist="50800" dir="13500000">
                      <a:srgbClr val="A0E7FF"/>
                    </a:innerShdw>
                  </a:effectLst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EM ĐỌC SÁCH BÁO</a:t>
              </a:r>
              <a:endParaRPr lang="vi-VN" sz="9600" dirty="0">
                <a:ln w="317500">
                  <a:solidFill>
                    <a:schemeClr val="bg1"/>
                  </a:solidFill>
                </a:ln>
                <a:effectLst>
                  <a:innerShdw dist="50800" dir="13500000">
                    <a:srgbClr val="A0E7FF"/>
                  </a:innerShdw>
                </a:effectLst>
                <a:latin typeface="#9Slide07 Baloo Tamma" panose="03080902040302020200" pitchFamily="66" charset="-93"/>
                <a:cs typeface="#9Slide07 Baloo Tamma" panose="03080902040302020200" pitchFamily="66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9399D7-AA0E-0B05-26E8-0C5FDD0DB676}"/>
                </a:ext>
              </a:extLst>
            </p:cNvPr>
            <p:cNvSpPr txBox="1"/>
            <p:nvPr/>
          </p:nvSpPr>
          <p:spPr>
            <a:xfrm>
              <a:off x="977356" y="3344944"/>
              <a:ext cx="635507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gradFill>
                    <a:gsLst>
                      <a:gs pos="42000">
                        <a:srgbClr val="FF6C75"/>
                      </a:gs>
                      <a:gs pos="42000">
                        <a:srgbClr val="A0E7FF"/>
                      </a:gs>
                    </a:gsLst>
                    <a:lin ang="5400000" scaled="1"/>
                  </a:gradFill>
                  <a:latin typeface="#9Slide07 Baloo Tamma" panose="03080902040302020200" pitchFamily="66" charset="-93"/>
                  <a:cs typeface="#9Slide07 Baloo Tamma" panose="03080902040302020200" pitchFamily="66" charset="-93"/>
                </a:rPr>
                <a:t>EM ĐỌC SÁCH BÁO</a:t>
              </a:r>
              <a:endParaRPr lang="vi-VN" sz="9600" dirty="0">
                <a:gradFill>
                  <a:gsLst>
                    <a:gs pos="42000">
                      <a:srgbClr val="FF6C75"/>
                    </a:gs>
                    <a:gs pos="42000">
                      <a:srgbClr val="A0E7FF"/>
                    </a:gs>
                  </a:gsLst>
                  <a:lin ang="5400000" scaled="1"/>
                </a:gradFill>
                <a:latin typeface="#9Slide07 Baloo Tamma" panose="03080902040302020200" pitchFamily="66" charset="-93"/>
                <a:cs typeface="#9Slide07 Baloo Tamma" panose="03080902040302020200" pitchFamily="66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0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8913-DBD1-B7E4-087F-E51900D92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FF004-6635-96ED-D1E9-565240950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and a child sitting on a blanket in a park&#10;&#10;Description automatically generated">
            <a:extLst>
              <a:ext uri="{FF2B5EF4-FFF2-40B4-BE49-F238E27FC236}">
                <a16:creationId xmlns:a16="http://schemas.microsoft.com/office/drawing/2014/main" id="{80916617-2B79-8DC4-4F0B-FEC082AADD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ED1C4-D8C2-40A1-E916-72D5CF3A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" y="631812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F93370-A9AA-203A-4CDB-4F8FF9070CBB}"/>
              </a:ext>
            </a:extLst>
          </p:cNvPr>
          <p:cNvSpPr txBox="1"/>
          <p:nvPr/>
        </p:nvSpPr>
        <p:spPr>
          <a:xfrm>
            <a:off x="1181862" y="731521"/>
            <a:ext cx="80627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Câu 1 trang 45 SGK Tiếng Việt lớp 5 Tập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Giới thiệu một tác phẩm (câu chuyện hoặc bài thơ, bài văn, bài báo, vở kịch), mà em đã đọc về học và hành.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70C3E1B-A0C2-BE94-E396-3B96E416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6926" r="16373" b="11548"/>
          <a:stretch/>
        </p:blipFill>
        <p:spPr>
          <a:xfrm>
            <a:off x="2322577" y="3170936"/>
            <a:ext cx="7938008" cy="34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F93370-A9AA-203A-4CDB-4F8FF9070CBB}"/>
              </a:ext>
            </a:extLst>
          </p:cNvPr>
          <p:cNvSpPr txBox="1"/>
          <p:nvPr/>
        </p:nvSpPr>
        <p:spPr>
          <a:xfrm>
            <a:off x="1181862" y="731521"/>
            <a:ext cx="84101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Câu 2 trang 45 SGK Tiếng Việt lớp 5 Tập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Trao đổi về nội dung tác phẩm được giới thiệu.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04BA5-A07C-A525-FFAE-CBF52441D1E0}"/>
              </a:ext>
            </a:extLst>
          </p:cNvPr>
          <p:cNvSpPr txBox="1"/>
          <p:nvPr/>
        </p:nvSpPr>
        <p:spPr>
          <a:xfrm>
            <a:off x="1245870" y="2304287"/>
            <a:ext cx="8931402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6C7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thích nhân vật (hoặc chi tiết, hình ảnh) nào trong tác phẩm đó? Vì sao?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6C7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Tác phẩm đó nói lên điều gì?</a:t>
            </a:r>
          </a:p>
        </p:txBody>
      </p:sp>
    </p:spTree>
    <p:extLst>
      <p:ext uri="{BB962C8B-B14F-4D97-AF65-F5344CB8AC3E}">
        <p14:creationId xmlns:p14="http://schemas.microsoft.com/office/powerpoint/2010/main" val="13268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5BCDC-620C-7B14-2E62-37F4C0E6F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8" y="940486"/>
            <a:ext cx="9518583" cy="53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>
            <a:off x="9593009" y="685801"/>
            <a:ext cx="1913191" cy="996899"/>
          </a:xfrm>
          <a:custGeom>
            <a:avLst/>
            <a:gdLst/>
            <a:ahLst/>
            <a:cxnLst/>
            <a:rect l="l" t="t" r="r" b="b"/>
            <a:pathLst>
              <a:path w="2869787" h="1495349">
                <a:moveTo>
                  <a:pt x="0" y="0"/>
                </a:moveTo>
                <a:lnTo>
                  <a:pt x="2869787" y="0"/>
                </a:lnTo>
                <a:lnTo>
                  <a:pt x="2869787" y="1495349"/>
                </a:lnTo>
                <a:lnTo>
                  <a:pt x="0" y="1495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7116"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2437991" y="1541496"/>
            <a:ext cx="8708215" cy="246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45" indent="179705" algn="just">
              <a:lnSpc>
                <a:spcPct val="150000"/>
              </a:lnSpc>
              <a:spcBef>
                <a:spcPts val="305"/>
              </a:spcBef>
              <a:spcAft>
                <a:spcPts val="0"/>
              </a:spcAft>
            </a:pP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 Ultra-Bold"/>
              </a:rPr>
              <a:t>1.</a:t>
            </a:r>
            <a:r>
              <a:rPr lang="en-US" sz="2800" b="1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b="1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đọc thêm và thiệu tác phẩm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8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2506943" y="3429000"/>
            <a:ext cx="8708215" cy="225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b="1" u="sng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 Ultra-Bold"/>
              </a:rPr>
              <a:t>2.</a:t>
            </a:r>
            <a:r>
              <a:rPr lang="en-US" sz="2800" b="1" dirty="0">
                <a:solidFill>
                  <a:srgbClr val="152A69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e Vietnam"/>
                <a:cs typeface="Times New Roman" panose="02020603050405020304" pitchFamily="18" charset="0"/>
                <a:sym typeface="Be Vietnam"/>
              </a:rPr>
              <a:t>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grpSp>
        <p:nvGrpSpPr>
          <p:cNvPr id="58" name="Group 8">
            <a:extLst>
              <a:ext uri="{FF2B5EF4-FFF2-40B4-BE49-F238E27FC236}">
                <a16:creationId xmlns:a16="http://schemas.microsoft.com/office/drawing/2014/main" id="{C165A0C3-2AE4-DD08-A49C-E87CF56150C8}"/>
              </a:ext>
            </a:extLst>
          </p:cNvPr>
          <p:cNvGrpSpPr/>
          <p:nvPr/>
        </p:nvGrpSpPr>
        <p:grpSpPr>
          <a:xfrm>
            <a:off x="2546425" y="-193229"/>
            <a:ext cx="7099148" cy="1468837"/>
            <a:chOff x="0" y="155436"/>
            <a:chExt cx="11347400" cy="2314030"/>
          </a:xfrm>
        </p:grpSpPr>
        <p:grpSp>
          <p:nvGrpSpPr>
            <p:cNvPr id="59" name="Group 9">
              <a:extLst>
                <a:ext uri="{FF2B5EF4-FFF2-40B4-BE49-F238E27FC236}">
                  <a16:creationId xmlns:a16="http://schemas.microsoft.com/office/drawing/2014/main" id="{DF4A3177-18A1-072A-E28B-7C7DC3900D6D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id="{1E9A3D86-CB05-6C87-4948-0479C2599FCF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65" name="TextBox 11">
                <a:extLst>
                  <a:ext uri="{FF2B5EF4-FFF2-40B4-BE49-F238E27FC236}">
                    <a16:creationId xmlns:a16="http://schemas.microsoft.com/office/drawing/2014/main" id="{60993FE8-6B3E-7813-2B04-B9E4FBCD605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69512" tIns="69512" rIns="69512" bIns="69512" rtlCol="0" anchor="ctr"/>
              <a:lstStyle/>
              <a:p>
                <a:pPr algn="ctr">
                  <a:lnSpc>
                    <a:spcPts val="1937"/>
                  </a:lnSpc>
                </a:pPr>
                <a:endParaRPr sz="12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EA342D-9AA3-30AE-C1BD-5A562303F849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492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0"/>
                </a:lnSpc>
              </a:pPr>
              <a:r>
                <a:rPr lang="en-US" sz="28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CỦNG CỐ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5E24FAE-0D67-1F6C-26C9-32934820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EFC92F8-3FB3-A857-315B-D1B2647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1443B56-5020-9A67-9777-A5854DCD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  <p:sp>
        <p:nvSpPr>
          <p:cNvPr id="48" name="Freeform 4">
            <a:extLst>
              <a:ext uri="{FF2B5EF4-FFF2-40B4-BE49-F238E27FC236}">
                <a16:creationId xmlns:a16="http://schemas.microsoft.com/office/drawing/2014/main" id="{74071B84-2CE4-B8BB-76FF-7CC08D034A87}"/>
              </a:ext>
            </a:extLst>
          </p:cNvPr>
          <p:cNvSpPr/>
          <p:nvPr/>
        </p:nvSpPr>
        <p:spPr>
          <a:xfrm>
            <a:off x="502729" y="2408614"/>
            <a:ext cx="1603785" cy="2926049"/>
          </a:xfrm>
          <a:custGeom>
            <a:avLst/>
            <a:gdLst/>
            <a:ahLst/>
            <a:cxnLst/>
            <a:rect l="l" t="t" r="r" b="b"/>
            <a:pathLst>
              <a:path w="3174507" h="5060809">
                <a:moveTo>
                  <a:pt x="0" y="0"/>
                </a:moveTo>
                <a:lnTo>
                  <a:pt x="3174507" y="0"/>
                </a:lnTo>
                <a:lnTo>
                  <a:pt x="3174507" y="5060809"/>
                </a:lnTo>
                <a:lnTo>
                  <a:pt x="0" y="5060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06B45742-2FFA-1891-498F-4F0780D857FF}"/>
              </a:ext>
            </a:extLst>
          </p:cNvPr>
          <p:cNvSpPr/>
          <p:nvPr/>
        </p:nvSpPr>
        <p:spPr>
          <a:xfrm>
            <a:off x="1009174" y="4449386"/>
            <a:ext cx="2254442" cy="2078100"/>
          </a:xfrm>
          <a:custGeom>
            <a:avLst/>
            <a:gdLst/>
            <a:ahLst/>
            <a:cxnLst/>
            <a:rect l="l" t="t" r="r" b="b"/>
            <a:pathLst>
              <a:path w="5038480" h="4058267">
                <a:moveTo>
                  <a:pt x="0" y="0"/>
                </a:moveTo>
                <a:lnTo>
                  <a:pt x="5038481" y="0"/>
                </a:lnTo>
                <a:lnTo>
                  <a:pt x="5038481" y="4058267"/>
                </a:lnTo>
                <a:lnTo>
                  <a:pt x="0" y="4058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DCBC37A6-888A-93DA-086F-A61CB27E73C4}"/>
              </a:ext>
            </a:extLst>
          </p:cNvPr>
          <p:cNvSpPr/>
          <p:nvPr/>
        </p:nvSpPr>
        <p:spPr>
          <a:xfrm>
            <a:off x="10549604" y="4247563"/>
            <a:ext cx="1665349" cy="2877828"/>
          </a:xfrm>
          <a:custGeom>
            <a:avLst/>
            <a:gdLst/>
            <a:ahLst/>
            <a:cxnLst/>
            <a:rect l="l" t="t" r="r" b="b"/>
            <a:pathLst>
              <a:path w="3015150" h="4530963">
                <a:moveTo>
                  <a:pt x="0" y="0"/>
                </a:moveTo>
                <a:lnTo>
                  <a:pt x="3015150" y="0"/>
                </a:lnTo>
                <a:lnTo>
                  <a:pt x="3015150" y="4530963"/>
                </a:lnTo>
                <a:lnTo>
                  <a:pt x="0" y="45309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8913-DBD1-B7E4-087F-E51900D92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FF004-6635-96ED-D1E9-565240950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and a child sitting on a blanket in a park&#10;&#10;Description automatically generated">
            <a:extLst>
              <a:ext uri="{FF2B5EF4-FFF2-40B4-BE49-F238E27FC236}">
                <a16:creationId xmlns:a16="http://schemas.microsoft.com/office/drawing/2014/main" id="{80916617-2B79-8DC4-4F0B-FEC082AADD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6E591A-F3E1-F60E-65A8-51AE12D3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25" y="334808"/>
            <a:ext cx="3486148" cy="1065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24955-155C-91BC-9FFD-86C4BBC1C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58" y="2080641"/>
            <a:ext cx="557832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183</Words>
  <Application>Microsoft Office PowerPoint</Application>
  <PresentationFormat>Widescreen</PresentationFormat>
  <Paragraphs>12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#9Slide07 Baloo Tamma</vt:lpstr>
      <vt:lpstr>Aptos Display</vt:lpstr>
      <vt:lpstr>Cambria</vt:lpstr>
      <vt:lpstr>Times New Roman</vt:lpstr>
      <vt:lpstr>Aptos</vt:lpstr>
      <vt:lpstr>Be Vietnam</vt:lpstr>
      <vt:lpstr>Arial</vt:lpstr>
      <vt:lpstr>#9Slide06 SVNJonitha Script</vt:lpstr>
      <vt:lpstr>#9Slide04 Abraham Lincoln</vt:lpstr>
      <vt:lpstr>Bungee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Admin</cp:lastModifiedBy>
  <cp:revision>2</cp:revision>
  <dcterms:created xsi:type="dcterms:W3CDTF">2024-09-08T09:51:14Z</dcterms:created>
  <dcterms:modified xsi:type="dcterms:W3CDTF">2024-10-06T13:59:40Z</dcterms:modified>
</cp:coreProperties>
</file>