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CC53C-A85B-749C-C2FC-4496E4AA1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E75C93-4250-3061-47B1-2A64F76BA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6DDDC-0E3B-4FFE-B6FE-19F6CA390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611C-5BDC-4EBB-9780-0DBEDC7A4D8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41703-4290-A87A-8692-099BB7642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5610C-0A7A-0C6B-7E28-696D652B9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567-1B26-47C9-97C4-A0B3D016C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61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2881D-3200-D0E0-B049-FE14FE54E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2EDCDC-B30F-1CE1-F66C-83A4DBB3E3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6C885-6C58-6CCF-4D03-50EF738B7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611C-5BDC-4EBB-9780-0DBEDC7A4D8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51E96-619B-A2FB-EDFB-FFFF1875D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2FCF8-E4D8-A44A-32AB-8403D255E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567-1B26-47C9-97C4-A0B3D016C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51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BB2A7A-D22A-950B-6836-E005E9DC27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37A819-146F-9D02-D6D1-00429D0F6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FD2FB-1B46-8ECB-DCCE-0F338DDA1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611C-5BDC-4EBB-9780-0DBEDC7A4D8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36B00-D713-0E8C-5122-AAEF42068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99ACC-A104-49EC-9040-FB75ACC0A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567-1B26-47C9-97C4-A0B3D016C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41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AA06A-EB1E-E24C-FDE8-75E87065A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93AF9-D8E6-8A4C-6093-4222D193A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DC5FC-FB77-15B7-0CFA-F781382D3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611C-5BDC-4EBB-9780-0DBEDC7A4D8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D4F70-3AF1-B573-3B60-D82958055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69D94-888C-5994-8EA6-7226B118F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567-1B26-47C9-97C4-A0B3D016C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6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1E8E1-42C2-263E-6751-4F109ED38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A98B0-C989-F18C-D967-F685A3034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054F7-84C3-16D9-777B-CEF024F2B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611C-5BDC-4EBB-9780-0DBEDC7A4D8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A46D5-BFFA-98C7-98B5-77C23B1B5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3449A-AB29-EF78-9BCD-BB8FD8BDF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567-1B26-47C9-97C4-A0B3D016C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78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4F97B-FEEC-EB2C-1F4F-F827E5E72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396D9-DCC0-E3DE-3623-83FD2ED513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5A1BC5-500D-C6BF-3097-487D50546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FE59B-2C2F-931D-9AE8-8DD790310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611C-5BDC-4EBB-9780-0DBEDC7A4D8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9FA78-1A47-E1BD-7C43-9C22BB787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F35A7C-77DE-0E63-CD95-E2F535DE4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567-1B26-47C9-97C4-A0B3D016C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8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00E00-5C19-B3A4-557C-9C3A02287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CD995-CF7A-2591-20F8-327155EC3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87497-CF47-750A-76F8-9BECE01BD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BAA4EF-922C-E94E-5C5C-6BADBAF78B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307B69-E86A-39FB-479B-D15D104C71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7168EA-C19F-B014-0277-DD1264382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611C-5BDC-4EBB-9780-0DBEDC7A4D8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7BB470-062D-EE53-8491-1D1651A1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D4E1A2-B0BC-804A-DE33-6A2238A61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567-1B26-47C9-97C4-A0B3D016C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50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13671-B45B-232F-3DE6-C7A0D2EAC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BD0CDB-7DF4-AA61-784B-2C0D3398D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611C-5BDC-4EBB-9780-0DBEDC7A4D8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1358ED-2E1A-E68C-F986-E95740EDB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4824E5-EED1-3162-BDDC-4C02F1977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567-1B26-47C9-97C4-A0B3D016C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146CEB-2E32-6062-513A-4B7C16D83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611C-5BDC-4EBB-9780-0DBEDC7A4D8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12F362-9EAC-5912-626A-398757733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B64E7-0B69-F86E-0538-1158B3D4F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567-1B26-47C9-97C4-A0B3D016C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24535-2F78-3B3E-9A93-4ABFA724C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00069-E34F-E77F-0F9F-5F9F1811D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F03168-F005-07B5-2D55-BBCC77168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FB274-6CB5-C552-C226-40FF33F5F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611C-5BDC-4EBB-9780-0DBEDC7A4D8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A576B8-A2BD-A6E9-4214-287827749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39195F-BFF7-C559-F897-640465704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567-1B26-47C9-97C4-A0B3D016C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6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114C7-7FB6-36FB-2AD6-C519429EF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E86DF7-9292-F869-52C0-03E217B7FC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10222-2EFC-DF9D-2DF3-2593230270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229801-01B2-D05E-12FE-B1078EA0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611C-5BDC-4EBB-9780-0DBEDC7A4D8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EC4A53-05C8-AA63-1334-2B8E3011C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15DFA-A50A-E73A-89BC-9BE5CE45E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567-1B26-47C9-97C4-A0B3D016C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9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F297EF-FF28-0B8C-B59C-68D2AD480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0A4EC-1212-10A0-5681-EDEEE37C4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A389B-E899-3A55-0746-590FAE8DD5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E611C-5BDC-4EBB-9780-0DBEDC7A4D8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8819F-6E8B-3A18-3F0D-9FFC9050D0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09DB0-A636-04BA-A176-4E6CA5BF9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A0567-1B26-47C9-97C4-A0B3D016C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3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69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CB229-B828-AC34-EAB4-CA8D16791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>
            <a:extLst>
              <a:ext uri="{FF2B5EF4-FFF2-40B4-BE49-F238E27FC236}">
                <a16:creationId xmlns:a16="http://schemas.microsoft.com/office/drawing/2014/main" id="{F0D536F5-AADC-8CC9-09F3-BE803FC58D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747566" y="3973976"/>
            <a:ext cx="2603549" cy="2715492"/>
          </a:xfrm>
          <a:prstGeom prst="rect">
            <a:avLst/>
          </a:prstGeom>
        </p:spPr>
      </p:pic>
      <p:pic>
        <p:nvPicPr>
          <p:cNvPr id="3" name="Picture 18">
            <a:extLst>
              <a:ext uri="{FF2B5EF4-FFF2-40B4-BE49-F238E27FC236}">
                <a16:creationId xmlns:a16="http://schemas.microsoft.com/office/drawing/2014/main" id="{5B542E91-E4FA-CEC5-BD0E-7E5558B2A0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6805484" y="3941620"/>
            <a:ext cx="3126438" cy="2747847"/>
          </a:xfrm>
          <a:prstGeom prst="rect">
            <a:avLst/>
          </a:prstGeom>
        </p:spPr>
      </p:pic>
      <p:sp>
        <p:nvSpPr>
          <p:cNvPr id="4" name="Thought Bubble: Cloud 2">
            <a:extLst>
              <a:ext uri="{FF2B5EF4-FFF2-40B4-BE49-F238E27FC236}">
                <a16:creationId xmlns:a16="http://schemas.microsoft.com/office/drawing/2014/main" id="{D69E796D-8A1E-A9E2-C01C-29AEA31B1285}"/>
              </a:ext>
            </a:extLst>
          </p:cNvPr>
          <p:cNvSpPr/>
          <p:nvPr/>
        </p:nvSpPr>
        <p:spPr>
          <a:xfrm>
            <a:off x="4365230" y="3236184"/>
            <a:ext cx="4880508" cy="141087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4CA94FE-4CD5-ED75-3EF7-3C1B3824CC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972968" y="817164"/>
            <a:ext cx="1115878" cy="11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EA86627-2EBC-48BD-BAA8-AC14D6B3093A}"/>
              </a:ext>
            </a:extLst>
          </p:cNvPr>
          <p:cNvSpPr/>
          <p:nvPr/>
        </p:nvSpPr>
        <p:spPr>
          <a:xfrm>
            <a:off x="2019467" y="1025239"/>
            <a:ext cx="1007659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cộng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514D6C59-C9C6-2864-30B9-B6E722A6B0C0}"/>
              </a:ext>
            </a:extLst>
          </p:cNvPr>
          <p:cNvSpPr/>
          <p:nvPr/>
        </p:nvSpPr>
        <p:spPr>
          <a:xfrm>
            <a:off x="5290265" y="3566210"/>
            <a:ext cx="37268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 ? ?</a:t>
            </a:r>
          </a:p>
        </p:txBody>
      </p:sp>
    </p:spTree>
    <p:extLst>
      <p:ext uri="{BB962C8B-B14F-4D97-AF65-F5344CB8AC3E}">
        <p14:creationId xmlns:p14="http://schemas.microsoft.com/office/powerpoint/2010/main" val="406172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D2AAC-FA67-7C6E-2CED-05A3BA3F3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15139DC-BD3E-4E26-9148-805CAE98429F}"/>
              </a:ext>
            </a:extLst>
          </p:cNvPr>
          <p:cNvGrpSpPr/>
          <p:nvPr/>
        </p:nvGrpSpPr>
        <p:grpSpPr>
          <a:xfrm>
            <a:off x="525922" y="1457357"/>
            <a:ext cx="10013334" cy="1564487"/>
            <a:chOff x="2157595" y="734290"/>
            <a:chExt cx="7669898" cy="1469932"/>
          </a:xfrm>
        </p:grpSpPr>
        <p:sp>
          <p:nvSpPr>
            <p:cNvPr id="9" name="Rounded Rectangle 3">
              <a:extLst>
                <a:ext uri="{FF2B5EF4-FFF2-40B4-BE49-F238E27FC236}">
                  <a16:creationId xmlns:a16="http://schemas.microsoft.com/office/drawing/2014/main" id="{38DF5C53-7636-A04D-9556-1F970C6AC776}"/>
                </a:ext>
              </a:extLst>
            </p:cNvPr>
            <p:cNvSpPr/>
            <p:nvPr/>
          </p:nvSpPr>
          <p:spPr>
            <a:xfrm>
              <a:off x="2157595" y="734290"/>
              <a:ext cx="7233148" cy="1062426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5FC79151-CD61-BF9C-A2AB-1FC6607C47B7}"/>
                </a:ext>
              </a:extLst>
            </p:cNvPr>
            <p:cNvSpPr txBox="1"/>
            <p:nvPr/>
          </p:nvSpPr>
          <p:spPr>
            <a:xfrm>
              <a:off x="2463716" y="1003893"/>
              <a:ext cx="73637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Hai </a:t>
              </a:r>
              <a:r>
                <a:rPr lang="en-US" sz="36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bàn</a:t>
              </a:r>
              <a:r>
                <a:rPr lang="en-US" sz="36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tay</a:t>
              </a:r>
              <a:r>
                <a:rPr lang="en-US" sz="36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có</a:t>
              </a:r>
              <a:r>
                <a:rPr lang="en-US" sz="36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tất</a:t>
              </a:r>
              <a:r>
                <a:rPr lang="en-US" sz="36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cả</a:t>
              </a:r>
              <a:r>
                <a:rPr lang="en-US" sz="36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bao </a:t>
              </a:r>
              <a:r>
                <a:rPr lang="en-US" sz="36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nhiêu</a:t>
              </a:r>
              <a:r>
                <a:rPr lang="en-US" sz="36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ngón</a:t>
              </a:r>
              <a:r>
                <a:rPr lang="en-US" sz="36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DE65122-A062-B5E8-1F26-8DCCDB8DEFF0}"/>
              </a:ext>
            </a:extLst>
          </p:cNvPr>
          <p:cNvGrpSpPr/>
          <p:nvPr/>
        </p:nvGrpSpPr>
        <p:grpSpPr>
          <a:xfrm>
            <a:off x="2377001" y="3727506"/>
            <a:ext cx="4647914" cy="1562264"/>
            <a:chOff x="1012658" y="3765884"/>
            <a:chExt cx="5524500" cy="1562264"/>
          </a:xfrm>
        </p:grpSpPr>
        <p:sp>
          <p:nvSpPr>
            <p:cNvPr id="12" name="Rounded Rectangle 5">
              <a:extLst>
                <a:ext uri="{FF2B5EF4-FFF2-40B4-BE49-F238E27FC236}">
                  <a16:creationId xmlns:a16="http://schemas.microsoft.com/office/drawing/2014/main" id="{B701E693-6BA9-A77F-B435-261EC97A4C52}"/>
                </a:ext>
              </a:extLst>
            </p:cNvPr>
            <p:cNvSpPr/>
            <p:nvPr/>
          </p:nvSpPr>
          <p:spPr>
            <a:xfrm>
              <a:off x="1012658" y="3765884"/>
              <a:ext cx="5524500" cy="1062426"/>
            </a:xfrm>
            <a:prstGeom prst="roundRect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TextBox 6">
              <a:extLst>
                <a:ext uri="{FF2B5EF4-FFF2-40B4-BE49-F238E27FC236}">
                  <a16:creationId xmlns:a16="http://schemas.microsoft.com/office/drawing/2014/main" id="{7D6C6360-ED85-43A5-931A-6E0BC2F590A7}"/>
                </a:ext>
              </a:extLst>
            </p:cNvPr>
            <p:cNvSpPr txBox="1"/>
            <p:nvPr/>
          </p:nvSpPr>
          <p:spPr>
            <a:xfrm>
              <a:off x="1914678" y="4004709"/>
              <a:ext cx="404511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10 </a:t>
              </a:r>
              <a:r>
                <a:rPr lang="en-US" sz="4000" dirty="0" err="1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ngón</a:t>
              </a:r>
              <a:r>
                <a:rPr lang="en-US" sz="4000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tay</a:t>
              </a:r>
              <a:endParaRPr lang="en-US" sz="4000" dirty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675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D4181-88C3-3A77-5681-4F8E50B3A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AAF76BE-0882-A7D7-151F-AD84162302DD}"/>
              </a:ext>
            </a:extLst>
          </p:cNvPr>
          <p:cNvGrpSpPr/>
          <p:nvPr/>
        </p:nvGrpSpPr>
        <p:grpSpPr>
          <a:xfrm>
            <a:off x="525922" y="1457357"/>
            <a:ext cx="10013334" cy="1564487"/>
            <a:chOff x="2157595" y="734290"/>
            <a:chExt cx="7669898" cy="1469932"/>
          </a:xfrm>
        </p:grpSpPr>
        <p:sp>
          <p:nvSpPr>
            <p:cNvPr id="3" name="Rounded Rectangle 3">
              <a:extLst>
                <a:ext uri="{FF2B5EF4-FFF2-40B4-BE49-F238E27FC236}">
                  <a16:creationId xmlns:a16="http://schemas.microsoft.com/office/drawing/2014/main" id="{EF072371-0BFD-A927-1A42-8A282DAF4242}"/>
                </a:ext>
              </a:extLst>
            </p:cNvPr>
            <p:cNvSpPr/>
            <p:nvPr/>
          </p:nvSpPr>
          <p:spPr>
            <a:xfrm>
              <a:off x="2157595" y="734290"/>
              <a:ext cx="7233148" cy="1062426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430EA060-0112-4FC1-08CF-BC5F6553C743}"/>
                </a:ext>
              </a:extLst>
            </p:cNvPr>
            <p:cNvSpPr txBox="1"/>
            <p:nvPr/>
          </p:nvSpPr>
          <p:spPr>
            <a:xfrm>
              <a:off x="2463716" y="1003893"/>
              <a:ext cx="73637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Hai </a:t>
              </a:r>
              <a:r>
                <a:rPr lang="en-US" sz="36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bàn</a:t>
              </a:r>
              <a:r>
                <a:rPr lang="en-US" sz="36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tay</a:t>
              </a:r>
              <a:r>
                <a:rPr lang="en-US" sz="36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có</a:t>
              </a:r>
              <a:r>
                <a:rPr lang="en-US" sz="36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tất</a:t>
              </a:r>
              <a:r>
                <a:rPr lang="en-US" sz="36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cả</a:t>
              </a:r>
              <a:r>
                <a:rPr lang="en-US" sz="36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bao </a:t>
              </a:r>
              <a:r>
                <a:rPr lang="en-US" sz="36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nhiêu</a:t>
              </a:r>
              <a:r>
                <a:rPr lang="en-US" sz="36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ngón</a:t>
              </a:r>
              <a:r>
                <a:rPr lang="en-US" sz="36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112094A-6B70-E480-4C88-A2B39C204937}"/>
              </a:ext>
            </a:extLst>
          </p:cNvPr>
          <p:cNvGrpSpPr/>
          <p:nvPr/>
        </p:nvGrpSpPr>
        <p:grpSpPr>
          <a:xfrm>
            <a:off x="2377001" y="3727506"/>
            <a:ext cx="4647914" cy="1562264"/>
            <a:chOff x="1012658" y="3765884"/>
            <a:chExt cx="5524500" cy="1562264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B1A1D187-57E7-2724-8102-51976AD53A64}"/>
                </a:ext>
              </a:extLst>
            </p:cNvPr>
            <p:cNvSpPr/>
            <p:nvPr/>
          </p:nvSpPr>
          <p:spPr>
            <a:xfrm>
              <a:off x="1012658" y="3765884"/>
              <a:ext cx="5524500" cy="1062426"/>
            </a:xfrm>
            <a:prstGeom prst="roundRect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8B2C91B-3896-F547-5A83-0C016E47FF94}"/>
                </a:ext>
              </a:extLst>
            </p:cNvPr>
            <p:cNvSpPr txBox="1"/>
            <p:nvPr/>
          </p:nvSpPr>
          <p:spPr>
            <a:xfrm>
              <a:off x="1914678" y="4004709"/>
              <a:ext cx="404511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10 </a:t>
              </a:r>
              <a:r>
                <a:rPr lang="en-US" sz="4000" dirty="0" err="1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ngón</a:t>
              </a:r>
              <a:r>
                <a:rPr lang="en-US" sz="4000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tay</a:t>
              </a:r>
              <a:endParaRPr lang="en-US" sz="4000" dirty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788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3F301-246B-3058-A3BD-1C7DE3A55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5BD1F3C-2588-3D7F-7B5B-91C64AAEA79B}"/>
              </a:ext>
            </a:extLst>
          </p:cNvPr>
          <p:cNvGrpSpPr/>
          <p:nvPr/>
        </p:nvGrpSpPr>
        <p:grpSpPr>
          <a:xfrm>
            <a:off x="904468" y="970938"/>
            <a:ext cx="10084374" cy="1701933"/>
            <a:chOff x="3207326" y="665017"/>
            <a:chExt cx="6167603" cy="1765659"/>
          </a:xfrm>
        </p:grpSpPr>
        <p:sp>
          <p:nvSpPr>
            <p:cNvPr id="3" name="Rounded Rectangle 3">
              <a:extLst>
                <a:ext uri="{FF2B5EF4-FFF2-40B4-BE49-F238E27FC236}">
                  <a16:creationId xmlns:a16="http://schemas.microsoft.com/office/drawing/2014/main" id="{6E5C2119-2878-1B8B-DA6B-34BD683B10DA}"/>
                </a:ext>
              </a:extLst>
            </p:cNvPr>
            <p:cNvSpPr/>
            <p:nvPr/>
          </p:nvSpPr>
          <p:spPr>
            <a:xfrm>
              <a:off x="3207326" y="665017"/>
              <a:ext cx="5867400" cy="15240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2EEDA90-CC03-3F95-2716-C9BD91571A01}"/>
                </a:ext>
              </a:extLst>
            </p:cNvPr>
            <p:cNvSpPr txBox="1"/>
            <p:nvPr/>
          </p:nvSpPr>
          <p:spPr>
            <a:xfrm>
              <a:off x="3282391" y="1107237"/>
              <a:ext cx="609253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Hai con </a:t>
              </a:r>
              <a:r>
                <a:rPr lang="en-US" sz="40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gà</a:t>
              </a:r>
              <a:r>
                <a:rPr lang="en-US" sz="40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có</a:t>
              </a:r>
              <a:r>
                <a:rPr lang="en-US" sz="40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tất</a:t>
              </a:r>
              <a:r>
                <a:rPr lang="en-US" sz="40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cả</a:t>
              </a:r>
              <a:r>
                <a:rPr lang="en-US" sz="40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mấy</a:t>
              </a:r>
              <a:r>
                <a:rPr lang="en-US" sz="40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cái</a:t>
              </a:r>
              <a:r>
                <a:rPr lang="en-US" sz="40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chân</a:t>
              </a:r>
              <a:r>
                <a:rPr lang="en-US" sz="40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1AB7E5B-400E-A321-57BA-6506E775F1C3}"/>
              </a:ext>
            </a:extLst>
          </p:cNvPr>
          <p:cNvGrpSpPr/>
          <p:nvPr/>
        </p:nvGrpSpPr>
        <p:grpSpPr>
          <a:xfrm>
            <a:off x="1943100" y="3477490"/>
            <a:ext cx="5715000" cy="1399310"/>
            <a:chOff x="1943100" y="3477490"/>
            <a:chExt cx="5715000" cy="1399310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16D894D8-549E-AE4A-81AD-A6183B3BB434}"/>
                </a:ext>
              </a:extLst>
            </p:cNvPr>
            <p:cNvSpPr/>
            <p:nvPr/>
          </p:nvSpPr>
          <p:spPr>
            <a:xfrm>
              <a:off x="1943100" y="3477490"/>
              <a:ext cx="5524500" cy="1399310"/>
            </a:xfrm>
            <a:prstGeom prst="roundRect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7E9B58B-052C-1B2C-E068-54D2C38668DB}"/>
                </a:ext>
              </a:extLst>
            </p:cNvPr>
            <p:cNvSpPr txBox="1"/>
            <p:nvPr/>
          </p:nvSpPr>
          <p:spPr>
            <a:xfrm>
              <a:off x="1943100" y="3769631"/>
              <a:ext cx="5715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4 </a:t>
              </a:r>
              <a:r>
                <a:rPr lang="en-US" sz="4800" dirty="0" err="1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cái</a:t>
              </a:r>
              <a:r>
                <a:rPr lang="en-US" sz="4800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chân</a:t>
              </a:r>
              <a:endParaRPr lang="en-US" sz="4800" dirty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554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E36F0-678A-0541-7F64-4FFD55F3A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8A2E9C1-00E8-F5F7-BBCE-D0EB41937DED}"/>
              </a:ext>
            </a:extLst>
          </p:cNvPr>
          <p:cNvGrpSpPr/>
          <p:nvPr/>
        </p:nvGrpSpPr>
        <p:grpSpPr>
          <a:xfrm>
            <a:off x="1169748" y="871009"/>
            <a:ext cx="8392373" cy="2119467"/>
            <a:chOff x="2140982" y="1538256"/>
            <a:chExt cx="6501484" cy="1425922"/>
          </a:xfrm>
        </p:grpSpPr>
        <p:sp>
          <p:nvSpPr>
            <p:cNvPr id="3" name="Rounded Rectangle 3">
              <a:extLst>
                <a:ext uri="{FF2B5EF4-FFF2-40B4-BE49-F238E27FC236}">
                  <a16:creationId xmlns:a16="http://schemas.microsoft.com/office/drawing/2014/main" id="{D364FEAE-3B3D-08C8-5666-587EE702921F}"/>
                </a:ext>
              </a:extLst>
            </p:cNvPr>
            <p:cNvSpPr/>
            <p:nvPr/>
          </p:nvSpPr>
          <p:spPr>
            <a:xfrm>
              <a:off x="2140982" y="1538256"/>
              <a:ext cx="6322148" cy="1071254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7907ECC-DB93-DD0D-8DFB-E9D3939E8F8F}"/>
                </a:ext>
              </a:extLst>
            </p:cNvPr>
            <p:cNvSpPr txBox="1"/>
            <p:nvPr/>
          </p:nvSpPr>
          <p:spPr>
            <a:xfrm>
              <a:off x="2401440" y="1704498"/>
              <a:ext cx="6241026" cy="1259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Có</a:t>
              </a:r>
              <a:r>
                <a:rPr lang="en-US" sz="36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3 </a:t>
              </a:r>
              <a:r>
                <a:rPr lang="en-US" sz="36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quả</a:t>
              </a:r>
              <a:r>
                <a:rPr lang="en-US" sz="36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trứng</a:t>
              </a:r>
              <a:r>
                <a:rPr lang="en-US" sz="36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gà</a:t>
              </a:r>
              <a:r>
                <a:rPr lang="en-US" sz="36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và</a:t>
              </a:r>
              <a:r>
                <a:rPr lang="en-US" sz="36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2 </a:t>
              </a:r>
              <a:r>
                <a:rPr lang="en-US" sz="36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quả</a:t>
              </a:r>
              <a:r>
                <a:rPr lang="en-US" sz="36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trứng</a:t>
              </a:r>
              <a:r>
                <a:rPr lang="en-US" sz="36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vịt</a:t>
              </a:r>
              <a:r>
                <a:rPr lang="en-US" sz="36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. </a:t>
              </a:r>
              <a:r>
                <a:rPr lang="en-US" sz="36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Có</a:t>
              </a:r>
              <a:r>
                <a:rPr lang="en-US" sz="36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tất</a:t>
              </a:r>
              <a:r>
                <a:rPr lang="en-US" sz="36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cả</a:t>
              </a:r>
              <a:r>
                <a:rPr lang="en-US" sz="36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là</a:t>
              </a:r>
              <a:r>
                <a:rPr lang="en-US" sz="36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mấy</a:t>
              </a:r>
              <a:r>
                <a:rPr lang="en-US" sz="36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quả</a:t>
              </a:r>
              <a:r>
                <a:rPr lang="en-US" sz="36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3C0DCA6-D1C9-68DF-A648-E6E8790E1DF1}"/>
              </a:ext>
            </a:extLst>
          </p:cNvPr>
          <p:cNvGrpSpPr/>
          <p:nvPr/>
        </p:nvGrpSpPr>
        <p:grpSpPr>
          <a:xfrm>
            <a:off x="3561086" y="3867525"/>
            <a:ext cx="2964873" cy="1163891"/>
            <a:chOff x="2211258" y="4296588"/>
            <a:chExt cx="2964873" cy="1163891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B7E68217-1104-09B3-1880-CB434FFD9885}"/>
                </a:ext>
              </a:extLst>
            </p:cNvPr>
            <p:cNvSpPr/>
            <p:nvPr/>
          </p:nvSpPr>
          <p:spPr>
            <a:xfrm>
              <a:off x="2211258" y="4296588"/>
              <a:ext cx="2964873" cy="1163891"/>
            </a:xfrm>
            <a:prstGeom prst="roundRect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62D1A88-8F9F-FDCF-097C-5F488B3E2DDE}"/>
                </a:ext>
              </a:extLst>
            </p:cNvPr>
            <p:cNvSpPr txBox="1"/>
            <p:nvPr/>
          </p:nvSpPr>
          <p:spPr>
            <a:xfrm>
              <a:off x="2766999" y="4493812"/>
              <a:ext cx="185339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5 </a:t>
              </a:r>
              <a:r>
                <a:rPr lang="en-US" sz="4400" dirty="0" err="1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quả</a:t>
              </a:r>
              <a:endParaRPr lang="en-US" sz="4400" dirty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364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7A450-BB3B-D4D4-93BA-09C0A4B7E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EE08280-DB91-94C1-970C-64287F3C393F}"/>
              </a:ext>
            </a:extLst>
          </p:cNvPr>
          <p:cNvGrpSpPr/>
          <p:nvPr/>
        </p:nvGrpSpPr>
        <p:grpSpPr>
          <a:xfrm>
            <a:off x="987493" y="761224"/>
            <a:ext cx="9938937" cy="1472861"/>
            <a:chOff x="2819120" y="649645"/>
            <a:chExt cx="5867400" cy="1178250"/>
          </a:xfrm>
        </p:grpSpPr>
        <p:sp>
          <p:nvSpPr>
            <p:cNvPr id="3" name="Rounded Rectangle 3">
              <a:extLst>
                <a:ext uri="{FF2B5EF4-FFF2-40B4-BE49-F238E27FC236}">
                  <a16:creationId xmlns:a16="http://schemas.microsoft.com/office/drawing/2014/main" id="{C1100618-841A-AEE7-47EA-561554552AEF}"/>
                </a:ext>
              </a:extLst>
            </p:cNvPr>
            <p:cNvSpPr/>
            <p:nvPr/>
          </p:nvSpPr>
          <p:spPr>
            <a:xfrm>
              <a:off x="2819120" y="649645"/>
              <a:ext cx="5867400" cy="117825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690AD98-63AE-97E4-4AF4-E19E8B8285AA}"/>
                </a:ext>
              </a:extLst>
            </p:cNvPr>
            <p:cNvSpPr txBox="1"/>
            <p:nvPr/>
          </p:nvSpPr>
          <p:spPr>
            <a:xfrm>
              <a:off x="2997930" y="673234"/>
              <a:ext cx="5460023" cy="1062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4 </a:t>
              </a:r>
              <a:r>
                <a:rPr lang="en-US" sz="40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viên</a:t>
              </a:r>
              <a:r>
                <a:rPr lang="en-US" sz="40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bi </a:t>
              </a:r>
              <a:r>
                <a:rPr lang="en-US" sz="40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xanh</a:t>
              </a:r>
              <a:r>
                <a:rPr lang="en-US" sz="40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và</a:t>
              </a:r>
              <a:r>
                <a:rPr lang="en-US" sz="40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1 </a:t>
              </a:r>
              <a:r>
                <a:rPr lang="en-US" sz="40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viên</a:t>
              </a:r>
              <a:r>
                <a:rPr lang="en-US" sz="40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bi </a:t>
              </a:r>
              <a:r>
                <a:rPr lang="en-US" sz="40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đỏ</a:t>
              </a:r>
              <a:r>
                <a:rPr lang="en-US" sz="40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là</a:t>
              </a:r>
              <a:r>
                <a:rPr lang="en-US" sz="40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tất</a:t>
              </a:r>
              <a:r>
                <a:rPr lang="en-US" sz="40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cả</a:t>
              </a:r>
              <a:r>
                <a:rPr lang="en-US" sz="40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mấy</a:t>
              </a:r>
              <a:r>
                <a:rPr lang="en-US" sz="40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viên</a:t>
              </a:r>
              <a:r>
                <a:rPr lang="en-US" sz="40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bi 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A37887E-A79F-7CA9-19C8-DB0A6E86A2D4}"/>
              </a:ext>
            </a:extLst>
          </p:cNvPr>
          <p:cNvGrpSpPr/>
          <p:nvPr/>
        </p:nvGrpSpPr>
        <p:grpSpPr>
          <a:xfrm>
            <a:off x="3988086" y="2839875"/>
            <a:ext cx="3628615" cy="1178250"/>
            <a:chOff x="1012658" y="2830701"/>
            <a:chExt cx="3628615" cy="1178250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143B8E0F-B043-51A2-2783-DA7D8E47E0FD}"/>
                </a:ext>
              </a:extLst>
            </p:cNvPr>
            <p:cNvSpPr/>
            <p:nvPr/>
          </p:nvSpPr>
          <p:spPr>
            <a:xfrm>
              <a:off x="1012658" y="2830701"/>
              <a:ext cx="3628615" cy="1178250"/>
            </a:xfrm>
            <a:prstGeom prst="roundRect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64DBCEB-637C-542C-8E2D-E074BFD9072A}"/>
                </a:ext>
              </a:extLst>
            </p:cNvPr>
            <p:cNvSpPr txBox="1"/>
            <p:nvPr/>
          </p:nvSpPr>
          <p:spPr>
            <a:xfrm>
              <a:off x="1290385" y="3136612"/>
              <a:ext cx="30467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5 </a:t>
              </a:r>
              <a:r>
                <a:rPr lang="en-US" sz="4000" dirty="0" err="1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viên</a:t>
              </a:r>
              <a:r>
                <a:rPr lang="en-US" sz="4000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 bi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190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F75A9-F4C6-19B1-D2D9-4ED062EA7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49F134D-FBE4-0397-48B7-46191B782A6D}"/>
              </a:ext>
            </a:extLst>
          </p:cNvPr>
          <p:cNvGrpSpPr/>
          <p:nvPr/>
        </p:nvGrpSpPr>
        <p:grpSpPr>
          <a:xfrm>
            <a:off x="439041" y="680282"/>
            <a:ext cx="9842501" cy="1557072"/>
            <a:chOff x="3162299" y="634585"/>
            <a:chExt cx="6040037" cy="1447035"/>
          </a:xfrm>
        </p:grpSpPr>
        <p:sp>
          <p:nvSpPr>
            <p:cNvPr id="3" name="Rounded Rectangle 3">
              <a:extLst>
                <a:ext uri="{FF2B5EF4-FFF2-40B4-BE49-F238E27FC236}">
                  <a16:creationId xmlns:a16="http://schemas.microsoft.com/office/drawing/2014/main" id="{934BD1F9-1F9C-AC49-D555-B6BB5297EB37}"/>
                </a:ext>
              </a:extLst>
            </p:cNvPr>
            <p:cNvSpPr/>
            <p:nvPr/>
          </p:nvSpPr>
          <p:spPr>
            <a:xfrm>
              <a:off x="3162299" y="634585"/>
              <a:ext cx="5867400" cy="831968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D52A092-BFF6-BE3A-ADB5-AF8B007074D3}"/>
                </a:ext>
              </a:extLst>
            </p:cNvPr>
            <p:cNvSpPr txBox="1"/>
            <p:nvPr/>
          </p:nvSpPr>
          <p:spPr>
            <a:xfrm>
              <a:off x="3162299" y="758181"/>
              <a:ext cx="604003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3 con </a:t>
              </a:r>
              <a:r>
                <a:rPr lang="en-US" sz="40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mèo</a:t>
              </a:r>
              <a:r>
                <a:rPr lang="en-US" sz="40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có</a:t>
              </a:r>
              <a:r>
                <a:rPr lang="en-US" sz="40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tất</a:t>
              </a:r>
              <a:r>
                <a:rPr lang="en-US" sz="40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cả</a:t>
              </a:r>
              <a:r>
                <a:rPr lang="en-US" sz="40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mấy</a:t>
              </a:r>
              <a:r>
                <a:rPr lang="en-US" sz="40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cái</a:t>
              </a:r>
              <a:r>
                <a:rPr lang="en-US" sz="40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đuôi</a:t>
              </a:r>
              <a:r>
                <a:rPr lang="en-US" sz="40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5A525B1-2C17-2F6E-669A-A9509652002B}"/>
              </a:ext>
            </a:extLst>
          </p:cNvPr>
          <p:cNvGrpSpPr/>
          <p:nvPr/>
        </p:nvGrpSpPr>
        <p:grpSpPr>
          <a:xfrm>
            <a:off x="3207003" y="2647313"/>
            <a:ext cx="4306575" cy="1178250"/>
            <a:chOff x="7885425" y="4220932"/>
            <a:chExt cx="4306575" cy="1178250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CBCECFA-7B78-72A5-9A3E-31210A21806A}"/>
                </a:ext>
              </a:extLst>
            </p:cNvPr>
            <p:cNvSpPr/>
            <p:nvPr/>
          </p:nvSpPr>
          <p:spPr>
            <a:xfrm>
              <a:off x="7885425" y="4220932"/>
              <a:ext cx="4306575" cy="1178250"/>
            </a:xfrm>
            <a:prstGeom prst="roundRect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7F0F2C7-3D37-40D7-ACD4-BBAAF0A7CD2C}"/>
                </a:ext>
              </a:extLst>
            </p:cNvPr>
            <p:cNvSpPr txBox="1"/>
            <p:nvPr/>
          </p:nvSpPr>
          <p:spPr>
            <a:xfrm>
              <a:off x="8632568" y="4456114"/>
              <a:ext cx="30643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3 </a:t>
              </a:r>
              <a:r>
                <a:rPr lang="en-US" sz="4000" dirty="0" err="1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cái</a:t>
              </a:r>
              <a:r>
                <a:rPr lang="en-US" sz="4000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đuôi</a:t>
              </a:r>
              <a:r>
                <a:rPr lang="en-US" sz="4000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680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4CB9B-14F3-1876-8F2E-DFC360E04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05F92C7-A862-2B31-1992-204EE0D16C53}"/>
              </a:ext>
            </a:extLst>
          </p:cNvPr>
          <p:cNvGrpSpPr/>
          <p:nvPr/>
        </p:nvGrpSpPr>
        <p:grpSpPr>
          <a:xfrm>
            <a:off x="2250455" y="833512"/>
            <a:ext cx="8128331" cy="1327797"/>
            <a:chOff x="3207326" y="665017"/>
            <a:chExt cx="5590921" cy="1439614"/>
          </a:xfrm>
        </p:grpSpPr>
        <p:sp>
          <p:nvSpPr>
            <p:cNvPr id="3" name="Rounded Rectangle 3">
              <a:extLst>
                <a:ext uri="{FF2B5EF4-FFF2-40B4-BE49-F238E27FC236}">
                  <a16:creationId xmlns:a16="http://schemas.microsoft.com/office/drawing/2014/main" id="{18E8F7D0-8B3D-038E-9E0D-3C257F8134D3}"/>
                </a:ext>
              </a:extLst>
            </p:cNvPr>
            <p:cNvSpPr/>
            <p:nvPr/>
          </p:nvSpPr>
          <p:spPr>
            <a:xfrm>
              <a:off x="3207326" y="665017"/>
              <a:ext cx="5133110" cy="998971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4DE332A0-51A3-820C-D53A-E4DE2C0209ED}"/>
                </a:ext>
              </a:extLst>
            </p:cNvPr>
            <p:cNvSpPr txBox="1"/>
            <p:nvPr/>
          </p:nvSpPr>
          <p:spPr>
            <a:xfrm>
              <a:off x="3394973" y="781193"/>
              <a:ext cx="5403274" cy="1323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Hai </a:t>
              </a:r>
              <a:r>
                <a:rPr lang="en-US" sz="40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người</a:t>
              </a:r>
              <a:r>
                <a:rPr lang="en-US" sz="40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có</a:t>
              </a:r>
              <a:r>
                <a:rPr lang="en-US" sz="40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mấy</a:t>
              </a:r>
              <a:r>
                <a:rPr lang="en-US" sz="40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bàn</a:t>
              </a:r>
              <a:r>
                <a:rPr lang="en-US" sz="40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tay</a:t>
              </a:r>
              <a:r>
                <a:rPr lang="en-US" sz="4000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 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114FDD1-88AE-4B48-9B23-62E47ABFBA2E}"/>
              </a:ext>
            </a:extLst>
          </p:cNvPr>
          <p:cNvGrpSpPr/>
          <p:nvPr/>
        </p:nvGrpSpPr>
        <p:grpSpPr>
          <a:xfrm>
            <a:off x="4201713" y="2268461"/>
            <a:ext cx="2933700" cy="971537"/>
            <a:chOff x="8911936" y="2161309"/>
            <a:chExt cx="2933700" cy="971537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FFF68E76-8935-F960-518B-AFAC5C58F384}"/>
                </a:ext>
              </a:extLst>
            </p:cNvPr>
            <p:cNvSpPr/>
            <p:nvPr/>
          </p:nvSpPr>
          <p:spPr>
            <a:xfrm>
              <a:off x="8911936" y="2161309"/>
              <a:ext cx="2933700" cy="971537"/>
            </a:xfrm>
            <a:prstGeom prst="roundRect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C7600C7-E7C3-2E4D-4DB3-28F36EAABD5B}"/>
                </a:ext>
              </a:extLst>
            </p:cNvPr>
            <p:cNvSpPr txBox="1"/>
            <p:nvPr/>
          </p:nvSpPr>
          <p:spPr>
            <a:xfrm>
              <a:off x="8911936" y="2282582"/>
              <a:ext cx="2933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4 </a:t>
              </a:r>
              <a:r>
                <a:rPr lang="en-US" sz="4000" dirty="0" err="1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bàn</a:t>
              </a:r>
              <a:r>
                <a:rPr lang="en-US" sz="4000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tay</a:t>
              </a:r>
              <a:endParaRPr lang="en-US" sz="4000" dirty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20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F8A36-AC4A-46F0-9471-0E1804D42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062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EBCB3-76AF-7A7B-C909-5E7CF7C05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CCEAE643-0A62-3B22-1DC9-BFC7CDD23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44" y="233915"/>
            <a:ext cx="11419368" cy="63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3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D687A-BE3D-50A7-C9DB-9F0F3C81D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àm quen với phép cộng, dấu cộng - Tiết 1">
            <a:hlinkClick r:id="" action="ppaction://media"/>
            <a:extLst>
              <a:ext uri="{FF2B5EF4-FFF2-40B4-BE49-F238E27FC236}">
                <a16:creationId xmlns:a16="http://schemas.microsoft.com/office/drawing/2014/main" id="{37E63B53-2FC2-304E-19E6-1047CDAA8FE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012" t="4860" b="3459"/>
          <a:stretch/>
        </p:blipFill>
        <p:spPr>
          <a:xfrm>
            <a:off x="446567" y="159488"/>
            <a:ext cx="11483163" cy="646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8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FC344-F2D7-F59C-1E14-DA7580367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A6C1A47F-A2D9-17D1-D3EA-BA9565810226}"/>
              </a:ext>
            </a:extLst>
          </p:cNvPr>
          <p:cNvSpPr txBox="1"/>
          <p:nvPr/>
        </p:nvSpPr>
        <p:spPr>
          <a:xfrm>
            <a:off x="2744746" y="3158837"/>
            <a:ext cx="6591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7F8370CC-B261-E9D0-EBD9-9FEC06BED138}"/>
              </a:ext>
            </a:extLst>
          </p:cNvPr>
          <p:cNvSpPr txBox="1"/>
          <p:nvPr/>
        </p:nvSpPr>
        <p:spPr>
          <a:xfrm>
            <a:off x="6183479" y="3158836"/>
            <a:ext cx="6591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+mj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878DD539-246D-C5BC-4486-889466020728}"/>
              </a:ext>
            </a:extLst>
          </p:cNvPr>
          <p:cNvSpPr txBox="1"/>
          <p:nvPr/>
        </p:nvSpPr>
        <p:spPr>
          <a:xfrm>
            <a:off x="4573546" y="3158836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+mj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F99788BF-B556-429F-22E2-1F92F67182C2}"/>
              </a:ext>
            </a:extLst>
          </p:cNvPr>
          <p:cNvSpPr txBox="1"/>
          <p:nvPr/>
        </p:nvSpPr>
        <p:spPr>
          <a:xfrm>
            <a:off x="4573546" y="3158835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FE6C585D-4088-DEE7-01F2-80E5DCC0D6AC}"/>
              </a:ext>
            </a:extLst>
          </p:cNvPr>
          <p:cNvSpPr txBox="1"/>
          <p:nvPr/>
        </p:nvSpPr>
        <p:spPr>
          <a:xfrm>
            <a:off x="7521110" y="3158832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+mj-lt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A455F1DB-5202-2779-ADF6-091AC5094289}"/>
              </a:ext>
            </a:extLst>
          </p:cNvPr>
          <p:cNvSpPr txBox="1"/>
          <p:nvPr/>
        </p:nvSpPr>
        <p:spPr>
          <a:xfrm>
            <a:off x="8765229" y="3158833"/>
            <a:ext cx="6591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+mj-lt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AFA72534-277C-E3D7-6854-88988A8C1D0E}"/>
              </a:ext>
            </a:extLst>
          </p:cNvPr>
          <p:cNvSpPr txBox="1"/>
          <p:nvPr/>
        </p:nvSpPr>
        <p:spPr>
          <a:xfrm>
            <a:off x="2089474" y="4914995"/>
            <a:ext cx="6538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Ba </a:t>
            </a:r>
            <a:r>
              <a:rPr lang="en-US" sz="40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cộng</a:t>
            </a:r>
            <a:r>
              <a:rPr lang="en-US" sz="40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15">
            <a:extLst>
              <a:ext uri="{FF2B5EF4-FFF2-40B4-BE49-F238E27FC236}">
                <a16:creationId xmlns:a16="http://schemas.microsoft.com/office/drawing/2014/main" id="{3B6C9077-F29F-BECB-F7BB-806FE2BB74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1270" y1="48889" x2="41270" y2="48889"/>
                        <a14:foregroundMark x1="48753" y1="49333" x2="48753" y2="49333"/>
                        <a14:foregroundMark x1="21088" y1="52444" x2="21088" y2="52444"/>
                        <a14:foregroundMark x1="15873" y1="50889" x2="15873" y2="50889"/>
                        <a14:foregroundMark x1="16100" y1="50889" x2="29025" y2="51556"/>
                        <a14:foregroundMark x1="15873" y1="60889" x2="26304" y2="61556"/>
                        <a14:backgroundMark x1="62585" y1="30222" x2="63946" y2="30444"/>
                      </a14:backgroundRemoval>
                    </a14:imgEffect>
                  </a14:imgLayer>
                </a14:imgProps>
              </a:ext>
            </a:extLst>
          </a:blip>
          <a:srcRect l="6841" r="29198"/>
          <a:stretch/>
        </p:blipFill>
        <p:spPr>
          <a:xfrm>
            <a:off x="8628427" y="2908997"/>
            <a:ext cx="2686726" cy="4286250"/>
          </a:xfrm>
          <a:prstGeom prst="rect">
            <a:avLst/>
          </a:prstGeom>
        </p:spPr>
      </p:pic>
      <p:sp>
        <p:nvSpPr>
          <p:cNvPr id="10" name="Speech Bubble: Oval 16">
            <a:extLst>
              <a:ext uri="{FF2B5EF4-FFF2-40B4-BE49-F238E27FC236}">
                <a16:creationId xmlns:a16="http://schemas.microsoft.com/office/drawing/2014/main" id="{CD396CE3-BC12-BBB8-BF43-25313300A026}"/>
              </a:ext>
            </a:extLst>
          </p:cNvPr>
          <p:cNvSpPr/>
          <p:nvPr/>
        </p:nvSpPr>
        <p:spPr>
          <a:xfrm>
            <a:off x="8803975" y="2077729"/>
            <a:ext cx="2779044" cy="831268"/>
          </a:xfrm>
          <a:prstGeom prst="wedgeEllipseCallout">
            <a:avLst>
              <a:gd name="adj1" fmla="val -21073"/>
              <a:gd name="adj2" fmla="val 20085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cộng</a:t>
            </a:r>
            <a:endParaRPr lang="en-US" sz="28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">
            <a:extLst>
              <a:ext uri="{FF2B5EF4-FFF2-40B4-BE49-F238E27FC236}">
                <a16:creationId xmlns:a16="http://schemas.microsoft.com/office/drawing/2014/main" id="{8F9677F1-D933-7459-3467-D54C4AAFB701}"/>
              </a:ext>
            </a:extLst>
          </p:cNvPr>
          <p:cNvSpPr/>
          <p:nvPr/>
        </p:nvSpPr>
        <p:spPr>
          <a:xfrm>
            <a:off x="1281646" y="1065839"/>
            <a:ext cx="6865571" cy="16281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12" name="Group 19">
            <a:extLst>
              <a:ext uri="{FF2B5EF4-FFF2-40B4-BE49-F238E27FC236}">
                <a16:creationId xmlns:a16="http://schemas.microsoft.com/office/drawing/2014/main" id="{3C509DF0-184B-8852-12E1-E5E7533653E0}"/>
              </a:ext>
            </a:extLst>
          </p:cNvPr>
          <p:cNvGrpSpPr/>
          <p:nvPr/>
        </p:nvGrpSpPr>
        <p:grpSpPr>
          <a:xfrm>
            <a:off x="1938403" y="1589062"/>
            <a:ext cx="2387690" cy="640080"/>
            <a:chOff x="1399886" y="1410400"/>
            <a:chExt cx="2387690" cy="640080"/>
          </a:xfrm>
        </p:grpSpPr>
        <p:sp>
          <p:nvSpPr>
            <p:cNvPr id="13" name="Oval 20">
              <a:extLst>
                <a:ext uri="{FF2B5EF4-FFF2-40B4-BE49-F238E27FC236}">
                  <a16:creationId xmlns:a16="http://schemas.microsoft.com/office/drawing/2014/main" id="{C93E9235-8AEB-3551-64FD-3F44028FC7FD}"/>
                </a:ext>
              </a:extLst>
            </p:cNvPr>
            <p:cNvSpPr/>
            <p:nvPr/>
          </p:nvSpPr>
          <p:spPr>
            <a:xfrm>
              <a:off x="3147496" y="1410400"/>
              <a:ext cx="640080" cy="6400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4" name="Oval 21">
              <a:extLst>
                <a:ext uri="{FF2B5EF4-FFF2-40B4-BE49-F238E27FC236}">
                  <a16:creationId xmlns:a16="http://schemas.microsoft.com/office/drawing/2014/main" id="{9B3C6FDB-CDFD-E91E-A222-8A7BF32B1152}"/>
                </a:ext>
              </a:extLst>
            </p:cNvPr>
            <p:cNvSpPr/>
            <p:nvPr/>
          </p:nvSpPr>
          <p:spPr>
            <a:xfrm>
              <a:off x="1399886" y="1410400"/>
              <a:ext cx="640080" cy="6400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5" name="Oval 22">
              <a:extLst>
                <a:ext uri="{FF2B5EF4-FFF2-40B4-BE49-F238E27FC236}">
                  <a16:creationId xmlns:a16="http://schemas.microsoft.com/office/drawing/2014/main" id="{38E092ED-DE61-5739-3A43-EF515E105440}"/>
                </a:ext>
              </a:extLst>
            </p:cNvPr>
            <p:cNvSpPr/>
            <p:nvPr/>
          </p:nvSpPr>
          <p:spPr>
            <a:xfrm>
              <a:off x="2273691" y="1410400"/>
              <a:ext cx="640080" cy="6400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6" name="Group 23">
            <a:extLst>
              <a:ext uri="{FF2B5EF4-FFF2-40B4-BE49-F238E27FC236}">
                <a16:creationId xmlns:a16="http://schemas.microsoft.com/office/drawing/2014/main" id="{2B00DA14-77EB-9647-76BF-995C3FF0BE88}"/>
              </a:ext>
            </a:extLst>
          </p:cNvPr>
          <p:cNvGrpSpPr/>
          <p:nvPr/>
        </p:nvGrpSpPr>
        <p:grpSpPr>
          <a:xfrm>
            <a:off x="5754694" y="1589062"/>
            <a:ext cx="1513885" cy="640080"/>
            <a:chOff x="5166777" y="1410400"/>
            <a:chExt cx="1513885" cy="640080"/>
          </a:xfrm>
        </p:grpSpPr>
        <p:sp>
          <p:nvSpPr>
            <p:cNvPr id="17" name="Oval 24">
              <a:extLst>
                <a:ext uri="{FF2B5EF4-FFF2-40B4-BE49-F238E27FC236}">
                  <a16:creationId xmlns:a16="http://schemas.microsoft.com/office/drawing/2014/main" id="{B6077875-3E02-A349-F513-6D1D9D5A8C40}"/>
                </a:ext>
              </a:extLst>
            </p:cNvPr>
            <p:cNvSpPr/>
            <p:nvPr/>
          </p:nvSpPr>
          <p:spPr>
            <a:xfrm>
              <a:off x="6040582" y="1410400"/>
              <a:ext cx="640080" cy="6400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8" name="Oval 25">
              <a:extLst>
                <a:ext uri="{FF2B5EF4-FFF2-40B4-BE49-F238E27FC236}">
                  <a16:creationId xmlns:a16="http://schemas.microsoft.com/office/drawing/2014/main" id="{93604C02-9593-8067-40AE-E49EA7AF5F6A}"/>
                </a:ext>
              </a:extLst>
            </p:cNvPr>
            <p:cNvSpPr/>
            <p:nvPr/>
          </p:nvSpPr>
          <p:spPr>
            <a:xfrm>
              <a:off x="5166777" y="1410400"/>
              <a:ext cx="640080" cy="6400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924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A4CE8-3CD7-C769-20C1-967E6C9DB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id="{93511216-5865-D95A-8C5F-7F0FAD7C8942}"/>
              </a:ext>
            </a:extLst>
          </p:cNvPr>
          <p:cNvGrpSpPr/>
          <p:nvPr/>
        </p:nvGrpSpPr>
        <p:grpSpPr>
          <a:xfrm>
            <a:off x="4066309" y="1795896"/>
            <a:ext cx="3751985" cy="3848100"/>
            <a:chOff x="4052455" y="1504950"/>
            <a:chExt cx="3751985" cy="3848100"/>
          </a:xfrm>
        </p:grpSpPr>
        <p:grpSp>
          <p:nvGrpSpPr>
            <p:cNvPr id="3" name="Group 4">
              <a:extLst>
                <a:ext uri="{FF2B5EF4-FFF2-40B4-BE49-F238E27FC236}">
                  <a16:creationId xmlns:a16="http://schemas.microsoft.com/office/drawing/2014/main" id="{2386114E-A7EC-9ABD-EF71-54C0B0D33A2F}"/>
                </a:ext>
              </a:extLst>
            </p:cNvPr>
            <p:cNvGrpSpPr/>
            <p:nvPr/>
          </p:nvGrpSpPr>
          <p:grpSpPr>
            <a:xfrm>
              <a:off x="4052455" y="1504950"/>
              <a:ext cx="3747655" cy="3848100"/>
              <a:chOff x="2376055" y="992331"/>
              <a:chExt cx="3747655" cy="3848100"/>
            </a:xfrm>
          </p:grpSpPr>
          <p:pic>
            <p:nvPicPr>
              <p:cNvPr id="6" name="Picture 3">
                <a:extLst>
                  <a:ext uri="{FF2B5EF4-FFF2-40B4-BE49-F238E27FC236}">
                    <a16:creationId xmlns:a16="http://schemas.microsoft.com/office/drawing/2014/main" id="{9AF4B943-175B-412C-1BB4-8C67B9B9BB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49636"/>
              <a:stretch/>
            </p:blipFill>
            <p:spPr>
              <a:xfrm>
                <a:off x="4204855" y="992331"/>
                <a:ext cx="1918855" cy="3848100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540310E1-3432-89A5-F546-933A682F9E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49636"/>
              <a:stretch/>
            </p:blipFill>
            <p:spPr>
              <a:xfrm>
                <a:off x="2376055" y="992331"/>
                <a:ext cx="1918855" cy="3848100"/>
              </a:xfrm>
              <a:prstGeom prst="rect">
                <a:avLst/>
              </a:prstGeom>
            </p:spPr>
          </p:pic>
        </p:grpSp>
        <p:cxnSp>
          <p:nvCxnSpPr>
            <p:cNvPr id="4" name="Straight Connector 7">
              <a:extLst>
                <a:ext uri="{FF2B5EF4-FFF2-40B4-BE49-F238E27FC236}">
                  <a16:creationId xmlns:a16="http://schemas.microsoft.com/office/drawing/2014/main" id="{B11807B0-5A9E-D887-60E1-FADFBCB10A76}"/>
                </a:ext>
              </a:extLst>
            </p:cNvPr>
            <p:cNvCxnSpPr/>
            <p:nvPr/>
          </p:nvCxnSpPr>
          <p:spPr>
            <a:xfrm>
              <a:off x="4119132" y="1574225"/>
              <a:ext cx="0" cy="3749040"/>
            </a:xfrm>
            <a:prstGeom prst="line">
              <a:avLst/>
            </a:prstGeom>
            <a:ln w="28575">
              <a:solidFill>
                <a:srgbClr val="009B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10">
              <a:extLst>
                <a:ext uri="{FF2B5EF4-FFF2-40B4-BE49-F238E27FC236}">
                  <a16:creationId xmlns:a16="http://schemas.microsoft.com/office/drawing/2014/main" id="{1554F777-D112-C0A5-A2F7-79D090065499}"/>
                </a:ext>
              </a:extLst>
            </p:cNvPr>
            <p:cNvCxnSpPr/>
            <p:nvPr/>
          </p:nvCxnSpPr>
          <p:spPr>
            <a:xfrm>
              <a:off x="7804440" y="1574225"/>
              <a:ext cx="0" cy="3749040"/>
            </a:xfrm>
            <a:prstGeom prst="line">
              <a:avLst/>
            </a:prstGeom>
            <a:ln w="28575">
              <a:solidFill>
                <a:srgbClr val="009B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14">
            <a:extLst>
              <a:ext uri="{FF2B5EF4-FFF2-40B4-BE49-F238E27FC236}">
                <a16:creationId xmlns:a16="http://schemas.microsoft.com/office/drawing/2014/main" id="{4AE16FF4-F10B-21D2-B113-F8014542627C}"/>
              </a:ext>
            </a:extLst>
          </p:cNvPr>
          <p:cNvSpPr txBox="1"/>
          <p:nvPr/>
        </p:nvSpPr>
        <p:spPr>
          <a:xfrm>
            <a:off x="3865418" y="5339891"/>
            <a:ext cx="36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FB122013-5129-291C-D40C-650246BBA46A}"/>
              </a:ext>
            </a:extLst>
          </p:cNvPr>
          <p:cNvSpPr txBox="1"/>
          <p:nvPr/>
        </p:nvSpPr>
        <p:spPr>
          <a:xfrm>
            <a:off x="3840177" y="4476936"/>
            <a:ext cx="36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5F1B7F96-7653-9DBD-0BE1-0C0A0BD62994}"/>
              </a:ext>
            </a:extLst>
          </p:cNvPr>
          <p:cNvSpPr txBox="1"/>
          <p:nvPr/>
        </p:nvSpPr>
        <p:spPr>
          <a:xfrm>
            <a:off x="3833986" y="3555025"/>
            <a:ext cx="36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5A4C77AF-E4A8-219D-433F-25D05A6C5F97}"/>
              </a:ext>
            </a:extLst>
          </p:cNvPr>
          <p:cNvSpPr txBox="1"/>
          <p:nvPr/>
        </p:nvSpPr>
        <p:spPr>
          <a:xfrm>
            <a:off x="3837450" y="2662592"/>
            <a:ext cx="36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id="{F4B793C4-0D83-DCAA-6224-1BBA02A344DE}"/>
              </a:ext>
            </a:extLst>
          </p:cNvPr>
          <p:cNvSpPr txBox="1"/>
          <p:nvPr/>
        </p:nvSpPr>
        <p:spPr>
          <a:xfrm>
            <a:off x="3833986" y="1730669"/>
            <a:ext cx="36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TextBox 20">
            <a:extLst>
              <a:ext uri="{FF2B5EF4-FFF2-40B4-BE49-F238E27FC236}">
                <a16:creationId xmlns:a16="http://schemas.microsoft.com/office/drawing/2014/main" id="{517F3D5E-5ED3-B8DB-E234-F0676FD3496D}"/>
              </a:ext>
            </a:extLst>
          </p:cNvPr>
          <p:cNvSpPr txBox="1"/>
          <p:nvPr/>
        </p:nvSpPr>
        <p:spPr>
          <a:xfrm>
            <a:off x="3964631" y="1505364"/>
            <a:ext cx="36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TextBox 21">
            <a:extLst>
              <a:ext uri="{FF2B5EF4-FFF2-40B4-BE49-F238E27FC236}">
                <a16:creationId xmlns:a16="http://schemas.microsoft.com/office/drawing/2014/main" id="{5A6DAF51-E18F-E668-2C54-B262E6D4BA4A}"/>
              </a:ext>
            </a:extLst>
          </p:cNvPr>
          <p:cNvSpPr txBox="1"/>
          <p:nvPr/>
        </p:nvSpPr>
        <p:spPr>
          <a:xfrm>
            <a:off x="4925508" y="1505364"/>
            <a:ext cx="36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22">
            <a:extLst>
              <a:ext uri="{FF2B5EF4-FFF2-40B4-BE49-F238E27FC236}">
                <a16:creationId xmlns:a16="http://schemas.microsoft.com/office/drawing/2014/main" id="{7AED2D7F-E017-E454-9772-441EDD96B35C}"/>
              </a:ext>
            </a:extLst>
          </p:cNvPr>
          <p:cNvSpPr txBox="1"/>
          <p:nvPr/>
        </p:nvSpPr>
        <p:spPr>
          <a:xfrm>
            <a:off x="5842591" y="1505364"/>
            <a:ext cx="36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TextBox 23">
            <a:extLst>
              <a:ext uri="{FF2B5EF4-FFF2-40B4-BE49-F238E27FC236}">
                <a16:creationId xmlns:a16="http://schemas.microsoft.com/office/drawing/2014/main" id="{10C08937-7E81-495B-2AA0-8A35A3144484}"/>
              </a:ext>
            </a:extLst>
          </p:cNvPr>
          <p:cNvSpPr txBox="1"/>
          <p:nvPr/>
        </p:nvSpPr>
        <p:spPr>
          <a:xfrm>
            <a:off x="6729131" y="1505364"/>
            <a:ext cx="36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id="{0559A1FD-21FB-4053-A87A-87825CF73C91}"/>
              </a:ext>
            </a:extLst>
          </p:cNvPr>
          <p:cNvSpPr txBox="1"/>
          <p:nvPr/>
        </p:nvSpPr>
        <p:spPr>
          <a:xfrm>
            <a:off x="7653035" y="1495839"/>
            <a:ext cx="36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18" name="Straight Connector 25">
            <a:extLst>
              <a:ext uri="{FF2B5EF4-FFF2-40B4-BE49-F238E27FC236}">
                <a16:creationId xmlns:a16="http://schemas.microsoft.com/office/drawing/2014/main" id="{A968D90D-0C1A-053E-8543-8075282E4732}"/>
              </a:ext>
            </a:extLst>
          </p:cNvPr>
          <p:cNvCxnSpPr>
            <a:cxnSpLocks/>
          </p:cNvCxnSpPr>
          <p:nvPr/>
        </p:nvCxnSpPr>
        <p:spPr>
          <a:xfrm>
            <a:off x="5527964" y="4661586"/>
            <a:ext cx="9144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8">
            <a:extLst>
              <a:ext uri="{FF2B5EF4-FFF2-40B4-BE49-F238E27FC236}">
                <a16:creationId xmlns:a16="http://schemas.microsoft.com/office/drawing/2014/main" id="{50729168-B9A1-45D5-B0AF-D06829BE8827}"/>
              </a:ext>
            </a:extLst>
          </p:cNvPr>
          <p:cNvCxnSpPr>
            <a:cxnSpLocks/>
          </p:cNvCxnSpPr>
          <p:nvPr/>
        </p:nvCxnSpPr>
        <p:spPr>
          <a:xfrm rot="5400000">
            <a:off x="5527964" y="4661586"/>
            <a:ext cx="9144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29">
            <a:extLst>
              <a:ext uri="{FF2B5EF4-FFF2-40B4-BE49-F238E27FC236}">
                <a16:creationId xmlns:a16="http://schemas.microsoft.com/office/drawing/2014/main" id="{5E850E13-971A-1788-A170-D8CFDE2237CA}"/>
              </a:ext>
            </a:extLst>
          </p:cNvPr>
          <p:cNvSpPr/>
          <p:nvPr/>
        </p:nvSpPr>
        <p:spPr>
          <a:xfrm>
            <a:off x="5408339" y="4570146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1" name="Oval 30">
            <a:extLst>
              <a:ext uri="{FF2B5EF4-FFF2-40B4-BE49-F238E27FC236}">
                <a16:creationId xmlns:a16="http://schemas.microsoft.com/office/drawing/2014/main" id="{7BDE51EE-3D83-E3C8-803A-AF559E2EBB7F}"/>
              </a:ext>
            </a:extLst>
          </p:cNvPr>
          <p:cNvSpPr/>
          <p:nvPr/>
        </p:nvSpPr>
        <p:spPr>
          <a:xfrm>
            <a:off x="6349539" y="4562749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2" name="Oval 31">
            <a:extLst>
              <a:ext uri="{FF2B5EF4-FFF2-40B4-BE49-F238E27FC236}">
                <a16:creationId xmlns:a16="http://schemas.microsoft.com/office/drawing/2014/main" id="{7DA38A0B-33BB-054C-D7E2-6CC430FBC7D1}"/>
              </a:ext>
            </a:extLst>
          </p:cNvPr>
          <p:cNvSpPr/>
          <p:nvPr/>
        </p:nvSpPr>
        <p:spPr>
          <a:xfrm>
            <a:off x="5884197" y="4080333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3" name="Oval 32">
            <a:extLst>
              <a:ext uri="{FF2B5EF4-FFF2-40B4-BE49-F238E27FC236}">
                <a16:creationId xmlns:a16="http://schemas.microsoft.com/office/drawing/2014/main" id="{D9C68BDF-4ECA-9B55-D9CD-BF7E9AF0EB27}"/>
              </a:ext>
            </a:extLst>
          </p:cNvPr>
          <p:cNvSpPr/>
          <p:nvPr/>
        </p:nvSpPr>
        <p:spPr>
          <a:xfrm>
            <a:off x="5886709" y="5020888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763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 animBg="1"/>
      <p:bldP spid="20" grpId="1" animBg="1"/>
      <p:bldP spid="20" grpId="2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8E7C3-26E6-8B84-EFB7-E71138607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262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EDF1D-4FD8-EA2E-BCD1-4CD427408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855EF77E-7EFD-9BB5-9499-2006ACB28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5548" y="873566"/>
            <a:ext cx="57570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50FBF6EA-5E9F-BF48-08B7-F72B82CF46FD}"/>
              </a:ext>
            </a:extLst>
          </p:cNvPr>
          <p:cNvGrpSpPr/>
          <p:nvPr/>
        </p:nvGrpSpPr>
        <p:grpSpPr>
          <a:xfrm>
            <a:off x="688597" y="712257"/>
            <a:ext cx="1255226" cy="1039383"/>
            <a:chOff x="-142676" y="33384"/>
            <a:chExt cx="1255226" cy="1039383"/>
          </a:xfrm>
        </p:grpSpPr>
        <p:sp>
          <p:nvSpPr>
            <p:cNvPr id="4" name="Sun 3">
              <a:extLst>
                <a:ext uri="{FF2B5EF4-FFF2-40B4-BE49-F238E27FC236}">
                  <a16:creationId xmlns:a16="http://schemas.microsoft.com/office/drawing/2014/main" id="{E6712E72-47BD-A146-2E22-CB9CD5568B4C}"/>
                </a:ext>
              </a:extLst>
            </p:cNvPr>
            <p:cNvSpPr/>
            <p:nvPr/>
          </p:nvSpPr>
          <p:spPr>
            <a:xfrm>
              <a:off x="71339" y="33384"/>
              <a:ext cx="1041211" cy="1039383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D69B07BC-3598-DD80-1371-679E90D51F7A}"/>
                </a:ext>
              </a:extLst>
            </p:cNvPr>
            <p:cNvSpPr/>
            <p:nvPr/>
          </p:nvSpPr>
          <p:spPr>
            <a:xfrm>
              <a:off x="-142676" y="228561"/>
              <a:ext cx="1103608" cy="523173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7">
            <a:extLst>
              <a:ext uri="{FF2B5EF4-FFF2-40B4-BE49-F238E27FC236}">
                <a16:creationId xmlns:a16="http://schemas.microsoft.com/office/drawing/2014/main" id="{A65CF2FD-3C65-7975-BB7D-E419F3CFBE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38" t="25614" r="57165" b="20844"/>
          <a:stretch/>
        </p:blipFill>
        <p:spPr>
          <a:xfrm>
            <a:off x="2483860" y="2207636"/>
            <a:ext cx="2166938" cy="2112078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01076569-386E-52F7-06E8-0F1CA112DA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32" t="7884" r="8571" b="20844"/>
          <a:stretch/>
        </p:blipFill>
        <p:spPr>
          <a:xfrm>
            <a:off x="8020329" y="1673268"/>
            <a:ext cx="2166938" cy="2811445"/>
          </a:xfrm>
          <a:prstGeom prst="rect">
            <a:avLst/>
          </a:prstGeom>
        </p:spPr>
      </p:pic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93DAA3CE-D551-3A9D-9CA1-C18624E9529C}"/>
              </a:ext>
            </a:extLst>
          </p:cNvPr>
          <p:cNvSpPr/>
          <p:nvPr/>
        </p:nvSpPr>
        <p:spPr>
          <a:xfrm>
            <a:off x="4249104" y="5142465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9199EB44-B37D-9ED3-10D5-499E829EC541}"/>
              </a:ext>
            </a:extLst>
          </p:cNvPr>
          <p:cNvSpPr/>
          <p:nvPr/>
        </p:nvSpPr>
        <p:spPr>
          <a:xfrm>
            <a:off x="4208526" y="5176534"/>
            <a:ext cx="596849" cy="536819"/>
          </a:xfrm>
          <a:prstGeom prst="round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SimSun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F4049EC0-4265-28BF-C1F0-B461B0C09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5444" y="5113437"/>
            <a:ext cx="20015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2 + 1 = 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9A6AD0E4-4994-CF60-7FF3-5D16A6C6F90F}"/>
              </a:ext>
            </a:extLst>
          </p:cNvPr>
          <p:cNvSpPr/>
          <p:nvPr/>
        </p:nvSpPr>
        <p:spPr>
          <a:xfrm>
            <a:off x="9817820" y="5135376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2FED46FA-B2CB-C9BC-6B12-E926B60507B1}"/>
              </a:ext>
            </a:extLst>
          </p:cNvPr>
          <p:cNvSpPr/>
          <p:nvPr/>
        </p:nvSpPr>
        <p:spPr>
          <a:xfrm>
            <a:off x="9763603" y="5169607"/>
            <a:ext cx="596849" cy="536819"/>
          </a:xfrm>
          <a:prstGeom prst="round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SimSun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8A5913FB-F404-EF08-977A-DC674FC36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0521" y="5106510"/>
            <a:ext cx="20015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2 + 2 = </a:t>
            </a: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E69C68EC-8462-D036-DD1A-73DCE134FC9A}"/>
              </a:ext>
            </a:extLst>
          </p:cNvPr>
          <p:cNvSpPr/>
          <p:nvPr/>
        </p:nvSpPr>
        <p:spPr>
          <a:xfrm>
            <a:off x="4296463" y="5166974"/>
            <a:ext cx="429074" cy="539452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9DBD0D2E-6E95-26E7-19DE-1545E7E87B37}"/>
              </a:ext>
            </a:extLst>
          </p:cNvPr>
          <p:cNvSpPr/>
          <p:nvPr/>
        </p:nvSpPr>
        <p:spPr>
          <a:xfrm>
            <a:off x="9853200" y="514687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203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 animBg="1"/>
      <p:bldP spid="10" grpId="0"/>
      <p:bldP spid="11" grpId="0"/>
      <p:bldP spid="12" grpId="0" animBg="1"/>
      <p:bldP spid="13" grpId="0"/>
      <p:bldP spid="14" grpId="0"/>
      <p:bldP spid="14" grpId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134CA-B17D-52A8-8B13-98A666BA6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8D955D-AA6F-D3D9-F97B-F5E0EF74E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558" y="2345265"/>
            <a:ext cx="10589357" cy="3506542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BB92933D-F492-2034-95F4-23DC2B0D6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1" y="870287"/>
            <a:ext cx="99094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noProof="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Nối</a:t>
            </a:r>
            <a:r>
              <a:rPr lang="en-US" altLang="en-US" sz="3200" b="1" noProof="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noProof="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phép</a:t>
            </a:r>
            <a:r>
              <a:rPr lang="en-US" altLang="en-US" sz="3200" b="1" noProof="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noProof="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tính</a:t>
            </a:r>
            <a:r>
              <a:rPr lang="en-US" altLang="en-US" sz="3200" b="1" noProof="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noProof="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thích</a:t>
            </a:r>
            <a:r>
              <a:rPr lang="en-US" altLang="en-US" sz="3200" b="1" noProof="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noProof="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hợp</a:t>
            </a:r>
            <a:r>
              <a:rPr lang="en-US" altLang="en-US" sz="3200" b="1" noProof="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noProof="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với</a:t>
            </a:r>
            <a:r>
              <a:rPr lang="en-US" altLang="en-US" sz="3200" b="1" noProof="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noProof="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mỗi</a:t>
            </a:r>
            <a:r>
              <a:rPr lang="en-US" altLang="en-US" sz="3200" b="1" noProof="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noProof="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tranh</a:t>
            </a:r>
            <a:r>
              <a:rPr lang="en-US" altLang="en-US" sz="3200" b="1" noProof="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noProof="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vẽ</a:t>
            </a:r>
            <a:r>
              <a:rPr lang="en-US" altLang="en-US" sz="3200" b="1" noProof="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: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9C1E7CC-F2D8-0E37-F989-CE4E65519665}"/>
              </a:ext>
            </a:extLst>
          </p:cNvPr>
          <p:cNvCxnSpPr>
            <a:cxnSpLocks/>
          </p:cNvCxnSpPr>
          <p:nvPr/>
        </p:nvCxnSpPr>
        <p:spPr>
          <a:xfrm flipH="1">
            <a:off x="3435931" y="3469692"/>
            <a:ext cx="1745667" cy="13897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0">
            <a:extLst>
              <a:ext uri="{FF2B5EF4-FFF2-40B4-BE49-F238E27FC236}">
                <a16:creationId xmlns:a16="http://schemas.microsoft.com/office/drawing/2014/main" id="{729A3EDF-7FB1-6571-8547-21B088F55F0C}"/>
              </a:ext>
            </a:extLst>
          </p:cNvPr>
          <p:cNvCxnSpPr>
            <a:cxnSpLocks/>
          </p:cNvCxnSpPr>
          <p:nvPr/>
        </p:nvCxnSpPr>
        <p:spPr>
          <a:xfrm flipH="1">
            <a:off x="7384477" y="3768436"/>
            <a:ext cx="1219196" cy="10909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39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6D131-58E2-B6D9-3C54-E8A51CEAC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E63CF93E-FF60-8B96-FC34-D5DD58878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757" y="804269"/>
            <a:ext cx="99094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noProof="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a) </a:t>
            </a:r>
            <a:r>
              <a:rPr lang="en-US" altLang="en-US" sz="3200" b="1" noProof="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Xem</a:t>
            </a:r>
            <a:r>
              <a:rPr lang="en-US" altLang="en-US" sz="3200" b="1" noProof="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noProof="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tranh</a:t>
            </a:r>
            <a:r>
              <a:rPr lang="en-US" altLang="en-US" sz="3200" b="1" noProof="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noProof="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rồi</a:t>
            </a:r>
            <a:r>
              <a:rPr lang="en-US" altLang="en-US" sz="3200" b="1" noProof="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noProof="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viết</a:t>
            </a:r>
            <a:r>
              <a:rPr lang="en-US" altLang="en-US" sz="3200" b="1" noProof="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noProof="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phép</a:t>
            </a:r>
            <a:r>
              <a:rPr lang="en-US" altLang="en-US" sz="3200" b="1" noProof="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noProof="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tính</a:t>
            </a:r>
            <a:r>
              <a:rPr lang="en-US" altLang="en-US" sz="3200" b="1" noProof="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noProof="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thích</a:t>
            </a:r>
            <a:r>
              <a:rPr lang="en-US" altLang="en-US" sz="3200" b="1" noProof="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noProof="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hợp</a:t>
            </a:r>
            <a:r>
              <a:rPr lang="en-US" altLang="en-US" sz="3200" b="1" noProof="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: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8BFBE5A3-4F9C-A4B0-93C8-885080442D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1" r="55261"/>
          <a:stretch/>
        </p:blipFill>
        <p:spPr>
          <a:xfrm>
            <a:off x="1039090" y="2204278"/>
            <a:ext cx="4599709" cy="3218584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87DBCA57-032D-A17E-33B5-53ABD29478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44" r="5681"/>
          <a:stretch/>
        </p:blipFill>
        <p:spPr>
          <a:xfrm>
            <a:off x="5638800" y="2204278"/>
            <a:ext cx="5514109" cy="3218584"/>
          </a:xfrm>
          <a:prstGeom prst="rect">
            <a:avLst/>
          </a:prstGeom>
        </p:spPr>
      </p:pic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8694CCB0-6EEF-1177-C904-C40BFC3FEE72}"/>
              </a:ext>
            </a:extLst>
          </p:cNvPr>
          <p:cNvSpPr/>
          <p:nvPr/>
        </p:nvSpPr>
        <p:spPr>
          <a:xfrm>
            <a:off x="5289276" y="5891268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+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6" name="Group 17">
            <a:extLst>
              <a:ext uri="{FF2B5EF4-FFF2-40B4-BE49-F238E27FC236}">
                <a16:creationId xmlns:a16="http://schemas.microsoft.com/office/drawing/2014/main" id="{33E15FF9-3E26-3CE4-928D-C5E8EAEF8A6F}"/>
              </a:ext>
            </a:extLst>
          </p:cNvPr>
          <p:cNvGrpSpPr/>
          <p:nvPr/>
        </p:nvGrpSpPr>
        <p:grpSpPr>
          <a:xfrm>
            <a:off x="4106693" y="5878532"/>
            <a:ext cx="4499018" cy="667302"/>
            <a:chOff x="4742932" y="5485658"/>
            <a:chExt cx="4499018" cy="667302"/>
          </a:xfrm>
        </p:grpSpPr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218C3199-05AF-B7D1-A273-BC17F878CC0A}"/>
                </a:ext>
              </a:extLst>
            </p:cNvPr>
            <p:cNvSpPr/>
            <p:nvPr/>
          </p:nvSpPr>
          <p:spPr>
            <a:xfrm>
              <a:off x="6908665" y="5530579"/>
              <a:ext cx="576423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8" name="Rounded Rectangle 10">
              <a:extLst>
                <a:ext uri="{FF2B5EF4-FFF2-40B4-BE49-F238E27FC236}">
                  <a16:creationId xmlns:a16="http://schemas.microsoft.com/office/drawing/2014/main" id="{4B1CFF01-92A7-5454-0CA6-435C98DD6A92}"/>
                </a:ext>
              </a:extLst>
            </p:cNvPr>
            <p:cNvSpPr/>
            <p:nvPr/>
          </p:nvSpPr>
          <p:spPr>
            <a:xfrm>
              <a:off x="6840505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3427BB75-C410-267E-8EA5-BEB763677CAF}"/>
                </a:ext>
              </a:extLst>
            </p:cNvPr>
            <p:cNvSpPr/>
            <p:nvPr/>
          </p:nvSpPr>
          <p:spPr>
            <a:xfrm>
              <a:off x="4821379" y="5540102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0" name="Rounded Rectangle 10">
              <a:extLst>
                <a:ext uri="{FF2B5EF4-FFF2-40B4-BE49-F238E27FC236}">
                  <a16:creationId xmlns:a16="http://schemas.microsoft.com/office/drawing/2014/main" id="{BA2C222D-3B23-E445-86EC-9C05B947C402}"/>
                </a:ext>
              </a:extLst>
            </p:cNvPr>
            <p:cNvSpPr/>
            <p:nvPr/>
          </p:nvSpPr>
          <p:spPr>
            <a:xfrm>
              <a:off x="4742932" y="5512880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Oval 13">
              <a:extLst>
                <a:ext uri="{FF2B5EF4-FFF2-40B4-BE49-F238E27FC236}">
                  <a16:creationId xmlns:a16="http://schemas.microsoft.com/office/drawing/2014/main" id="{7A14CAAE-BD87-1282-FDF0-6789EE0EEB87}"/>
                </a:ext>
              </a:extLst>
            </p:cNvPr>
            <p:cNvSpPr/>
            <p:nvPr/>
          </p:nvSpPr>
          <p:spPr>
            <a:xfrm>
              <a:off x="5837298" y="5485658"/>
              <a:ext cx="640080" cy="6400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" name="Rounded Rectangle 10">
              <a:extLst>
                <a:ext uri="{FF2B5EF4-FFF2-40B4-BE49-F238E27FC236}">
                  <a16:creationId xmlns:a16="http://schemas.microsoft.com/office/drawing/2014/main" id="{6BDE09CB-18CB-57DB-2715-3D5FB91C4548}"/>
                </a:ext>
              </a:extLst>
            </p:cNvPr>
            <p:cNvSpPr/>
            <p:nvPr/>
          </p:nvSpPr>
          <p:spPr>
            <a:xfrm>
              <a:off x="8274034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5">
              <a:extLst>
                <a:ext uri="{FF2B5EF4-FFF2-40B4-BE49-F238E27FC236}">
                  <a16:creationId xmlns:a16="http://schemas.microsoft.com/office/drawing/2014/main" id="{25D862C3-62EB-8BEB-9A4D-2FCC82992ADD}"/>
                </a:ext>
              </a:extLst>
            </p:cNvPr>
            <p:cNvSpPr/>
            <p:nvPr/>
          </p:nvSpPr>
          <p:spPr>
            <a:xfrm>
              <a:off x="7641044" y="5485658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94F52C63-1632-FD94-EF62-6D2C1DBAB3DC}"/>
              </a:ext>
            </a:extLst>
          </p:cNvPr>
          <p:cNvSpPr/>
          <p:nvPr/>
        </p:nvSpPr>
        <p:spPr>
          <a:xfrm>
            <a:off x="7738691" y="5905065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858D4A1F-FE50-8E66-B7F9-26D1E7832C35}"/>
              </a:ext>
            </a:extLst>
          </p:cNvPr>
          <p:cNvGrpSpPr/>
          <p:nvPr/>
        </p:nvGrpSpPr>
        <p:grpSpPr>
          <a:xfrm>
            <a:off x="617295" y="642982"/>
            <a:ext cx="1282936" cy="1039383"/>
            <a:chOff x="-170386" y="33384"/>
            <a:chExt cx="1282936" cy="1039383"/>
          </a:xfrm>
        </p:grpSpPr>
        <p:sp>
          <p:nvSpPr>
            <p:cNvPr id="16" name="Sun 5">
              <a:extLst>
                <a:ext uri="{FF2B5EF4-FFF2-40B4-BE49-F238E27FC236}">
                  <a16:creationId xmlns:a16="http://schemas.microsoft.com/office/drawing/2014/main" id="{87095F43-61C3-6E82-E8A9-19D5D6069C54}"/>
                </a:ext>
              </a:extLst>
            </p:cNvPr>
            <p:cNvSpPr/>
            <p:nvPr/>
          </p:nvSpPr>
          <p:spPr>
            <a:xfrm>
              <a:off x="71339" y="33384"/>
              <a:ext cx="1041211" cy="1039383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id="{BD8BB19A-0D12-3B25-F53C-432AAC011A2C}"/>
                </a:ext>
              </a:extLst>
            </p:cNvPr>
            <p:cNvSpPr/>
            <p:nvPr/>
          </p:nvSpPr>
          <p:spPr>
            <a:xfrm>
              <a:off x="-170386" y="256273"/>
              <a:ext cx="1103608" cy="523173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FC8553DF-59DB-FD83-9C2E-E420AD173080}"/>
              </a:ext>
            </a:extLst>
          </p:cNvPr>
          <p:cNvSpPr/>
          <p:nvPr/>
        </p:nvSpPr>
        <p:spPr>
          <a:xfrm>
            <a:off x="5343197" y="593297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A05DB8F9-099A-858C-262B-04664C85DD06}"/>
              </a:ext>
            </a:extLst>
          </p:cNvPr>
          <p:cNvSpPr/>
          <p:nvPr/>
        </p:nvSpPr>
        <p:spPr>
          <a:xfrm>
            <a:off x="7779343" y="593297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9901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4" grpId="0"/>
      <p:bldP spid="18" grpId="0"/>
      <p:bldP spid="18" grpId="1"/>
      <p:bldP spid="19" grpId="0"/>
      <p:bldP spid="19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188</Words>
  <Application>Microsoft Office PowerPoint</Application>
  <PresentationFormat>Widescreen</PresentationFormat>
  <Paragraphs>52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5</cp:revision>
  <dcterms:created xsi:type="dcterms:W3CDTF">2025-10-12T22:28:26Z</dcterms:created>
  <dcterms:modified xsi:type="dcterms:W3CDTF">2025-10-12T22:47:00Z</dcterms:modified>
</cp:coreProperties>
</file>